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</p:sldMasterIdLst>
  <p:notesMasterIdLst>
    <p:notesMasterId r:id="rId43"/>
  </p:notesMasterIdLst>
  <p:sldIdLst>
    <p:sldId id="1022" r:id="rId3"/>
    <p:sldId id="2853" r:id="rId4"/>
    <p:sldId id="2847" r:id="rId5"/>
    <p:sldId id="2854" r:id="rId6"/>
    <p:sldId id="2860" r:id="rId7"/>
    <p:sldId id="2855" r:id="rId8"/>
    <p:sldId id="2859" r:id="rId9"/>
    <p:sldId id="2858" r:id="rId10"/>
    <p:sldId id="2857" r:id="rId11"/>
    <p:sldId id="2856" r:id="rId12"/>
    <p:sldId id="2861" r:id="rId13"/>
    <p:sldId id="2863" r:id="rId14"/>
    <p:sldId id="2862" r:id="rId15"/>
    <p:sldId id="2864" r:id="rId16"/>
    <p:sldId id="2873" r:id="rId17"/>
    <p:sldId id="2865" r:id="rId18"/>
    <p:sldId id="2874" r:id="rId19"/>
    <p:sldId id="2869" r:id="rId20"/>
    <p:sldId id="2875" r:id="rId21"/>
    <p:sldId id="2887" r:id="rId22"/>
    <p:sldId id="2877" r:id="rId23"/>
    <p:sldId id="2882" r:id="rId24"/>
    <p:sldId id="2878" r:id="rId25"/>
    <p:sldId id="2883" r:id="rId26"/>
    <p:sldId id="2884" r:id="rId27"/>
    <p:sldId id="2872" r:id="rId28"/>
    <p:sldId id="2885" r:id="rId29"/>
    <p:sldId id="2886" r:id="rId30"/>
    <p:sldId id="2876" r:id="rId31"/>
    <p:sldId id="2866" r:id="rId32"/>
    <p:sldId id="2356" r:id="rId33"/>
    <p:sldId id="2761" r:id="rId34"/>
    <p:sldId id="2762" r:id="rId35"/>
    <p:sldId id="2843" r:id="rId36"/>
    <p:sldId id="818" r:id="rId37"/>
    <p:sldId id="1063" r:id="rId38"/>
    <p:sldId id="2566" r:id="rId39"/>
    <p:sldId id="2848" r:id="rId40"/>
    <p:sldId id="2818" r:id="rId41"/>
    <p:sldId id="2622" r:id="rId4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980"/>
    <a:srgbClr val="E3CEA3"/>
    <a:srgbClr val="070E2B"/>
    <a:srgbClr val="000000"/>
    <a:srgbClr val="D3C099"/>
    <a:srgbClr val="34E6F4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5" autoAdjust="0"/>
    <p:restoredTop sz="94651" autoAdjust="0"/>
  </p:normalViewPr>
  <p:slideViewPr>
    <p:cSldViewPr snapToGrid="0">
      <p:cViewPr varScale="1">
        <p:scale>
          <a:sx n="90" d="100"/>
          <a:sy n="90" d="100"/>
        </p:scale>
        <p:origin x="117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72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E85A7-C216-474D-B1FE-736BA7E2C07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EB253-BAB9-4B1A-A5BE-CFF10B0D1D2D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05D1614F-1664-4BC9-8C5A-EB9B0A2FA9C1}" type="parTrans" cxnId="{21F0B2A5-30EA-45C5-8263-2727591D3EF7}">
      <dgm:prSet/>
      <dgm:spPr/>
      <dgm:t>
        <a:bodyPr/>
        <a:lstStyle/>
        <a:p>
          <a:endParaRPr lang="en-US"/>
        </a:p>
      </dgm:t>
    </dgm:pt>
    <dgm:pt modelId="{B8294AAC-7312-4239-8C65-5CFA870244B4}" type="sibTrans" cxnId="{21F0B2A5-30EA-45C5-8263-2727591D3EF7}">
      <dgm:prSet/>
      <dgm:spPr/>
      <dgm:t>
        <a:bodyPr/>
        <a:lstStyle/>
        <a:p>
          <a:endParaRPr lang="en-US"/>
        </a:p>
      </dgm:t>
    </dgm:pt>
    <dgm:pt modelId="{27D538FC-A510-4D4C-A11B-9B7DC9702E78}">
      <dgm:prSet phldrT="[Text]"/>
      <dgm:spPr>
        <a:solidFill>
          <a:srgbClr val="E3CEA3">
            <a:alpha val="90000"/>
          </a:srgbClr>
        </a:solidFill>
      </dgm:spPr>
      <dgm:t>
        <a:bodyPr anchor="ctr"/>
        <a:lstStyle/>
        <a:p>
          <a:pPr>
            <a:buNone/>
          </a:pPr>
          <a:endParaRPr lang="en-US" dirty="0"/>
        </a:p>
      </dgm:t>
    </dgm:pt>
    <dgm:pt modelId="{1F72E945-449F-4F93-A4B6-9B9E9D3B032E}" type="parTrans" cxnId="{19E3D1EF-DEFF-4490-BD9D-0CA2FF873B29}">
      <dgm:prSet/>
      <dgm:spPr/>
      <dgm:t>
        <a:bodyPr/>
        <a:lstStyle/>
        <a:p>
          <a:endParaRPr lang="en-US"/>
        </a:p>
      </dgm:t>
    </dgm:pt>
    <dgm:pt modelId="{F1A15CDB-9501-4C02-865E-AA26C8EEA1A0}" type="sibTrans" cxnId="{19E3D1EF-DEFF-4490-BD9D-0CA2FF873B29}">
      <dgm:prSet/>
      <dgm:spPr/>
      <dgm:t>
        <a:bodyPr/>
        <a:lstStyle/>
        <a:p>
          <a:endParaRPr lang="en-US"/>
        </a:p>
      </dgm:t>
    </dgm:pt>
    <dgm:pt modelId="{F4036FE5-CFAF-4909-BE49-22D39405D3A7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8135B17D-6E2D-4D27-83E3-086EF9782BFD}" type="parTrans" cxnId="{6E160BA3-A945-489D-A74C-DC1F2223E003}">
      <dgm:prSet/>
      <dgm:spPr/>
      <dgm:t>
        <a:bodyPr/>
        <a:lstStyle/>
        <a:p>
          <a:endParaRPr lang="en-US"/>
        </a:p>
      </dgm:t>
    </dgm:pt>
    <dgm:pt modelId="{7AB13AC2-EAAD-4013-91C3-BDFA28D5B3B3}" type="sibTrans" cxnId="{6E160BA3-A945-489D-A74C-DC1F2223E003}">
      <dgm:prSet/>
      <dgm:spPr/>
      <dgm:t>
        <a:bodyPr/>
        <a:lstStyle/>
        <a:p>
          <a:endParaRPr lang="en-US"/>
        </a:p>
      </dgm:t>
    </dgm:pt>
    <dgm:pt modelId="{8ED32CB3-4703-4298-90D4-0FE56EBD814B}">
      <dgm:prSet phldrT="[Text]"/>
      <dgm:spPr>
        <a:solidFill>
          <a:srgbClr val="E3CEA3">
            <a:alpha val="90000"/>
          </a:srgbClr>
        </a:solidFill>
      </dgm:spPr>
      <dgm:t>
        <a:bodyPr anchor="ctr"/>
        <a:lstStyle/>
        <a:p>
          <a:pPr>
            <a:buNone/>
          </a:pPr>
          <a:endParaRPr lang="en-US" dirty="0"/>
        </a:p>
      </dgm:t>
    </dgm:pt>
    <dgm:pt modelId="{C3840BEB-0878-41D2-A86A-33DF6FDC220B}" type="parTrans" cxnId="{CD3D562A-E159-41B7-9A87-85D2E3A7EAEB}">
      <dgm:prSet/>
      <dgm:spPr/>
      <dgm:t>
        <a:bodyPr/>
        <a:lstStyle/>
        <a:p>
          <a:endParaRPr lang="en-US"/>
        </a:p>
      </dgm:t>
    </dgm:pt>
    <dgm:pt modelId="{393089E0-55CA-40D9-874D-706C5625CBD0}" type="sibTrans" cxnId="{CD3D562A-E159-41B7-9A87-85D2E3A7EAEB}">
      <dgm:prSet/>
      <dgm:spPr/>
      <dgm:t>
        <a:bodyPr/>
        <a:lstStyle/>
        <a:p>
          <a:endParaRPr lang="en-US"/>
        </a:p>
      </dgm:t>
    </dgm:pt>
    <dgm:pt modelId="{A2D7AAFA-2B00-4814-B89B-89BF648E81D4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C24E229D-57D0-441D-94FD-472273240300}" type="parTrans" cxnId="{B558936F-D7A8-4B66-8504-3E95F6449F3D}">
      <dgm:prSet/>
      <dgm:spPr/>
      <dgm:t>
        <a:bodyPr/>
        <a:lstStyle/>
        <a:p>
          <a:endParaRPr lang="en-US"/>
        </a:p>
      </dgm:t>
    </dgm:pt>
    <dgm:pt modelId="{1C89AA90-8868-45AF-8A64-DB4D301100CD}" type="sibTrans" cxnId="{B558936F-D7A8-4B66-8504-3E95F6449F3D}">
      <dgm:prSet/>
      <dgm:spPr/>
      <dgm:t>
        <a:bodyPr/>
        <a:lstStyle/>
        <a:p>
          <a:endParaRPr lang="en-US"/>
        </a:p>
      </dgm:t>
    </dgm:pt>
    <dgm:pt modelId="{B1C84050-A1EB-42D9-BC0E-5DA5A094F934}">
      <dgm:prSet phldrT="[Text]"/>
      <dgm:spPr>
        <a:solidFill>
          <a:srgbClr val="E3CEA3">
            <a:alpha val="90000"/>
          </a:srgbClr>
        </a:solidFill>
      </dgm:spPr>
      <dgm:t>
        <a:bodyPr anchor="ctr"/>
        <a:lstStyle/>
        <a:p>
          <a:pPr>
            <a:buFontTx/>
            <a:buNone/>
          </a:pPr>
          <a:endParaRPr lang="en-US" dirty="0"/>
        </a:p>
      </dgm:t>
    </dgm:pt>
    <dgm:pt modelId="{F844C11F-572D-4C50-9F8C-DEE82491E46F}" type="parTrans" cxnId="{FA21E7BB-F2D7-403A-8A1F-EB66DAC296B6}">
      <dgm:prSet/>
      <dgm:spPr/>
      <dgm:t>
        <a:bodyPr/>
        <a:lstStyle/>
        <a:p>
          <a:endParaRPr lang="en-US"/>
        </a:p>
      </dgm:t>
    </dgm:pt>
    <dgm:pt modelId="{B593838C-F8D0-4C18-95EF-9A29A44E0F96}" type="sibTrans" cxnId="{FA21E7BB-F2D7-403A-8A1F-EB66DAC296B6}">
      <dgm:prSet/>
      <dgm:spPr/>
      <dgm:t>
        <a:bodyPr/>
        <a:lstStyle/>
        <a:p>
          <a:endParaRPr lang="en-US"/>
        </a:p>
      </dgm:t>
    </dgm:pt>
    <dgm:pt modelId="{89534AB6-FFDF-4781-B9AB-7C685582D093}" type="pres">
      <dgm:prSet presAssocID="{EE8E85A7-C216-474D-B1FE-736BA7E2C070}" presName="Name0" presStyleCnt="0">
        <dgm:presLayoutVars>
          <dgm:dir/>
          <dgm:animLvl val="lvl"/>
          <dgm:resizeHandles/>
        </dgm:presLayoutVars>
      </dgm:prSet>
      <dgm:spPr/>
    </dgm:pt>
    <dgm:pt modelId="{BCA98B8A-0AB4-4D10-A52B-9496F681C74E}" type="pres">
      <dgm:prSet presAssocID="{2B9EB253-BAB9-4B1A-A5BE-CFF10B0D1D2D}" presName="linNode" presStyleCnt="0"/>
      <dgm:spPr/>
    </dgm:pt>
    <dgm:pt modelId="{CA0DD307-9CF7-4E52-9BBE-863D3614AE36}" type="pres">
      <dgm:prSet presAssocID="{2B9EB253-BAB9-4B1A-A5BE-CFF10B0D1D2D}" presName="parentShp" presStyleLbl="node1" presStyleIdx="0" presStyleCnt="3">
        <dgm:presLayoutVars>
          <dgm:bulletEnabled val="1"/>
        </dgm:presLayoutVars>
      </dgm:prSet>
      <dgm:spPr/>
    </dgm:pt>
    <dgm:pt modelId="{76515EE6-1D38-4D8B-9612-8F7CF5464452}" type="pres">
      <dgm:prSet presAssocID="{2B9EB253-BAB9-4B1A-A5BE-CFF10B0D1D2D}" presName="childShp" presStyleLbl="bgAccFollowNode1" presStyleIdx="0" presStyleCnt="3">
        <dgm:presLayoutVars>
          <dgm:bulletEnabled val="1"/>
        </dgm:presLayoutVars>
      </dgm:prSet>
      <dgm:spPr/>
    </dgm:pt>
    <dgm:pt modelId="{91AE3BBF-32AE-407D-AF57-F2D0CBD81DF9}" type="pres">
      <dgm:prSet presAssocID="{B8294AAC-7312-4239-8C65-5CFA870244B4}" presName="spacing" presStyleCnt="0"/>
      <dgm:spPr/>
    </dgm:pt>
    <dgm:pt modelId="{81C01131-F158-43F8-AB4A-8AF7939E211F}" type="pres">
      <dgm:prSet presAssocID="{F4036FE5-CFAF-4909-BE49-22D39405D3A7}" presName="linNode" presStyleCnt="0"/>
      <dgm:spPr/>
    </dgm:pt>
    <dgm:pt modelId="{E3AAAAB8-25E6-43EE-BF40-27C88E771D33}" type="pres">
      <dgm:prSet presAssocID="{F4036FE5-CFAF-4909-BE49-22D39405D3A7}" presName="parentShp" presStyleLbl="node1" presStyleIdx="1" presStyleCnt="3">
        <dgm:presLayoutVars>
          <dgm:bulletEnabled val="1"/>
        </dgm:presLayoutVars>
      </dgm:prSet>
      <dgm:spPr/>
    </dgm:pt>
    <dgm:pt modelId="{00304A9B-37FE-4D4C-973A-A31C8E48FA06}" type="pres">
      <dgm:prSet presAssocID="{F4036FE5-CFAF-4909-BE49-22D39405D3A7}" presName="childShp" presStyleLbl="bgAccFollowNode1" presStyleIdx="1" presStyleCnt="3">
        <dgm:presLayoutVars>
          <dgm:bulletEnabled val="1"/>
        </dgm:presLayoutVars>
      </dgm:prSet>
      <dgm:spPr/>
    </dgm:pt>
    <dgm:pt modelId="{21542ABA-6E68-4E56-A4A0-DC387C1444A9}" type="pres">
      <dgm:prSet presAssocID="{7AB13AC2-EAAD-4013-91C3-BDFA28D5B3B3}" presName="spacing" presStyleCnt="0"/>
      <dgm:spPr/>
    </dgm:pt>
    <dgm:pt modelId="{5BB730A7-F652-447D-A6C4-ED6F5B253673}" type="pres">
      <dgm:prSet presAssocID="{A2D7AAFA-2B00-4814-B89B-89BF648E81D4}" presName="linNode" presStyleCnt="0"/>
      <dgm:spPr/>
    </dgm:pt>
    <dgm:pt modelId="{74E7EF67-B0FB-4D8B-9EFE-E9FAB129335C}" type="pres">
      <dgm:prSet presAssocID="{A2D7AAFA-2B00-4814-B89B-89BF648E81D4}" presName="parentShp" presStyleLbl="node1" presStyleIdx="2" presStyleCnt="3">
        <dgm:presLayoutVars>
          <dgm:bulletEnabled val="1"/>
        </dgm:presLayoutVars>
      </dgm:prSet>
      <dgm:spPr/>
    </dgm:pt>
    <dgm:pt modelId="{35A4B5D2-25C3-49D2-8C8B-C16A96BFB515}" type="pres">
      <dgm:prSet presAssocID="{A2D7AAFA-2B00-4814-B89B-89BF648E81D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F944FD16-CB1E-4C02-A8DF-01F277BC57FB}" type="presOf" srcId="{2B9EB253-BAB9-4B1A-A5BE-CFF10B0D1D2D}" destId="{CA0DD307-9CF7-4E52-9BBE-863D3614AE36}" srcOrd="0" destOrd="0" presId="urn:microsoft.com/office/officeart/2005/8/layout/vList6"/>
    <dgm:cxn modelId="{289D571D-F565-4CE3-B69F-DA71E3EAC2A4}" type="presOf" srcId="{B1C84050-A1EB-42D9-BC0E-5DA5A094F934}" destId="{35A4B5D2-25C3-49D2-8C8B-C16A96BFB515}" srcOrd="0" destOrd="0" presId="urn:microsoft.com/office/officeart/2005/8/layout/vList6"/>
    <dgm:cxn modelId="{CD3D562A-E159-41B7-9A87-85D2E3A7EAEB}" srcId="{F4036FE5-CFAF-4909-BE49-22D39405D3A7}" destId="{8ED32CB3-4703-4298-90D4-0FE56EBD814B}" srcOrd="0" destOrd="0" parTransId="{C3840BEB-0878-41D2-A86A-33DF6FDC220B}" sibTransId="{393089E0-55CA-40D9-874D-706C5625CBD0}"/>
    <dgm:cxn modelId="{3ABD4B5C-760D-4C39-9F90-B8475BAABC48}" type="presOf" srcId="{27D538FC-A510-4D4C-A11B-9B7DC9702E78}" destId="{76515EE6-1D38-4D8B-9612-8F7CF5464452}" srcOrd="0" destOrd="0" presId="urn:microsoft.com/office/officeart/2005/8/layout/vList6"/>
    <dgm:cxn modelId="{18279762-C3AF-49B6-B8F6-7014AF05F4C5}" type="presOf" srcId="{8ED32CB3-4703-4298-90D4-0FE56EBD814B}" destId="{00304A9B-37FE-4D4C-973A-A31C8E48FA06}" srcOrd="0" destOrd="0" presId="urn:microsoft.com/office/officeart/2005/8/layout/vList6"/>
    <dgm:cxn modelId="{B558936F-D7A8-4B66-8504-3E95F6449F3D}" srcId="{EE8E85A7-C216-474D-B1FE-736BA7E2C070}" destId="{A2D7AAFA-2B00-4814-B89B-89BF648E81D4}" srcOrd="2" destOrd="0" parTransId="{C24E229D-57D0-441D-94FD-472273240300}" sibTransId="{1C89AA90-8868-45AF-8A64-DB4D301100CD}"/>
    <dgm:cxn modelId="{2835AA4F-0DD7-4C34-9305-D18CD3294440}" type="presOf" srcId="{EE8E85A7-C216-474D-B1FE-736BA7E2C070}" destId="{89534AB6-FFDF-4781-B9AB-7C685582D093}" srcOrd="0" destOrd="0" presId="urn:microsoft.com/office/officeart/2005/8/layout/vList6"/>
    <dgm:cxn modelId="{E3D74F81-B46C-4344-9C40-9F4D22099BC2}" type="presOf" srcId="{F4036FE5-CFAF-4909-BE49-22D39405D3A7}" destId="{E3AAAAB8-25E6-43EE-BF40-27C88E771D33}" srcOrd="0" destOrd="0" presId="urn:microsoft.com/office/officeart/2005/8/layout/vList6"/>
    <dgm:cxn modelId="{6E160BA3-A945-489D-A74C-DC1F2223E003}" srcId="{EE8E85A7-C216-474D-B1FE-736BA7E2C070}" destId="{F4036FE5-CFAF-4909-BE49-22D39405D3A7}" srcOrd="1" destOrd="0" parTransId="{8135B17D-6E2D-4D27-83E3-086EF9782BFD}" sibTransId="{7AB13AC2-EAAD-4013-91C3-BDFA28D5B3B3}"/>
    <dgm:cxn modelId="{21F0B2A5-30EA-45C5-8263-2727591D3EF7}" srcId="{EE8E85A7-C216-474D-B1FE-736BA7E2C070}" destId="{2B9EB253-BAB9-4B1A-A5BE-CFF10B0D1D2D}" srcOrd="0" destOrd="0" parTransId="{05D1614F-1664-4BC9-8C5A-EB9B0A2FA9C1}" sibTransId="{B8294AAC-7312-4239-8C65-5CFA870244B4}"/>
    <dgm:cxn modelId="{2772ABB7-EDD3-4B17-9AC6-0CF7FC28349F}" type="presOf" srcId="{A2D7AAFA-2B00-4814-B89B-89BF648E81D4}" destId="{74E7EF67-B0FB-4D8B-9EFE-E9FAB129335C}" srcOrd="0" destOrd="0" presId="urn:microsoft.com/office/officeart/2005/8/layout/vList6"/>
    <dgm:cxn modelId="{FA21E7BB-F2D7-403A-8A1F-EB66DAC296B6}" srcId="{A2D7AAFA-2B00-4814-B89B-89BF648E81D4}" destId="{B1C84050-A1EB-42D9-BC0E-5DA5A094F934}" srcOrd="0" destOrd="0" parTransId="{F844C11F-572D-4C50-9F8C-DEE82491E46F}" sibTransId="{B593838C-F8D0-4C18-95EF-9A29A44E0F96}"/>
    <dgm:cxn modelId="{19E3D1EF-DEFF-4490-BD9D-0CA2FF873B29}" srcId="{2B9EB253-BAB9-4B1A-A5BE-CFF10B0D1D2D}" destId="{27D538FC-A510-4D4C-A11B-9B7DC9702E78}" srcOrd="0" destOrd="0" parTransId="{1F72E945-449F-4F93-A4B6-9B9E9D3B032E}" sibTransId="{F1A15CDB-9501-4C02-865E-AA26C8EEA1A0}"/>
    <dgm:cxn modelId="{32C4C8E1-260B-4DAF-91A8-1081CA6B8743}" type="presParOf" srcId="{89534AB6-FFDF-4781-B9AB-7C685582D093}" destId="{BCA98B8A-0AB4-4D10-A52B-9496F681C74E}" srcOrd="0" destOrd="0" presId="urn:microsoft.com/office/officeart/2005/8/layout/vList6"/>
    <dgm:cxn modelId="{2198DF35-DE99-45EA-82AE-A8E4BBFD00BD}" type="presParOf" srcId="{BCA98B8A-0AB4-4D10-A52B-9496F681C74E}" destId="{CA0DD307-9CF7-4E52-9BBE-863D3614AE36}" srcOrd="0" destOrd="0" presId="urn:microsoft.com/office/officeart/2005/8/layout/vList6"/>
    <dgm:cxn modelId="{7E9FB62F-0D90-4AA1-BE8B-D055C96734BE}" type="presParOf" srcId="{BCA98B8A-0AB4-4D10-A52B-9496F681C74E}" destId="{76515EE6-1D38-4D8B-9612-8F7CF5464452}" srcOrd="1" destOrd="0" presId="urn:microsoft.com/office/officeart/2005/8/layout/vList6"/>
    <dgm:cxn modelId="{29DF5955-24B8-4D61-B84A-1C71854C93FA}" type="presParOf" srcId="{89534AB6-FFDF-4781-B9AB-7C685582D093}" destId="{91AE3BBF-32AE-407D-AF57-F2D0CBD81DF9}" srcOrd="1" destOrd="0" presId="urn:microsoft.com/office/officeart/2005/8/layout/vList6"/>
    <dgm:cxn modelId="{6D62FCD3-8D9B-48E1-B03E-A2480634B94F}" type="presParOf" srcId="{89534AB6-FFDF-4781-B9AB-7C685582D093}" destId="{81C01131-F158-43F8-AB4A-8AF7939E211F}" srcOrd="2" destOrd="0" presId="urn:microsoft.com/office/officeart/2005/8/layout/vList6"/>
    <dgm:cxn modelId="{7D65C870-0302-4370-A9F9-0093567F3ECA}" type="presParOf" srcId="{81C01131-F158-43F8-AB4A-8AF7939E211F}" destId="{E3AAAAB8-25E6-43EE-BF40-27C88E771D33}" srcOrd="0" destOrd="0" presId="urn:microsoft.com/office/officeart/2005/8/layout/vList6"/>
    <dgm:cxn modelId="{6EF3666E-3F09-4B0A-A105-3321C9E8F668}" type="presParOf" srcId="{81C01131-F158-43F8-AB4A-8AF7939E211F}" destId="{00304A9B-37FE-4D4C-973A-A31C8E48FA06}" srcOrd="1" destOrd="0" presId="urn:microsoft.com/office/officeart/2005/8/layout/vList6"/>
    <dgm:cxn modelId="{6F91401C-774A-47C4-A1D1-4F7DB74001AA}" type="presParOf" srcId="{89534AB6-FFDF-4781-B9AB-7C685582D093}" destId="{21542ABA-6E68-4E56-A4A0-DC387C1444A9}" srcOrd="3" destOrd="0" presId="urn:microsoft.com/office/officeart/2005/8/layout/vList6"/>
    <dgm:cxn modelId="{A10C0585-574D-4BCC-80A9-06707B6C9EA0}" type="presParOf" srcId="{89534AB6-FFDF-4781-B9AB-7C685582D093}" destId="{5BB730A7-F652-447D-A6C4-ED6F5B253673}" srcOrd="4" destOrd="0" presId="urn:microsoft.com/office/officeart/2005/8/layout/vList6"/>
    <dgm:cxn modelId="{B8A007A3-5E70-4974-B702-9FB27F83091A}" type="presParOf" srcId="{5BB730A7-F652-447D-A6C4-ED6F5B253673}" destId="{74E7EF67-B0FB-4D8B-9EFE-E9FAB129335C}" srcOrd="0" destOrd="0" presId="urn:microsoft.com/office/officeart/2005/8/layout/vList6"/>
    <dgm:cxn modelId="{53A70180-2912-49A2-B377-89E4F381CB31}" type="presParOf" srcId="{5BB730A7-F652-447D-A6C4-ED6F5B253673}" destId="{35A4B5D2-25C3-49D2-8C8B-C16A96BFB51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8E85A7-C216-474D-B1FE-736BA7E2C07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EB253-BAB9-4B1A-A5BE-CFF10B0D1D2D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05D1614F-1664-4BC9-8C5A-EB9B0A2FA9C1}" type="parTrans" cxnId="{21F0B2A5-30EA-45C5-8263-2727591D3EF7}">
      <dgm:prSet/>
      <dgm:spPr/>
      <dgm:t>
        <a:bodyPr/>
        <a:lstStyle/>
        <a:p>
          <a:endParaRPr lang="en-US"/>
        </a:p>
      </dgm:t>
    </dgm:pt>
    <dgm:pt modelId="{B8294AAC-7312-4239-8C65-5CFA870244B4}" type="sibTrans" cxnId="{21F0B2A5-30EA-45C5-8263-2727591D3EF7}">
      <dgm:prSet/>
      <dgm:spPr/>
      <dgm:t>
        <a:bodyPr/>
        <a:lstStyle/>
        <a:p>
          <a:endParaRPr lang="en-US"/>
        </a:p>
      </dgm:t>
    </dgm:pt>
    <dgm:pt modelId="{27D538FC-A510-4D4C-A11B-9B7DC9702E78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>
              <a:solidFill>
                <a:srgbClr val="E3CEA3"/>
              </a:solidFill>
            </a:rPr>
            <a:t>Persistent Branding</a:t>
          </a:r>
        </a:p>
      </dgm:t>
    </dgm:pt>
    <dgm:pt modelId="{1F72E945-449F-4F93-A4B6-9B9E9D3B032E}" type="parTrans" cxnId="{19E3D1EF-DEFF-4490-BD9D-0CA2FF873B29}">
      <dgm:prSet/>
      <dgm:spPr/>
      <dgm:t>
        <a:bodyPr/>
        <a:lstStyle/>
        <a:p>
          <a:endParaRPr lang="en-US"/>
        </a:p>
      </dgm:t>
    </dgm:pt>
    <dgm:pt modelId="{F1A15CDB-9501-4C02-865E-AA26C8EEA1A0}" type="sibTrans" cxnId="{19E3D1EF-DEFF-4490-BD9D-0CA2FF873B29}">
      <dgm:prSet/>
      <dgm:spPr/>
      <dgm:t>
        <a:bodyPr/>
        <a:lstStyle/>
        <a:p>
          <a:endParaRPr lang="en-US"/>
        </a:p>
      </dgm:t>
    </dgm:pt>
    <dgm:pt modelId="{F4036FE5-CFAF-4909-BE49-22D39405D3A7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8135B17D-6E2D-4D27-83E3-086EF9782BFD}" type="parTrans" cxnId="{6E160BA3-A945-489D-A74C-DC1F2223E003}">
      <dgm:prSet/>
      <dgm:spPr/>
      <dgm:t>
        <a:bodyPr/>
        <a:lstStyle/>
        <a:p>
          <a:endParaRPr lang="en-US"/>
        </a:p>
      </dgm:t>
    </dgm:pt>
    <dgm:pt modelId="{7AB13AC2-EAAD-4013-91C3-BDFA28D5B3B3}" type="sibTrans" cxnId="{6E160BA3-A945-489D-A74C-DC1F2223E003}">
      <dgm:prSet/>
      <dgm:spPr/>
      <dgm:t>
        <a:bodyPr/>
        <a:lstStyle/>
        <a:p>
          <a:endParaRPr lang="en-US"/>
        </a:p>
      </dgm:t>
    </dgm:pt>
    <dgm:pt modelId="{8ED32CB3-4703-4298-90D4-0FE56EBD814B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>
              <a:solidFill>
                <a:srgbClr val="E3CEA3"/>
              </a:solidFill>
            </a:rPr>
            <a:t>Smart Persistence</a:t>
          </a:r>
        </a:p>
      </dgm:t>
    </dgm:pt>
    <dgm:pt modelId="{C3840BEB-0878-41D2-A86A-33DF6FDC220B}" type="parTrans" cxnId="{CD3D562A-E159-41B7-9A87-85D2E3A7EAEB}">
      <dgm:prSet/>
      <dgm:spPr/>
      <dgm:t>
        <a:bodyPr/>
        <a:lstStyle/>
        <a:p>
          <a:endParaRPr lang="en-US"/>
        </a:p>
      </dgm:t>
    </dgm:pt>
    <dgm:pt modelId="{393089E0-55CA-40D9-874D-706C5625CBD0}" type="sibTrans" cxnId="{CD3D562A-E159-41B7-9A87-85D2E3A7EAEB}">
      <dgm:prSet/>
      <dgm:spPr/>
      <dgm:t>
        <a:bodyPr/>
        <a:lstStyle/>
        <a:p>
          <a:endParaRPr lang="en-US"/>
        </a:p>
      </dgm:t>
    </dgm:pt>
    <dgm:pt modelId="{A2D7AAFA-2B00-4814-B89B-89BF648E81D4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1995</a:t>
          </a:r>
        </a:p>
      </dgm:t>
    </dgm:pt>
    <dgm:pt modelId="{C24E229D-57D0-441D-94FD-472273240300}" type="parTrans" cxnId="{B558936F-D7A8-4B66-8504-3E95F6449F3D}">
      <dgm:prSet/>
      <dgm:spPr/>
      <dgm:t>
        <a:bodyPr/>
        <a:lstStyle/>
        <a:p>
          <a:endParaRPr lang="en-US"/>
        </a:p>
      </dgm:t>
    </dgm:pt>
    <dgm:pt modelId="{1C89AA90-8868-45AF-8A64-DB4D301100CD}" type="sibTrans" cxnId="{B558936F-D7A8-4B66-8504-3E95F6449F3D}">
      <dgm:prSet/>
      <dgm:spPr/>
      <dgm:t>
        <a:bodyPr/>
        <a:lstStyle/>
        <a:p>
          <a:endParaRPr lang="en-US"/>
        </a:p>
      </dgm:t>
    </dgm:pt>
    <dgm:pt modelId="{B1C84050-A1EB-42D9-BC0E-5DA5A094F934}">
      <dgm:prSet phldrT="[Text]"/>
      <dgm:spPr>
        <a:solidFill>
          <a:srgbClr val="E3CEA3"/>
        </a:solidFill>
      </dgm:spPr>
      <dgm:t>
        <a:bodyPr anchor="ctr"/>
        <a:lstStyle/>
        <a:p>
          <a:pPr>
            <a:buFontTx/>
            <a:buNone/>
          </a:pPr>
          <a:r>
            <a:rPr lang="en-US" dirty="0"/>
            <a:t>Persistence</a:t>
          </a:r>
        </a:p>
      </dgm:t>
    </dgm:pt>
    <dgm:pt modelId="{F844C11F-572D-4C50-9F8C-DEE82491E46F}" type="parTrans" cxnId="{FA21E7BB-F2D7-403A-8A1F-EB66DAC296B6}">
      <dgm:prSet/>
      <dgm:spPr/>
      <dgm:t>
        <a:bodyPr/>
        <a:lstStyle/>
        <a:p>
          <a:endParaRPr lang="en-US"/>
        </a:p>
      </dgm:t>
    </dgm:pt>
    <dgm:pt modelId="{B593838C-F8D0-4C18-95EF-9A29A44E0F96}" type="sibTrans" cxnId="{FA21E7BB-F2D7-403A-8A1F-EB66DAC296B6}">
      <dgm:prSet/>
      <dgm:spPr/>
      <dgm:t>
        <a:bodyPr/>
        <a:lstStyle/>
        <a:p>
          <a:endParaRPr lang="en-US"/>
        </a:p>
      </dgm:t>
    </dgm:pt>
    <dgm:pt modelId="{89534AB6-FFDF-4781-B9AB-7C685582D093}" type="pres">
      <dgm:prSet presAssocID="{EE8E85A7-C216-474D-B1FE-736BA7E2C070}" presName="Name0" presStyleCnt="0">
        <dgm:presLayoutVars>
          <dgm:dir/>
          <dgm:animLvl val="lvl"/>
          <dgm:resizeHandles/>
        </dgm:presLayoutVars>
      </dgm:prSet>
      <dgm:spPr/>
    </dgm:pt>
    <dgm:pt modelId="{BCA98B8A-0AB4-4D10-A52B-9496F681C74E}" type="pres">
      <dgm:prSet presAssocID="{2B9EB253-BAB9-4B1A-A5BE-CFF10B0D1D2D}" presName="linNode" presStyleCnt="0"/>
      <dgm:spPr/>
    </dgm:pt>
    <dgm:pt modelId="{CA0DD307-9CF7-4E52-9BBE-863D3614AE36}" type="pres">
      <dgm:prSet presAssocID="{2B9EB253-BAB9-4B1A-A5BE-CFF10B0D1D2D}" presName="parentShp" presStyleLbl="node1" presStyleIdx="0" presStyleCnt="3">
        <dgm:presLayoutVars>
          <dgm:bulletEnabled val="1"/>
        </dgm:presLayoutVars>
      </dgm:prSet>
      <dgm:spPr/>
    </dgm:pt>
    <dgm:pt modelId="{76515EE6-1D38-4D8B-9612-8F7CF5464452}" type="pres">
      <dgm:prSet presAssocID="{2B9EB253-BAB9-4B1A-A5BE-CFF10B0D1D2D}" presName="childShp" presStyleLbl="bgAccFollowNode1" presStyleIdx="0" presStyleCnt="3">
        <dgm:presLayoutVars>
          <dgm:bulletEnabled val="1"/>
        </dgm:presLayoutVars>
      </dgm:prSet>
      <dgm:spPr/>
    </dgm:pt>
    <dgm:pt modelId="{91AE3BBF-32AE-407D-AF57-F2D0CBD81DF9}" type="pres">
      <dgm:prSet presAssocID="{B8294AAC-7312-4239-8C65-5CFA870244B4}" presName="spacing" presStyleCnt="0"/>
      <dgm:spPr/>
    </dgm:pt>
    <dgm:pt modelId="{81C01131-F158-43F8-AB4A-8AF7939E211F}" type="pres">
      <dgm:prSet presAssocID="{F4036FE5-CFAF-4909-BE49-22D39405D3A7}" presName="linNode" presStyleCnt="0"/>
      <dgm:spPr/>
    </dgm:pt>
    <dgm:pt modelId="{E3AAAAB8-25E6-43EE-BF40-27C88E771D33}" type="pres">
      <dgm:prSet presAssocID="{F4036FE5-CFAF-4909-BE49-22D39405D3A7}" presName="parentShp" presStyleLbl="node1" presStyleIdx="1" presStyleCnt="3">
        <dgm:presLayoutVars>
          <dgm:bulletEnabled val="1"/>
        </dgm:presLayoutVars>
      </dgm:prSet>
      <dgm:spPr/>
    </dgm:pt>
    <dgm:pt modelId="{00304A9B-37FE-4D4C-973A-A31C8E48FA06}" type="pres">
      <dgm:prSet presAssocID="{F4036FE5-CFAF-4909-BE49-22D39405D3A7}" presName="childShp" presStyleLbl="bgAccFollowNode1" presStyleIdx="1" presStyleCnt="3">
        <dgm:presLayoutVars>
          <dgm:bulletEnabled val="1"/>
        </dgm:presLayoutVars>
      </dgm:prSet>
      <dgm:spPr/>
    </dgm:pt>
    <dgm:pt modelId="{21542ABA-6E68-4E56-A4A0-DC387C1444A9}" type="pres">
      <dgm:prSet presAssocID="{7AB13AC2-EAAD-4013-91C3-BDFA28D5B3B3}" presName="spacing" presStyleCnt="0"/>
      <dgm:spPr/>
    </dgm:pt>
    <dgm:pt modelId="{5BB730A7-F652-447D-A6C4-ED6F5B253673}" type="pres">
      <dgm:prSet presAssocID="{A2D7AAFA-2B00-4814-B89B-89BF648E81D4}" presName="linNode" presStyleCnt="0"/>
      <dgm:spPr/>
    </dgm:pt>
    <dgm:pt modelId="{74E7EF67-B0FB-4D8B-9EFE-E9FAB129335C}" type="pres">
      <dgm:prSet presAssocID="{A2D7AAFA-2B00-4814-B89B-89BF648E81D4}" presName="parentShp" presStyleLbl="node1" presStyleIdx="2" presStyleCnt="3">
        <dgm:presLayoutVars>
          <dgm:bulletEnabled val="1"/>
        </dgm:presLayoutVars>
      </dgm:prSet>
      <dgm:spPr/>
    </dgm:pt>
    <dgm:pt modelId="{35A4B5D2-25C3-49D2-8C8B-C16A96BFB515}" type="pres">
      <dgm:prSet presAssocID="{A2D7AAFA-2B00-4814-B89B-89BF648E81D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F944FD16-CB1E-4C02-A8DF-01F277BC57FB}" type="presOf" srcId="{2B9EB253-BAB9-4B1A-A5BE-CFF10B0D1D2D}" destId="{CA0DD307-9CF7-4E52-9BBE-863D3614AE36}" srcOrd="0" destOrd="0" presId="urn:microsoft.com/office/officeart/2005/8/layout/vList6"/>
    <dgm:cxn modelId="{289D571D-F565-4CE3-B69F-DA71E3EAC2A4}" type="presOf" srcId="{B1C84050-A1EB-42D9-BC0E-5DA5A094F934}" destId="{35A4B5D2-25C3-49D2-8C8B-C16A96BFB515}" srcOrd="0" destOrd="0" presId="urn:microsoft.com/office/officeart/2005/8/layout/vList6"/>
    <dgm:cxn modelId="{CD3D562A-E159-41B7-9A87-85D2E3A7EAEB}" srcId="{F4036FE5-CFAF-4909-BE49-22D39405D3A7}" destId="{8ED32CB3-4703-4298-90D4-0FE56EBD814B}" srcOrd="0" destOrd="0" parTransId="{C3840BEB-0878-41D2-A86A-33DF6FDC220B}" sibTransId="{393089E0-55CA-40D9-874D-706C5625CBD0}"/>
    <dgm:cxn modelId="{3ABD4B5C-760D-4C39-9F90-B8475BAABC48}" type="presOf" srcId="{27D538FC-A510-4D4C-A11B-9B7DC9702E78}" destId="{76515EE6-1D38-4D8B-9612-8F7CF5464452}" srcOrd="0" destOrd="0" presId="urn:microsoft.com/office/officeart/2005/8/layout/vList6"/>
    <dgm:cxn modelId="{18279762-C3AF-49B6-B8F6-7014AF05F4C5}" type="presOf" srcId="{8ED32CB3-4703-4298-90D4-0FE56EBD814B}" destId="{00304A9B-37FE-4D4C-973A-A31C8E48FA06}" srcOrd="0" destOrd="0" presId="urn:microsoft.com/office/officeart/2005/8/layout/vList6"/>
    <dgm:cxn modelId="{B558936F-D7A8-4B66-8504-3E95F6449F3D}" srcId="{EE8E85A7-C216-474D-B1FE-736BA7E2C070}" destId="{A2D7AAFA-2B00-4814-B89B-89BF648E81D4}" srcOrd="2" destOrd="0" parTransId="{C24E229D-57D0-441D-94FD-472273240300}" sibTransId="{1C89AA90-8868-45AF-8A64-DB4D301100CD}"/>
    <dgm:cxn modelId="{2835AA4F-0DD7-4C34-9305-D18CD3294440}" type="presOf" srcId="{EE8E85A7-C216-474D-B1FE-736BA7E2C070}" destId="{89534AB6-FFDF-4781-B9AB-7C685582D093}" srcOrd="0" destOrd="0" presId="urn:microsoft.com/office/officeart/2005/8/layout/vList6"/>
    <dgm:cxn modelId="{E3D74F81-B46C-4344-9C40-9F4D22099BC2}" type="presOf" srcId="{F4036FE5-CFAF-4909-BE49-22D39405D3A7}" destId="{E3AAAAB8-25E6-43EE-BF40-27C88E771D33}" srcOrd="0" destOrd="0" presId="urn:microsoft.com/office/officeart/2005/8/layout/vList6"/>
    <dgm:cxn modelId="{6E160BA3-A945-489D-A74C-DC1F2223E003}" srcId="{EE8E85A7-C216-474D-B1FE-736BA7E2C070}" destId="{F4036FE5-CFAF-4909-BE49-22D39405D3A7}" srcOrd="1" destOrd="0" parTransId="{8135B17D-6E2D-4D27-83E3-086EF9782BFD}" sibTransId="{7AB13AC2-EAAD-4013-91C3-BDFA28D5B3B3}"/>
    <dgm:cxn modelId="{21F0B2A5-30EA-45C5-8263-2727591D3EF7}" srcId="{EE8E85A7-C216-474D-B1FE-736BA7E2C070}" destId="{2B9EB253-BAB9-4B1A-A5BE-CFF10B0D1D2D}" srcOrd="0" destOrd="0" parTransId="{05D1614F-1664-4BC9-8C5A-EB9B0A2FA9C1}" sibTransId="{B8294AAC-7312-4239-8C65-5CFA870244B4}"/>
    <dgm:cxn modelId="{2772ABB7-EDD3-4B17-9AC6-0CF7FC28349F}" type="presOf" srcId="{A2D7AAFA-2B00-4814-B89B-89BF648E81D4}" destId="{74E7EF67-B0FB-4D8B-9EFE-E9FAB129335C}" srcOrd="0" destOrd="0" presId="urn:microsoft.com/office/officeart/2005/8/layout/vList6"/>
    <dgm:cxn modelId="{FA21E7BB-F2D7-403A-8A1F-EB66DAC296B6}" srcId="{A2D7AAFA-2B00-4814-B89B-89BF648E81D4}" destId="{B1C84050-A1EB-42D9-BC0E-5DA5A094F934}" srcOrd="0" destOrd="0" parTransId="{F844C11F-572D-4C50-9F8C-DEE82491E46F}" sibTransId="{B593838C-F8D0-4C18-95EF-9A29A44E0F96}"/>
    <dgm:cxn modelId="{19E3D1EF-DEFF-4490-BD9D-0CA2FF873B29}" srcId="{2B9EB253-BAB9-4B1A-A5BE-CFF10B0D1D2D}" destId="{27D538FC-A510-4D4C-A11B-9B7DC9702E78}" srcOrd="0" destOrd="0" parTransId="{1F72E945-449F-4F93-A4B6-9B9E9D3B032E}" sibTransId="{F1A15CDB-9501-4C02-865E-AA26C8EEA1A0}"/>
    <dgm:cxn modelId="{32C4C8E1-260B-4DAF-91A8-1081CA6B8743}" type="presParOf" srcId="{89534AB6-FFDF-4781-B9AB-7C685582D093}" destId="{BCA98B8A-0AB4-4D10-A52B-9496F681C74E}" srcOrd="0" destOrd="0" presId="urn:microsoft.com/office/officeart/2005/8/layout/vList6"/>
    <dgm:cxn modelId="{2198DF35-DE99-45EA-82AE-A8E4BBFD00BD}" type="presParOf" srcId="{BCA98B8A-0AB4-4D10-A52B-9496F681C74E}" destId="{CA0DD307-9CF7-4E52-9BBE-863D3614AE36}" srcOrd="0" destOrd="0" presId="urn:microsoft.com/office/officeart/2005/8/layout/vList6"/>
    <dgm:cxn modelId="{7E9FB62F-0D90-4AA1-BE8B-D055C96734BE}" type="presParOf" srcId="{BCA98B8A-0AB4-4D10-A52B-9496F681C74E}" destId="{76515EE6-1D38-4D8B-9612-8F7CF5464452}" srcOrd="1" destOrd="0" presId="urn:microsoft.com/office/officeart/2005/8/layout/vList6"/>
    <dgm:cxn modelId="{29DF5955-24B8-4D61-B84A-1C71854C93FA}" type="presParOf" srcId="{89534AB6-FFDF-4781-B9AB-7C685582D093}" destId="{91AE3BBF-32AE-407D-AF57-F2D0CBD81DF9}" srcOrd="1" destOrd="0" presId="urn:microsoft.com/office/officeart/2005/8/layout/vList6"/>
    <dgm:cxn modelId="{6D62FCD3-8D9B-48E1-B03E-A2480634B94F}" type="presParOf" srcId="{89534AB6-FFDF-4781-B9AB-7C685582D093}" destId="{81C01131-F158-43F8-AB4A-8AF7939E211F}" srcOrd="2" destOrd="0" presId="urn:microsoft.com/office/officeart/2005/8/layout/vList6"/>
    <dgm:cxn modelId="{7D65C870-0302-4370-A9F9-0093567F3ECA}" type="presParOf" srcId="{81C01131-F158-43F8-AB4A-8AF7939E211F}" destId="{E3AAAAB8-25E6-43EE-BF40-27C88E771D33}" srcOrd="0" destOrd="0" presId="urn:microsoft.com/office/officeart/2005/8/layout/vList6"/>
    <dgm:cxn modelId="{6EF3666E-3F09-4B0A-A105-3321C9E8F668}" type="presParOf" srcId="{81C01131-F158-43F8-AB4A-8AF7939E211F}" destId="{00304A9B-37FE-4D4C-973A-A31C8E48FA06}" srcOrd="1" destOrd="0" presId="urn:microsoft.com/office/officeart/2005/8/layout/vList6"/>
    <dgm:cxn modelId="{6F91401C-774A-47C4-A1D1-4F7DB74001AA}" type="presParOf" srcId="{89534AB6-FFDF-4781-B9AB-7C685582D093}" destId="{21542ABA-6E68-4E56-A4A0-DC387C1444A9}" srcOrd="3" destOrd="0" presId="urn:microsoft.com/office/officeart/2005/8/layout/vList6"/>
    <dgm:cxn modelId="{A10C0585-574D-4BCC-80A9-06707B6C9EA0}" type="presParOf" srcId="{89534AB6-FFDF-4781-B9AB-7C685582D093}" destId="{5BB730A7-F652-447D-A6C4-ED6F5B253673}" srcOrd="4" destOrd="0" presId="urn:microsoft.com/office/officeart/2005/8/layout/vList6"/>
    <dgm:cxn modelId="{B8A007A3-5E70-4974-B702-9FB27F83091A}" type="presParOf" srcId="{5BB730A7-F652-447D-A6C4-ED6F5B253673}" destId="{74E7EF67-B0FB-4D8B-9EFE-E9FAB129335C}" srcOrd="0" destOrd="0" presId="urn:microsoft.com/office/officeart/2005/8/layout/vList6"/>
    <dgm:cxn modelId="{53A70180-2912-49A2-B377-89E4F381CB31}" type="presParOf" srcId="{5BB730A7-F652-447D-A6C4-ED6F5B253673}" destId="{35A4B5D2-25C3-49D2-8C8B-C16A96BFB51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8E85A7-C216-474D-B1FE-736BA7E2C07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EB253-BAB9-4B1A-A5BE-CFF10B0D1D2D}">
      <dgm:prSet phldrT="[Text]"/>
      <dgm:spPr>
        <a:solidFill>
          <a:srgbClr val="175980"/>
        </a:solidFill>
      </dgm:spPr>
      <dgm:t>
        <a:bodyPr/>
        <a:lstStyle/>
        <a:p>
          <a:endParaRPr lang="en-US" dirty="0"/>
        </a:p>
      </dgm:t>
    </dgm:pt>
    <dgm:pt modelId="{05D1614F-1664-4BC9-8C5A-EB9B0A2FA9C1}" type="parTrans" cxnId="{21F0B2A5-30EA-45C5-8263-2727591D3EF7}">
      <dgm:prSet/>
      <dgm:spPr/>
      <dgm:t>
        <a:bodyPr/>
        <a:lstStyle/>
        <a:p>
          <a:endParaRPr lang="en-US"/>
        </a:p>
      </dgm:t>
    </dgm:pt>
    <dgm:pt modelId="{B8294AAC-7312-4239-8C65-5CFA870244B4}" type="sibTrans" cxnId="{21F0B2A5-30EA-45C5-8263-2727591D3EF7}">
      <dgm:prSet/>
      <dgm:spPr/>
      <dgm:t>
        <a:bodyPr/>
        <a:lstStyle/>
        <a:p>
          <a:endParaRPr lang="en-US"/>
        </a:p>
      </dgm:t>
    </dgm:pt>
    <dgm:pt modelId="{27D538FC-A510-4D4C-A11B-9B7DC9702E78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>
              <a:solidFill>
                <a:srgbClr val="E3CEA3"/>
              </a:solidFill>
            </a:rPr>
            <a:t>Persistent Branding</a:t>
          </a:r>
        </a:p>
      </dgm:t>
    </dgm:pt>
    <dgm:pt modelId="{1F72E945-449F-4F93-A4B6-9B9E9D3B032E}" type="parTrans" cxnId="{19E3D1EF-DEFF-4490-BD9D-0CA2FF873B29}">
      <dgm:prSet/>
      <dgm:spPr/>
      <dgm:t>
        <a:bodyPr/>
        <a:lstStyle/>
        <a:p>
          <a:endParaRPr lang="en-US"/>
        </a:p>
      </dgm:t>
    </dgm:pt>
    <dgm:pt modelId="{F1A15CDB-9501-4C02-865E-AA26C8EEA1A0}" type="sibTrans" cxnId="{19E3D1EF-DEFF-4490-BD9D-0CA2FF873B29}">
      <dgm:prSet/>
      <dgm:spPr/>
      <dgm:t>
        <a:bodyPr/>
        <a:lstStyle/>
        <a:p>
          <a:endParaRPr lang="en-US"/>
        </a:p>
      </dgm:t>
    </dgm:pt>
    <dgm:pt modelId="{F4036FE5-CFAF-4909-BE49-22D39405D3A7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Today</a:t>
          </a:r>
        </a:p>
      </dgm:t>
    </dgm:pt>
    <dgm:pt modelId="{8135B17D-6E2D-4D27-83E3-086EF9782BFD}" type="parTrans" cxnId="{6E160BA3-A945-489D-A74C-DC1F2223E003}">
      <dgm:prSet/>
      <dgm:spPr/>
      <dgm:t>
        <a:bodyPr/>
        <a:lstStyle/>
        <a:p>
          <a:endParaRPr lang="en-US"/>
        </a:p>
      </dgm:t>
    </dgm:pt>
    <dgm:pt modelId="{7AB13AC2-EAAD-4013-91C3-BDFA28D5B3B3}" type="sibTrans" cxnId="{6E160BA3-A945-489D-A74C-DC1F2223E003}">
      <dgm:prSet/>
      <dgm:spPr/>
      <dgm:t>
        <a:bodyPr/>
        <a:lstStyle/>
        <a:p>
          <a:endParaRPr lang="en-US"/>
        </a:p>
      </dgm:t>
    </dgm:pt>
    <dgm:pt modelId="{8ED32CB3-4703-4298-90D4-0FE56EBD814B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/>
            <a:t>Smart Persistence</a:t>
          </a:r>
        </a:p>
      </dgm:t>
    </dgm:pt>
    <dgm:pt modelId="{C3840BEB-0878-41D2-A86A-33DF6FDC220B}" type="parTrans" cxnId="{CD3D562A-E159-41B7-9A87-85D2E3A7EAEB}">
      <dgm:prSet/>
      <dgm:spPr/>
      <dgm:t>
        <a:bodyPr/>
        <a:lstStyle/>
        <a:p>
          <a:endParaRPr lang="en-US"/>
        </a:p>
      </dgm:t>
    </dgm:pt>
    <dgm:pt modelId="{393089E0-55CA-40D9-874D-706C5625CBD0}" type="sibTrans" cxnId="{CD3D562A-E159-41B7-9A87-85D2E3A7EAEB}">
      <dgm:prSet/>
      <dgm:spPr/>
      <dgm:t>
        <a:bodyPr/>
        <a:lstStyle/>
        <a:p>
          <a:endParaRPr lang="en-US"/>
        </a:p>
      </dgm:t>
    </dgm:pt>
    <dgm:pt modelId="{A2D7AAFA-2B00-4814-B89B-89BF648E81D4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1995</a:t>
          </a:r>
        </a:p>
      </dgm:t>
    </dgm:pt>
    <dgm:pt modelId="{C24E229D-57D0-441D-94FD-472273240300}" type="parTrans" cxnId="{B558936F-D7A8-4B66-8504-3E95F6449F3D}">
      <dgm:prSet/>
      <dgm:spPr/>
      <dgm:t>
        <a:bodyPr/>
        <a:lstStyle/>
        <a:p>
          <a:endParaRPr lang="en-US"/>
        </a:p>
      </dgm:t>
    </dgm:pt>
    <dgm:pt modelId="{1C89AA90-8868-45AF-8A64-DB4D301100CD}" type="sibTrans" cxnId="{B558936F-D7A8-4B66-8504-3E95F6449F3D}">
      <dgm:prSet/>
      <dgm:spPr/>
      <dgm:t>
        <a:bodyPr/>
        <a:lstStyle/>
        <a:p>
          <a:endParaRPr lang="en-US"/>
        </a:p>
      </dgm:t>
    </dgm:pt>
    <dgm:pt modelId="{B1C84050-A1EB-42D9-BC0E-5DA5A094F934}">
      <dgm:prSet phldrT="[Text]"/>
      <dgm:spPr>
        <a:solidFill>
          <a:srgbClr val="E3CEA3"/>
        </a:solidFill>
      </dgm:spPr>
      <dgm:t>
        <a:bodyPr anchor="ctr"/>
        <a:lstStyle/>
        <a:p>
          <a:pPr>
            <a:buFontTx/>
            <a:buNone/>
          </a:pPr>
          <a:r>
            <a:rPr lang="en-US" dirty="0"/>
            <a:t>Persistence</a:t>
          </a:r>
        </a:p>
      </dgm:t>
    </dgm:pt>
    <dgm:pt modelId="{F844C11F-572D-4C50-9F8C-DEE82491E46F}" type="parTrans" cxnId="{FA21E7BB-F2D7-403A-8A1F-EB66DAC296B6}">
      <dgm:prSet/>
      <dgm:spPr/>
      <dgm:t>
        <a:bodyPr/>
        <a:lstStyle/>
        <a:p>
          <a:endParaRPr lang="en-US"/>
        </a:p>
      </dgm:t>
    </dgm:pt>
    <dgm:pt modelId="{B593838C-F8D0-4C18-95EF-9A29A44E0F96}" type="sibTrans" cxnId="{FA21E7BB-F2D7-403A-8A1F-EB66DAC296B6}">
      <dgm:prSet/>
      <dgm:spPr/>
      <dgm:t>
        <a:bodyPr/>
        <a:lstStyle/>
        <a:p>
          <a:endParaRPr lang="en-US"/>
        </a:p>
      </dgm:t>
    </dgm:pt>
    <dgm:pt modelId="{89534AB6-FFDF-4781-B9AB-7C685582D093}" type="pres">
      <dgm:prSet presAssocID="{EE8E85A7-C216-474D-B1FE-736BA7E2C070}" presName="Name0" presStyleCnt="0">
        <dgm:presLayoutVars>
          <dgm:dir/>
          <dgm:animLvl val="lvl"/>
          <dgm:resizeHandles/>
        </dgm:presLayoutVars>
      </dgm:prSet>
      <dgm:spPr/>
    </dgm:pt>
    <dgm:pt modelId="{BCA98B8A-0AB4-4D10-A52B-9496F681C74E}" type="pres">
      <dgm:prSet presAssocID="{2B9EB253-BAB9-4B1A-A5BE-CFF10B0D1D2D}" presName="linNode" presStyleCnt="0"/>
      <dgm:spPr/>
    </dgm:pt>
    <dgm:pt modelId="{CA0DD307-9CF7-4E52-9BBE-863D3614AE36}" type="pres">
      <dgm:prSet presAssocID="{2B9EB253-BAB9-4B1A-A5BE-CFF10B0D1D2D}" presName="parentShp" presStyleLbl="node1" presStyleIdx="0" presStyleCnt="3">
        <dgm:presLayoutVars>
          <dgm:bulletEnabled val="1"/>
        </dgm:presLayoutVars>
      </dgm:prSet>
      <dgm:spPr/>
    </dgm:pt>
    <dgm:pt modelId="{76515EE6-1D38-4D8B-9612-8F7CF5464452}" type="pres">
      <dgm:prSet presAssocID="{2B9EB253-BAB9-4B1A-A5BE-CFF10B0D1D2D}" presName="childShp" presStyleLbl="bgAccFollowNode1" presStyleIdx="0" presStyleCnt="3">
        <dgm:presLayoutVars>
          <dgm:bulletEnabled val="1"/>
        </dgm:presLayoutVars>
      </dgm:prSet>
      <dgm:spPr/>
    </dgm:pt>
    <dgm:pt modelId="{91AE3BBF-32AE-407D-AF57-F2D0CBD81DF9}" type="pres">
      <dgm:prSet presAssocID="{B8294AAC-7312-4239-8C65-5CFA870244B4}" presName="spacing" presStyleCnt="0"/>
      <dgm:spPr/>
    </dgm:pt>
    <dgm:pt modelId="{81C01131-F158-43F8-AB4A-8AF7939E211F}" type="pres">
      <dgm:prSet presAssocID="{F4036FE5-CFAF-4909-BE49-22D39405D3A7}" presName="linNode" presStyleCnt="0"/>
      <dgm:spPr/>
    </dgm:pt>
    <dgm:pt modelId="{E3AAAAB8-25E6-43EE-BF40-27C88E771D33}" type="pres">
      <dgm:prSet presAssocID="{F4036FE5-CFAF-4909-BE49-22D39405D3A7}" presName="parentShp" presStyleLbl="node1" presStyleIdx="1" presStyleCnt="3">
        <dgm:presLayoutVars>
          <dgm:bulletEnabled val="1"/>
        </dgm:presLayoutVars>
      </dgm:prSet>
      <dgm:spPr/>
    </dgm:pt>
    <dgm:pt modelId="{00304A9B-37FE-4D4C-973A-A31C8E48FA06}" type="pres">
      <dgm:prSet presAssocID="{F4036FE5-CFAF-4909-BE49-22D39405D3A7}" presName="childShp" presStyleLbl="bgAccFollowNode1" presStyleIdx="1" presStyleCnt="3">
        <dgm:presLayoutVars>
          <dgm:bulletEnabled val="1"/>
        </dgm:presLayoutVars>
      </dgm:prSet>
      <dgm:spPr/>
    </dgm:pt>
    <dgm:pt modelId="{21542ABA-6E68-4E56-A4A0-DC387C1444A9}" type="pres">
      <dgm:prSet presAssocID="{7AB13AC2-EAAD-4013-91C3-BDFA28D5B3B3}" presName="spacing" presStyleCnt="0"/>
      <dgm:spPr/>
    </dgm:pt>
    <dgm:pt modelId="{5BB730A7-F652-447D-A6C4-ED6F5B253673}" type="pres">
      <dgm:prSet presAssocID="{A2D7AAFA-2B00-4814-B89B-89BF648E81D4}" presName="linNode" presStyleCnt="0"/>
      <dgm:spPr/>
    </dgm:pt>
    <dgm:pt modelId="{74E7EF67-B0FB-4D8B-9EFE-E9FAB129335C}" type="pres">
      <dgm:prSet presAssocID="{A2D7AAFA-2B00-4814-B89B-89BF648E81D4}" presName="parentShp" presStyleLbl="node1" presStyleIdx="2" presStyleCnt="3">
        <dgm:presLayoutVars>
          <dgm:bulletEnabled val="1"/>
        </dgm:presLayoutVars>
      </dgm:prSet>
      <dgm:spPr/>
    </dgm:pt>
    <dgm:pt modelId="{35A4B5D2-25C3-49D2-8C8B-C16A96BFB515}" type="pres">
      <dgm:prSet presAssocID="{A2D7AAFA-2B00-4814-B89B-89BF648E81D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F944FD16-CB1E-4C02-A8DF-01F277BC57FB}" type="presOf" srcId="{2B9EB253-BAB9-4B1A-A5BE-CFF10B0D1D2D}" destId="{CA0DD307-9CF7-4E52-9BBE-863D3614AE36}" srcOrd="0" destOrd="0" presId="urn:microsoft.com/office/officeart/2005/8/layout/vList6"/>
    <dgm:cxn modelId="{289D571D-F565-4CE3-B69F-DA71E3EAC2A4}" type="presOf" srcId="{B1C84050-A1EB-42D9-BC0E-5DA5A094F934}" destId="{35A4B5D2-25C3-49D2-8C8B-C16A96BFB515}" srcOrd="0" destOrd="0" presId="urn:microsoft.com/office/officeart/2005/8/layout/vList6"/>
    <dgm:cxn modelId="{CD3D562A-E159-41B7-9A87-85D2E3A7EAEB}" srcId="{F4036FE5-CFAF-4909-BE49-22D39405D3A7}" destId="{8ED32CB3-4703-4298-90D4-0FE56EBD814B}" srcOrd="0" destOrd="0" parTransId="{C3840BEB-0878-41D2-A86A-33DF6FDC220B}" sibTransId="{393089E0-55CA-40D9-874D-706C5625CBD0}"/>
    <dgm:cxn modelId="{3ABD4B5C-760D-4C39-9F90-B8475BAABC48}" type="presOf" srcId="{27D538FC-A510-4D4C-A11B-9B7DC9702E78}" destId="{76515EE6-1D38-4D8B-9612-8F7CF5464452}" srcOrd="0" destOrd="0" presId="urn:microsoft.com/office/officeart/2005/8/layout/vList6"/>
    <dgm:cxn modelId="{18279762-C3AF-49B6-B8F6-7014AF05F4C5}" type="presOf" srcId="{8ED32CB3-4703-4298-90D4-0FE56EBD814B}" destId="{00304A9B-37FE-4D4C-973A-A31C8E48FA06}" srcOrd="0" destOrd="0" presId="urn:microsoft.com/office/officeart/2005/8/layout/vList6"/>
    <dgm:cxn modelId="{B558936F-D7A8-4B66-8504-3E95F6449F3D}" srcId="{EE8E85A7-C216-474D-B1FE-736BA7E2C070}" destId="{A2D7AAFA-2B00-4814-B89B-89BF648E81D4}" srcOrd="2" destOrd="0" parTransId="{C24E229D-57D0-441D-94FD-472273240300}" sibTransId="{1C89AA90-8868-45AF-8A64-DB4D301100CD}"/>
    <dgm:cxn modelId="{2835AA4F-0DD7-4C34-9305-D18CD3294440}" type="presOf" srcId="{EE8E85A7-C216-474D-B1FE-736BA7E2C070}" destId="{89534AB6-FFDF-4781-B9AB-7C685582D093}" srcOrd="0" destOrd="0" presId="urn:microsoft.com/office/officeart/2005/8/layout/vList6"/>
    <dgm:cxn modelId="{E3D74F81-B46C-4344-9C40-9F4D22099BC2}" type="presOf" srcId="{F4036FE5-CFAF-4909-BE49-22D39405D3A7}" destId="{E3AAAAB8-25E6-43EE-BF40-27C88E771D33}" srcOrd="0" destOrd="0" presId="urn:microsoft.com/office/officeart/2005/8/layout/vList6"/>
    <dgm:cxn modelId="{6E160BA3-A945-489D-A74C-DC1F2223E003}" srcId="{EE8E85A7-C216-474D-B1FE-736BA7E2C070}" destId="{F4036FE5-CFAF-4909-BE49-22D39405D3A7}" srcOrd="1" destOrd="0" parTransId="{8135B17D-6E2D-4D27-83E3-086EF9782BFD}" sibTransId="{7AB13AC2-EAAD-4013-91C3-BDFA28D5B3B3}"/>
    <dgm:cxn modelId="{21F0B2A5-30EA-45C5-8263-2727591D3EF7}" srcId="{EE8E85A7-C216-474D-B1FE-736BA7E2C070}" destId="{2B9EB253-BAB9-4B1A-A5BE-CFF10B0D1D2D}" srcOrd="0" destOrd="0" parTransId="{05D1614F-1664-4BC9-8C5A-EB9B0A2FA9C1}" sibTransId="{B8294AAC-7312-4239-8C65-5CFA870244B4}"/>
    <dgm:cxn modelId="{2772ABB7-EDD3-4B17-9AC6-0CF7FC28349F}" type="presOf" srcId="{A2D7AAFA-2B00-4814-B89B-89BF648E81D4}" destId="{74E7EF67-B0FB-4D8B-9EFE-E9FAB129335C}" srcOrd="0" destOrd="0" presId="urn:microsoft.com/office/officeart/2005/8/layout/vList6"/>
    <dgm:cxn modelId="{FA21E7BB-F2D7-403A-8A1F-EB66DAC296B6}" srcId="{A2D7AAFA-2B00-4814-B89B-89BF648E81D4}" destId="{B1C84050-A1EB-42D9-BC0E-5DA5A094F934}" srcOrd="0" destOrd="0" parTransId="{F844C11F-572D-4C50-9F8C-DEE82491E46F}" sibTransId="{B593838C-F8D0-4C18-95EF-9A29A44E0F96}"/>
    <dgm:cxn modelId="{19E3D1EF-DEFF-4490-BD9D-0CA2FF873B29}" srcId="{2B9EB253-BAB9-4B1A-A5BE-CFF10B0D1D2D}" destId="{27D538FC-A510-4D4C-A11B-9B7DC9702E78}" srcOrd="0" destOrd="0" parTransId="{1F72E945-449F-4F93-A4B6-9B9E9D3B032E}" sibTransId="{F1A15CDB-9501-4C02-865E-AA26C8EEA1A0}"/>
    <dgm:cxn modelId="{32C4C8E1-260B-4DAF-91A8-1081CA6B8743}" type="presParOf" srcId="{89534AB6-FFDF-4781-B9AB-7C685582D093}" destId="{BCA98B8A-0AB4-4D10-A52B-9496F681C74E}" srcOrd="0" destOrd="0" presId="urn:microsoft.com/office/officeart/2005/8/layout/vList6"/>
    <dgm:cxn modelId="{2198DF35-DE99-45EA-82AE-A8E4BBFD00BD}" type="presParOf" srcId="{BCA98B8A-0AB4-4D10-A52B-9496F681C74E}" destId="{CA0DD307-9CF7-4E52-9BBE-863D3614AE36}" srcOrd="0" destOrd="0" presId="urn:microsoft.com/office/officeart/2005/8/layout/vList6"/>
    <dgm:cxn modelId="{7E9FB62F-0D90-4AA1-BE8B-D055C96734BE}" type="presParOf" srcId="{BCA98B8A-0AB4-4D10-A52B-9496F681C74E}" destId="{76515EE6-1D38-4D8B-9612-8F7CF5464452}" srcOrd="1" destOrd="0" presId="urn:microsoft.com/office/officeart/2005/8/layout/vList6"/>
    <dgm:cxn modelId="{29DF5955-24B8-4D61-B84A-1C71854C93FA}" type="presParOf" srcId="{89534AB6-FFDF-4781-B9AB-7C685582D093}" destId="{91AE3BBF-32AE-407D-AF57-F2D0CBD81DF9}" srcOrd="1" destOrd="0" presId="urn:microsoft.com/office/officeart/2005/8/layout/vList6"/>
    <dgm:cxn modelId="{6D62FCD3-8D9B-48E1-B03E-A2480634B94F}" type="presParOf" srcId="{89534AB6-FFDF-4781-B9AB-7C685582D093}" destId="{81C01131-F158-43F8-AB4A-8AF7939E211F}" srcOrd="2" destOrd="0" presId="urn:microsoft.com/office/officeart/2005/8/layout/vList6"/>
    <dgm:cxn modelId="{7D65C870-0302-4370-A9F9-0093567F3ECA}" type="presParOf" srcId="{81C01131-F158-43F8-AB4A-8AF7939E211F}" destId="{E3AAAAB8-25E6-43EE-BF40-27C88E771D33}" srcOrd="0" destOrd="0" presId="urn:microsoft.com/office/officeart/2005/8/layout/vList6"/>
    <dgm:cxn modelId="{6EF3666E-3F09-4B0A-A105-3321C9E8F668}" type="presParOf" srcId="{81C01131-F158-43F8-AB4A-8AF7939E211F}" destId="{00304A9B-37FE-4D4C-973A-A31C8E48FA06}" srcOrd="1" destOrd="0" presId="urn:microsoft.com/office/officeart/2005/8/layout/vList6"/>
    <dgm:cxn modelId="{6F91401C-774A-47C4-A1D1-4F7DB74001AA}" type="presParOf" srcId="{89534AB6-FFDF-4781-B9AB-7C685582D093}" destId="{21542ABA-6E68-4E56-A4A0-DC387C1444A9}" srcOrd="3" destOrd="0" presId="urn:microsoft.com/office/officeart/2005/8/layout/vList6"/>
    <dgm:cxn modelId="{A10C0585-574D-4BCC-80A9-06707B6C9EA0}" type="presParOf" srcId="{89534AB6-FFDF-4781-B9AB-7C685582D093}" destId="{5BB730A7-F652-447D-A6C4-ED6F5B253673}" srcOrd="4" destOrd="0" presId="urn:microsoft.com/office/officeart/2005/8/layout/vList6"/>
    <dgm:cxn modelId="{B8A007A3-5E70-4974-B702-9FB27F83091A}" type="presParOf" srcId="{5BB730A7-F652-447D-A6C4-ED6F5B253673}" destId="{74E7EF67-B0FB-4D8B-9EFE-E9FAB129335C}" srcOrd="0" destOrd="0" presId="urn:microsoft.com/office/officeart/2005/8/layout/vList6"/>
    <dgm:cxn modelId="{53A70180-2912-49A2-B377-89E4F381CB31}" type="presParOf" srcId="{5BB730A7-F652-447D-A6C4-ED6F5B253673}" destId="{35A4B5D2-25C3-49D2-8C8B-C16A96BFB51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8E85A7-C216-474D-B1FE-736BA7E2C07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EB253-BAB9-4B1A-A5BE-CFF10B0D1D2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2030</a:t>
          </a:r>
        </a:p>
      </dgm:t>
    </dgm:pt>
    <dgm:pt modelId="{05D1614F-1664-4BC9-8C5A-EB9B0A2FA9C1}" type="parTrans" cxnId="{21F0B2A5-30EA-45C5-8263-2727591D3EF7}">
      <dgm:prSet/>
      <dgm:spPr/>
      <dgm:t>
        <a:bodyPr/>
        <a:lstStyle/>
        <a:p>
          <a:endParaRPr lang="en-US"/>
        </a:p>
      </dgm:t>
    </dgm:pt>
    <dgm:pt modelId="{B8294AAC-7312-4239-8C65-5CFA870244B4}" type="sibTrans" cxnId="{21F0B2A5-30EA-45C5-8263-2727591D3EF7}">
      <dgm:prSet/>
      <dgm:spPr/>
      <dgm:t>
        <a:bodyPr/>
        <a:lstStyle/>
        <a:p>
          <a:endParaRPr lang="en-US"/>
        </a:p>
      </dgm:t>
    </dgm:pt>
    <dgm:pt modelId="{27D538FC-A510-4D4C-A11B-9B7DC9702E78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>
              <a:solidFill>
                <a:srgbClr val="E3CEA3"/>
              </a:solidFill>
            </a:rPr>
            <a:t>Persistent Branding</a:t>
          </a:r>
        </a:p>
      </dgm:t>
    </dgm:pt>
    <dgm:pt modelId="{1F72E945-449F-4F93-A4B6-9B9E9D3B032E}" type="parTrans" cxnId="{19E3D1EF-DEFF-4490-BD9D-0CA2FF873B29}">
      <dgm:prSet/>
      <dgm:spPr/>
      <dgm:t>
        <a:bodyPr/>
        <a:lstStyle/>
        <a:p>
          <a:endParaRPr lang="en-US"/>
        </a:p>
      </dgm:t>
    </dgm:pt>
    <dgm:pt modelId="{F1A15CDB-9501-4C02-865E-AA26C8EEA1A0}" type="sibTrans" cxnId="{19E3D1EF-DEFF-4490-BD9D-0CA2FF873B29}">
      <dgm:prSet/>
      <dgm:spPr/>
      <dgm:t>
        <a:bodyPr/>
        <a:lstStyle/>
        <a:p>
          <a:endParaRPr lang="en-US"/>
        </a:p>
      </dgm:t>
    </dgm:pt>
    <dgm:pt modelId="{F4036FE5-CFAF-4909-BE49-22D39405D3A7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Today</a:t>
          </a:r>
        </a:p>
      </dgm:t>
    </dgm:pt>
    <dgm:pt modelId="{8135B17D-6E2D-4D27-83E3-086EF9782BFD}" type="parTrans" cxnId="{6E160BA3-A945-489D-A74C-DC1F2223E003}">
      <dgm:prSet/>
      <dgm:spPr/>
      <dgm:t>
        <a:bodyPr/>
        <a:lstStyle/>
        <a:p>
          <a:endParaRPr lang="en-US"/>
        </a:p>
      </dgm:t>
    </dgm:pt>
    <dgm:pt modelId="{7AB13AC2-EAAD-4013-91C3-BDFA28D5B3B3}" type="sibTrans" cxnId="{6E160BA3-A945-489D-A74C-DC1F2223E003}">
      <dgm:prSet/>
      <dgm:spPr/>
      <dgm:t>
        <a:bodyPr/>
        <a:lstStyle/>
        <a:p>
          <a:endParaRPr lang="en-US"/>
        </a:p>
      </dgm:t>
    </dgm:pt>
    <dgm:pt modelId="{8ED32CB3-4703-4298-90D4-0FE56EBD814B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/>
            <a:t>Smart Persistence</a:t>
          </a:r>
        </a:p>
      </dgm:t>
    </dgm:pt>
    <dgm:pt modelId="{C3840BEB-0878-41D2-A86A-33DF6FDC220B}" type="parTrans" cxnId="{CD3D562A-E159-41B7-9A87-85D2E3A7EAEB}">
      <dgm:prSet/>
      <dgm:spPr/>
      <dgm:t>
        <a:bodyPr/>
        <a:lstStyle/>
        <a:p>
          <a:endParaRPr lang="en-US"/>
        </a:p>
      </dgm:t>
    </dgm:pt>
    <dgm:pt modelId="{393089E0-55CA-40D9-874D-706C5625CBD0}" type="sibTrans" cxnId="{CD3D562A-E159-41B7-9A87-85D2E3A7EAEB}">
      <dgm:prSet/>
      <dgm:spPr/>
      <dgm:t>
        <a:bodyPr/>
        <a:lstStyle/>
        <a:p>
          <a:endParaRPr lang="en-US"/>
        </a:p>
      </dgm:t>
    </dgm:pt>
    <dgm:pt modelId="{A2D7AAFA-2B00-4814-B89B-89BF648E81D4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1995</a:t>
          </a:r>
        </a:p>
      </dgm:t>
    </dgm:pt>
    <dgm:pt modelId="{C24E229D-57D0-441D-94FD-472273240300}" type="parTrans" cxnId="{B558936F-D7A8-4B66-8504-3E95F6449F3D}">
      <dgm:prSet/>
      <dgm:spPr/>
      <dgm:t>
        <a:bodyPr/>
        <a:lstStyle/>
        <a:p>
          <a:endParaRPr lang="en-US"/>
        </a:p>
      </dgm:t>
    </dgm:pt>
    <dgm:pt modelId="{1C89AA90-8868-45AF-8A64-DB4D301100CD}" type="sibTrans" cxnId="{B558936F-D7A8-4B66-8504-3E95F6449F3D}">
      <dgm:prSet/>
      <dgm:spPr/>
      <dgm:t>
        <a:bodyPr/>
        <a:lstStyle/>
        <a:p>
          <a:endParaRPr lang="en-US"/>
        </a:p>
      </dgm:t>
    </dgm:pt>
    <dgm:pt modelId="{B1C84050-A1EB-42D9-BC0E-5DA5A094F934}">
      <dgm:prSet phldrT="[Text]"/>
      <dgm:spPr>
        <a:solidFill>
          <a:srgbClr val="E3CEA3"/>
        </a:solidFill>
      </dgm:spPr>
      <dgm:t>
        <a:bodyPr anchor="ctr"/>
        <a:lstStyle/>
        <a:p>
          <a:pPr>
            <a:buFontTx/>
            <a:buNone/>
          </a:pPr>
          <a:r>
            <a:rPr lang="en-US" dirty="0"/>
            <a:t>Persistence</a:t>
          </a:r>
        </a:p>
      </dgm:t>
    </dgm:pt>
    <dgm:pt modelId="{F844C11F-572D-4C50-9F8C-DEE82491E46F}" type="parTrans" cxnId="{FA21E7BB-F2D7-403A-8A1F-EB66DAC296B6}">
      <dgm:prSet/>
      <dgm:spPr/>
      <dgm:t>
        <a:bodyPr/>
        <a:lstStyle/>
        <a:p>
          <a:endParaRPr lang="en-US"/>
        </a:p>
      </dgm:t>
    </dgm:pt>
    <dgm:pt modelId="{B593838C-F8D0-4C18-95EF-9A29A44E0F96}" type="sibTrans" cxnId="{FA21E7BB-F2D7-403A-8A1F-EB66DAC296B6}">
      <dgm:prSet/>
      <dgm:spPr/>
      <dgm:t>
        <a:bodyPr/>
        <a:lstStyle/>
        <a:p>
          <a:endParaRPr lang="en-US"/>
        </a:p>
      </dgm:t>
    </dgm:pt>
    <dgm:pt modelId="{89534AB6-FFDF-4781-B9AB-7C685582D093}" type="pres">
      <dgm:prSet presAssocID="{EE8E85A7-C216-474D-B1FE-736BA7E2C070}" presName="Name0" presStyleCnt="0">
        <dgm:presLayoutVars>
          <dgm:dir/>
          <dgm:animLvl val="lvl"/>
          <dgm:resizeHandles/>
        </dgm:presLayoutVars>
      </dgm:prSet>
      <dgm:spPr/>
    </dgm:pt>
    <dgm:pt modelId="{BCA98B8A-0AB4-4D10-A52B-9496F681C74E}" type="pres">
      <dgm:prSet presAssocID="{2B9EB253-BAB9-4B1A-A5BE-CFF10B0D1D2D}" presName="linNode" presStyleCnt="0"/>
      <dgm:spPr/>
    </dgm:pt>
    <dgm:pt modelId="{CA0DD307-9CF7-4E52-9BBE-863D3614AE36}" type="pres">
      <dgm:prSet presAssocID="{2B9EB253-BAB9-4B1A-A5BE-CFF10B0D1D2D}" presName="parentShp" presStyleLbl="node1" presStyleIdx="0" presStyleCnt="3">
        <dgm:presLayoutVars>
          <dgm:bulletEnabled val="1"/>
        </dgm:presLayoutVars>
      </dgm:prSet>
      <dgm:spPr/>
    </dgm:pt>
    <dgm:pt modelId="{76515EE6-1D38-4D8B-9612-8F7CF5464452}" type="pres">
      <dgm:prSet presAssocID="{2B9EB253-BAB9-4B1A-A5BE-CFF10B0D1D2D}" presName="childShp" presStyleLbl="bgAccFollowNode1" presStyleIdx="0" presStyleCnt="3">
        <dgm:presLayoutVars>
          <dgm:bulletEnabled val="1"/>
        </dgm:presLayoutVars>
      </dgm:prSet>
      <dgm:spPr/>
    </dgm:pt>
    <dgm:pt modelId="{91AE3BBF-32AE-407D-AF57-F2D0CBD81DF9}" type="pres">
      <dgm:prSet presAssocID="{B8294AAC-7312-4239-8C65-5CFA870244B4}" presName="spacing" presStyleCnt="0"/>
      <dgm:spPr/>
    </dgm:pt>
    <dgm:pt modelId="{81C01131-F158-43F8-AB4A-8AF7939E211F}" type="pres">
      <dgm:prSet presAssocID="{F4036FE5-CFAF-4909-BE49-22D39405D3A7}" presName="linNode" presStyleCnt="0"/>
      <dgm:spPr/>
    </dgm:pt>
    <dgm:pt modelId="{E3AAAAB8-25E6-43EE-BF40-27C88E771D33}" type="pres">
      <dgm:prSet presAssocID="{F4036FE5-CFAF-4909-BE49-22D39405D3A7}" presName="parentShp" presStyleLbl="node1" presStyleIdx="1" presStyleCnt="3">
        <dgm:presLayoutVars>
          <dgm:bulletEnabled val="1"/>
        </dgm:presLayoutVars>
      </dgm:prSet>
      <dgm:spPr/>
    </dgm:pt>
    <dgm:pt modelId="{00304A9B-37FE-4D4C-973A-A31C8E48FA06}" type="pres">
      <dgm:prSet presAssocID="{F4036FE5-CFAF-4909-BE49-22D39405D3A7}" presName="childShp" presStyleLbl="bgAccFollowNode1" presStyleIdx="1" presStyleCnt="3">
        <dgm:presLayoutVars>
          <dgm:bulletEnabled val="1"/>
        </dgm:presLayoutVars>
      </dgm:prSet>
      <dgm:spPr/>
    </dgm:pt>
    <dgm:pt modelId="{21542ABA-6E68-4E56-A4A0-DC387C1444A9}" type="pres">
      <dgm:prSet presAssocID="{7AB13AC2-EAAD-4013-91C3-BDFA28D5B3B3}" presName="spacing" presStyleCnt="0"/>
      <dgm:spPr/>
    </dgm:pt>
    <dgm:pt modelId="{5BB730A7-F652-447D-A6C4-ED6F5B253673}" type="pres">
      <dgm:prSet presAssocID="{A2D7AAFA-2B00-4814-B89B-89BF648E81D4}" presName="linNode" presStyleCnt="0"/>
      <dgm:spPr/>
    </dgm:pt>
    <dgm:pt modelId="{74E7EF67-B0FB-4D8B-9EFE-E9FAB129335C}" type="pres">
      <dgm:prSet presAssocID="{A2D7AAFA-2B00-4814-B89B-89BF648E81D4}" presName="parentShp" presStyleLbl="node1" presStyleIdx="2" presStyleCnt="3">
        <dgm:presLayoutVars>
          <dgm:bulletEnabled val="1"/>
        </dgm:presLayoutVars>
      </dgm:prSet>
      <dgm:spPr/>
    </dgm:pt>
    <dgm:pt modelId="{35A4B5D2-25C3-49D2-8C8B-C16A96BFB515}" type="pres">
      <dgm:prSet presAssocID="{A2D7AAFA-2B00-4814-B89B-89BF648E81D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F944FD16-CB1E-4C02-A8DF-01F277BC57FB}" type="presOf" srcId="{2B9EB253-BAB9-4B1A-A5BE-CFF10B0D1D2D}" destId="{CA0DD307-9CF7-4E52-9BBE-863D3614AE36}" srcOrd="0" destOrd="0" presId="urn:microsoft.com/office/officeart/2005/8/layout/vList6"/>
    <dgm:cxn modelId="{289D571D-F565-4CE3-B69F-DA71E3EAC2A4}" type="presOf" srcId="{B1C84050-A1EB-42D9-BC0E-5DA5A094F934}" destId="{35A4B5D2-25C3-49D2-8C8B-C16A96BFB515}" srcOrd="0" destOrd="0" presId="urn:microsoft.com/office/officeart/2005/8/layout/vList6"/>
    <dgm:cxn modelId="{CD3D562A-E159-41B7-9A87-85D2E3A7EAEB}" srcId="{F4036FE5-CFAF-4909-BE49-22D39405D3A7}" destId="{8ED32CB3-4703-4298-90D4-0FE56EBD814B}" srcOrd="0" destOrd="0" parTransId="{C3840BEB-0878-41D2-A86A-33DF6FDC220B}" sibTransId="{393089E0-55CA-40D9-874D-706C5625CBD0}"/>
    <dgm:cxn modelId="{3ABD4B5C-760D-4C39-9F90-B8475BAABC48}" type="presOf" srcId="{27D538FC-A510-4D4C-A11B-9B7DC9702E78}" destId="{76515EE6-1D38-4D8B-9612-8F7CF5464452}" srcOrd="0" destOrd="0" presId="urn:microsoft.com/office/officeart/2005/8/layout/vList6"/>
    <dgm:cxn modelId="{18279762-C3AF-49B6-B8F6-7014AF05F4C5}" type="presOf" srcId="{8ED32CB3-4703-4298-90D4-0FE56EBD814B}" destId="{00304A9B-37FE-4D4C-973A-A31C8E48FA06}" srcOrd="0" destOrd="0" presId="urn:microsoft.com/office/officeart/2005/8/layout/vList6"/>
    <dgm:cxn modelId="{B558936F-D7A8-4B66-8504-3E95F6449F3D}" srcId="{EE8E85A7-C216-474D-B1FE-736BA7E2C070}" destId="{A2D7AAFA-2B00-4814-B89B-89BF648E81D4}" srcOrd="2" destOrd="0" parTransId="{C24E229D-57D0-441D-94FD-472273240300}" sibTransId="{1C89AA90-8868-45AF-8A64-DB4D301100CD}"/>
    <dgm:cxn modelId="{2835AA4F-0DD7-4C34-9305-D18CD3294440}" type="presOf" srcId="{EE8E85A7-C216-474D-B1FE-736BA7E2C070}" destId="{89534AB6-FFDF-4781-B9AB-7C685582D093}" srcOrd="0" destOrd="0" presId="urn:microsoft.com/office/officeart/2005/8/layout/vList6"/>
    <dgm:cxn modelId="{E3D74F81-B46C-4344-9C40-9F4D22099BC2}" type="presOf" srcId="{F4036FE5-CFAF-4909-BE49-22D39405D3A7}" destId="{E3AAAAB8-25E6-43EE-BF40-27C88E771D33}" srcOrd="0" destOrd="0" presId="urn:microsoft.com/office/officeart/2005/8/layout/vList6"/>
    <dgm:cxn modelId="{6E160BA3-A945-489D-A74C-DC1F2223E003}" srcId="{EE8E85A7-C216-474D-B1FE-736BA7E2C070}" destId="{F4036FE5-CFAF-4909-BE49-22D39405D3A7}" srcOrd="1" destOrd="0" parTransId="{8135B17D-6E2D-4D27-83E3-086EF9782BFD}" sibTransId="{7AB13AC2-EAAD-4013-91C3-BDFA28D5B3B3}"/>
    <dgm:cxn modelId="{21F0B2A5-30EA-45C5-8263-2727591D3EF7}" srcId="{EE8E85A7-C216-474D-B1FE-736BA7E2C070}" destId="{2B9EB253-BAB9-4B1A-A5BE-CFF10B0D1D2D}" srcOrd="0" destOrd="0" parTransId="{05D1614F-1664-4BC9-8C5A-EB9B0A2FA9C1}" sibTransId="{B8294AAC-7312-4239-8C65-5CFA870244B4}"/>
    <dgm:cxn modelId="{2772ABB7-EDD3-4B17-9AC6-0CF7FC28349F}" type="presOf" srcId="{A2D7AAFA-2B00-4814-B89B-89BF648E81D4}" destId="{74E7EF67-B0FB-4D8B-9EFE-E9FAB129335C}" srcOrd="0" destOrd="0" presId="urn:microsoft.com/office/officeart/2005/8/layout/vList6"/>
    <dgm:cxn modelId="{FA21E7BB-F2D7-403A-8A1F-EB66DAC296B6}" srcId="{A2D7AAFA-2B00-4814-B89B-89BF648E81D4}" destId="{B1C84050-A1EB-42D9-BC0E-5DA5A094F934}" srcOrd="0" destOrd="0" parTransId="{F844C11F-572D-4C50-9F8C-DEE82491E46F}" sibTransId="{B593838C-F8D0-4C18-95EF-9A29A44E0F96}"/>
    <dgm:cxn modelId="{19E3D1EF-DEFF-4490-BD9D-0CA2FF873B29}" srcId="{2B9EB253-BAB9-4B1A-A5BE-CFF10B0D1D2D}" destId="{27D538FC-A510-4D4C-A11B-9B7DC9702E78}" srcOrd="0" destOrd="0" parTransId="{1F72E945-449F-4F93-A4B6-9B9E9D3B032E}" sibTransId="{F1A15CDB-9501-4C02-865E-AA26C8EEA1A0}"/>
    <dgm:cxn modelId="{32C4C8E1-260B-4DAF-91A8-1081CA6B8743}" type="presParOf" srcId="{89534AB6-FFDF-4781-B9AB-7C685582D093}" destId="{BCA98B8A-0AB4-4D10-A52B-9496F681C74E}" srcOrd="0" destOrd="0" presId="urn:microsoft.com/office/officeart/2005/8/layout/vList6"/>
    <dgm:cxn modelId="{2198DF35-DE99-45EA-82AE-A8E4BBFD00BD}" type="presParOf" srcId="{BCA98B8A-0AB4-4D10-A52B-9496F681C74E}" destId="{CA0DD307-9CF7-4E52-9BBE-863D3614AE36}" srcOrd="0" destOrd="0" presId="urn:microsoft.com/office/officeart/2005/8/layout/vList6"/>
    <dgm:cxn modelId="{7E9FB62F-0D90-4AA1-BE8B-D055C96734BE}" type="presParOf" srcId="{BCA98B8A-0AB4-4D10-A52B-9496F681C74E}" destId="{76515EE6-1D38-4D8B-9612-8F7CF5464452}" srcOrd="1" destOrd="0" presId="urn:microsoft.com/office/officeart/2005/8/layout/vList6"/>
    <dgm:cxn modelId="{29DF5955-24B8-4D61-B84A-1C71854C93FA}" type="presParOf" srcId="{89534AB6-FFDF-4781-B9AB-7C685582D093}" destId="{91AE3BBF-32AE-407D-AF57-F2D0CBD81DF9}" srcOrd="1" destOrd="0" presId="urn:microsoft.com/office/officeart/2005/8/layout/vList6"/>
    <dgm:cxn modelId="{6D62FCD3-8D9B-48E1-B03E-A2480634B94F}" type="presParOf" srcId="{89534AB6-FFDF-4781-B9AB-7C685582D093}" destId="{81C01131-F158-43F8-AB4A-8AF7939E211F}" srcOrd="2" destOrd="0" presId="urn:microsoft.com/office/officeart/2005/8/layout/vList6"/>
    <dgm:cxn modelId="{7D65C870-0302-4370-A9F9-0093567F3ECA}" type="presParOf" srcId="{81C01131-F158-43F8-AB4A-8AF7939E211F}" destId="{E3AAAAB8-25E6-43EE-BF40-27C88E771D33}" srcOrd="0" destOrd="0" presId="urn:microsoft.com/office/officeart/2005/8/layout/vList6"/>
    <dgm:cxn modelId="{6EF3666E-3F09-4B0A-A105-3321C9E8F668}" type="presParOf" srcId="{81C01131-F158-43F8-AB4A-8AF7939E211F}" destId="{00304A9B-37FE-4D4C-973A-A31C8E48FA06}" srcOrd="1" destOrd="0" presId="urn:microsoft.com/office/officeart/2005/8/layout/vList6"/>
    <dgm:cxn modelId="{6F91401C-774A-47C4-A1D1-4F7DB74001AA}" type="presParOf" srcId="{89534AB6-FFDF-4781-B9AB-7C685582D093}" destId="{21542ABA-6E68-4E56-A4A0-DC387C1444A9}" srcOrd="3" destOrd="0" presId="urn:microsoft.com/office/officeart/2005/8/layout/vList6"/>
    <dgm:cxn modelId="{A10C0585-574D-4BCC-80A9-06707B6C9EA0}" type="presParOf" srcId="{89534AB6-FFDF-4781-B9AB-7C685582D093}" destId="{5BB730A7-F652-447D-A6C4-ED6F5B253673}" srcOrd="4" destOrd="0" presId="urn:microsoft.com/office/officeart/2005/8/layout/vList6"/>
    <dgm:cxn modelId="{B8A007A3-5E70-4974-B702-9FB27F83091A}" type="presParOf" srcId="{5BB730A7-F652-447D-A6C4-ED6F5B253673}" destId="{74E7EF67-B0FB-4D8B-9EFE-E9FAB129335C}" srcOrd="0" destOrd="0" presId="urn:microsoft.com/office/officeart/2005/8/layout/vList6"/>
    <dgm:cxn modelId="{53A70180-2912-49A2-B377-89E4F381CB31}" type="presParOf" srcId="{5BB730A7-F652-447D-A6C4-ED6F5B253673}" destId="{35A4B5D2-25C3-49D2-8C8B-C16A96BFB51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8E85A7-C216-474D-B1FE-736BA7E2C07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9EB253-BAB9-4B1A-A5BE-CFF10B0D1D2D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2030</a:t>
          </a:r>
        </a:p>
      </dgm:t>
    </dgm:pt>
    <dgm:pt modelId="{05D1614F-1664-4BC9-8C5A-EB9B0A2FA9C1}" type="parTrans" cxnId="{21F0B2A5-30EA-45C5-8263-2727591D3EF7}">
      <dgm:prSet/>
      <dgm:spPr/>
      <dgm:t>
        <a:bodyPr/>
        <a:lstStyle/>
        <a:p>
          <a:endParaRPr lang="en-US"/>
        </a:p>
      </dgm:t>
    </dgm:pt>
    <dgm:pt modelId="{B8294AAC-7312-4239-8C65-5CFA870244B4}" type="sibTrans" cxnId="{21F0B2A5-30EA-45C5-8263-2727591D3EF7}">
      <dgm:prSet/>
      <dgm:spPr/>
      <dgm:t>
        <a:bodyPr/>
        <a:lstStyle/>
        <a:p>
          <a:endParaRPr lang="en-US"/>
        </a:p>
      </dgm:t>
    </dgm:pt>
    <dgm:pt modelId="{27D538FC-A510-4D4C-A11B-9B7DC9702E78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/>
            <a:t>Persistent Branding</a:t>
          </a:r>
        </a:p>
      </dgm:t>
    </dgm:pt>
    <dgm:pt modelId="{1F72E945-449F-4F93-A4B6-9B9E9D3B032E}" type="parTrans" cxnId="{19E3D1EF-DEFF-4490-BD9D-0CA2FF873B29}">
      <dgm:prSet/>
      <dgm:spPr/>
      <dgm:t>
        <a:bodyPr/>
        <a:lstStyle/>
        <a:p>
          <a:endParaRPr lang="en-US"/>
        </a:p>
      </dgm:t>
    </dgm:pt>
    <dgm:pt modelId="{F1A15CDB-9501-4C02-865E-AA26C8EEA1A0}" type="sibTrans" cxnId="{19E3D1EF-DEFF-4490-BD9D-0CA2FF873B29}">
      <dgm:prSet/>
      <dgm:spPr/>
      <dgm:t>
        <a:bodyPr/>
        <a:lstStyle/>
        <a:p>
          <a:endParaRPr lang="en-US"/>
        </a:p>
      </dgm:t>
    </dgm:pt>
    <dgm:pt modelId="{F4036FE5-CFAF-4909-BE49-22D39405D3A7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Today</a:t>
          </a:r>
        </a:p>
      </dgm:t>
    </dgm:pt>
    <dgm:pt modelId="{8135B17D-6E2D-4D27-83E3-086EF9782BFD}" type="parTrans" cxnId="{6E160BA3-A945-489D-A74C-DC1F2223E003}">
      <dgm:prSet/>
      <dgm:spPr/>
      <dgm:t>
        <a:bodyPr/>
        <a:lstStyle/>
        <a:p>
          <a:endParaRPr lang="en-US"/>
        </a:p>
      </dgm:t>
    </dgm:pt>
    <dgm:pt modelId="{7AB13AC2-EAAD-4013-91C3-BDFA28D5B3B3}" type="sibTrans" cxnId="{6E160BA3-A945-489D-A74C-DC1F2223E003}">
      <dgm:prSet/>
      <dgm:spPr/>
      <dgm:t>
        <a:bodyPr/>
        <a:lstStyle/>
        <a:p>
          <a:endParaRPr lang="en-US"/>
        </a:p>
      </dgm:t>
    </dgm:pt>
    <dgm:pt modelId="{8ED32CB3-4703-4298-90D4-0FE56EBD814B}">
      <dgm:prSet phldrT="[Text]"/>
      <dgm:spPr>
        <a:solidFill>
          <a:srgbClr val="E3CEA3"/>
        </a:solidFill>
      </dgm:spPr>
      <dgm:t>
        <a:bodyPr anchor="ctr"/>
        <a:lstStyle/>
        <a:p>
          <a:pPr>
            <a:buNone/>
          </a:pPr>
          <a:r>
            <a:rPr lang="en-US" dirty="0"/>
            <a:t>Smart Persistence</a:t>
          </a:r>
        </a:p>
      </dgm:t>
    </dgm:pt>
    <dgm:pt modelId="{C3840BEB-0878-41D2-A86A-33DF6FDC220B}" type="parTrans" cxnId="{CD3D562A-E159-41B7-9A87-85D2E3A7EAEB}">
      <dgm:prSet/>
      <dgm:spPr/>
      <dgm:t>
        <a:bodyPr/>
        <a:lstStyle/>
        <a:p>
          <a:endParaRPr lang="en-US"/>
        </a:p>
      </dgm:t>
    </dgm:pt>
    <dgm:pt modelId="{393089E0-55CA-40D9-874D-706C5625CBD0}" type="sibTrans" cxnId="{CD3D562A-E159-41B7-9A87-85D2E3A7EAEB}">
      <dgm:prSet/>
      <dgm:spPr/>
      <dgm:t>
        <a:bodyPr/>
        <a:lstStyle/>
        <a:p>
          <a:endParaRPr lang="en-US"/>
        </a:p>
      </dgm:t>
    </dgm:pt>
    <dgm:pt modelId="{A2D7AAFA-2B00-4814-B89B-89BF648E81D4}">
      <dgm:prSet phldrT="[Text]"/>
      <dgm:spPr>
        <a:solidFill>
          <a:srgbClr val="175980"/>
        </a:solidFill>
      </dgm:spPr>
      <dgm:t>
        <a:bodyPr/>
        <a:lstStyle/>
        <a:p>
          <a:r>
            <a:rPr lang="en-US" dirty="0"/>
            <a:t>1995</a:t>
          </a:r>
        </a:p>
      </dgm:t>
    </dgm:pt>
    <dgm:pt modelId="{C24E229D-57D0-441D-94FD-472273240300}" type="parTrans" cxnId="{B558936F-D7A8-4B66-8504-3E95F6449F3D}">
      <dgm:prSet/>
      <dgm:spPr/>
      <dgm:t>
        <a:bodyPr/>
        <a:lstStyle/>
        <a:p>
          <a:endParaRPr lang="en-US"/>
        </a:p>
      </dgm:t>
    </dgm:pt>
    <dgm:pt modelId="{1C89AA90-8868-45AF-8A64-DB4D301100CD}" type="sibTrans" cxnId="{B558936F-D7A8-4B66-8504-3E95F6449F3D}">
      <dgm:prSet/>
      <dgm:spPr/>
      <dgm:t>
        <a:bodyPr/>
        <a:lstStyle/>
        <a:p>
          <a:endParaRPr lang="en-US"/>
        </a:p>
      </dgm:t>
    </dgm:pt>
    <dgm:pt modelId="{B1C84050-A1EB-42D9-BC0E-5DA5A094F934}">
      <dgm:prSet phldrT="[Text]"/>
      <dgm:spPr>
        <a:solidFill>
          <a:srgbClr val="E3CEA3"/>
        </a:solidFill>
      </dgm:spPr>
      <dgm:t>
        <a:bodyPr anchor="ctr"/>
        <a:lstStyle/>
        <a:p>
          <a:pPr>
            <a:buFontTx/>
            <a:buNone/>
          </a:pPr>
          <a:r>
            <a:rPr lang="en-US" dirty="0"/>
            <a:t>Persistence</a:t>
          </a:r>
        </a:p>
      </dgm:t>
    </dgm:pt>
    <dgm:pt modelId="{F844C11F-572D-4C50-9F8C-DEE82491E46F}" type="parTrans" cxnId="{FA21E7BB-F2D7-403A-8A1F-EB66DAC296B6}">
      <dgm:prSet/>
      <dgm:spPr/>
      <dgm:t>
        <a:bodyPr/>
        <a:lstStyle/>
        <a:p>
          <a:endParaRPr lang="en-US"/>
        </a:p>
      </dgm:t>
    </dgm:pt>
    <dgm:pt modelId="{B593838C-F8D0-4C18-95EF-9A29A44E0F96}" type="sibTrans" cxnId="{FA21E7BB-F2D7-403A-8A1F-EB66DAC296B6}">
      <dgm:prSet/>
      <dgm:spPr/>
      <dgm:t>
        <a:bodyPr/>
        <a:lstStyle/>
        <a:p>
          <a:endParaRPr lang="en-US"/>
        </a:p>
      </dgm:t>
    </dgm:pt>
    <dgm:pt modelId="{89534AB6-FFDF-4781-B9AB-7C685582D093}" type="pres">
      <dgm:prSet presAssocID="{EE8E85A7-C216-474D-B1FE-736BA7E2C070}" presName="Name0" presStyleCnt="0">
        <dgm:presLayoutVars>
          <dgm:dir/>
          <dgm:animLvl val="lvl"/>
          <dgm:resizeHandles/>
        </dgm:presLayoutVars>
      </dgm:prSet>
      <dgm:spPr/>
    </dgm:pt>
    <dgm:pt modelId="{BCA98B8A-0AB4-4D10-A52B-9496F681C74E}" type="pres">
      <dgm:prSet presAssocID="{2B9EB253-BAB9-4B1A-A5BE-CFF10B0D1D2D}" presName="linNode" presStyleCnt="0"/>
      <dgm:spPr/>
    </dgm:pt>
    <dgm:pt modelId="{CA0DD307-9CF7-4E52-9BBE-863D3614AE36}" type="pres">
      <dgm:prSet presAssocID="{2B9EB253-BAB9-4B1A-A5BE-CFF10B0D1D2D}" presName="parentShp" presStyleLbl="node1" presStyleIdx="0" presStyleCnt="3">
        <dgm:presLayoutVars>
          <dgm:bulletEnabled val="1"/>
        </dgm:presLayoutVars>
      </dgm:prSet>
      <dgm:spPr/>
    </dgm:pt>
    <dgm:pt modelId="{76515EE6-1D38-4D8B-9612-8F7CF5464452}" type="pres">
      <dgm:prSet presAssocID="{2B9EB253-BAB9-4B1A-A5BE-CFF10B0D1D2D}" presName="childShp" presStyleLbl="bgAccFollowNode1" presStyleIdx="0" presStyleCnt="3">
        <dgm:presLayoutVars>
          <dgm:bulletEnabled val="1"/>
        </dgm:presLayoutVars>
      </dgm:prSet>
      <dgm:spPr/>
    </dgm:pt>
    <dgm:pt modelId="{91AE3BBF-32AE-407D-AF57-F2D0CBD81DF9}" type="pres">
      <dgm:prSet presAssocID="{B8294AAC-7312-4239-8C65-5CFA870244B4}" presName="spacing" presStyleCnt="0"/>
      <dgm:spPr/>
    </dgm:pt>
    <dgm:pt modelId="{81C01131-F158-43F8-AB4A-8AF7939E211F}" type="pres">
      <dgm:prSet presAssocID="{F4036FE5-CFAF-4909-BE49-22D39405D3A7}" presName="linNode" presStyleCnt="0"/>
      <dgm:spPr/>
    </dgm:pt>
    <dgm:pt modelId="{E3AAAAB8-25E6-43EE-BF40-27C88E771D33}" type="pres">
      <dgm:prSet presAssocID="{F4036FE5-CFAF-4909-BE49-22D39405D3A7}" presName="parentShp" presStyleLbl="node1" presStyleIdx="1" presStyleCnt="3">
        <dgm:presLayoutVars>
          <dgm:bulletEnabled val="1"/>
        </dgm:presLayoutVars>
      </dgm:prSet>
      <dgm:spPr/>
    </dgm:pt>
    <dgm:pt modelId="{00304A9B-37FE-4D4C-973A-A31C8E48FA06}" type="pres">
      <dgm:prSet presAssocID="{F4036FE5-CFAF-4909-BE49-22D39405D3A7}" presName="childShp" presStyleLbl="bgAccFollowNode1" presStyleIdx="1" presStyleCnt="3">
        <dgm:presLayoutVars>
          <dgm:bulletEnabled val="1"/>
        </dgm:presLayoutVars>
      </dgm:prSet>
      <dgm:spPr/>
    </dgm:pt>
    <dgm:pt modelId="{21542ABA-6E68-4E56-A4A0-DC387C1444A9}" type="pres">
      <dgm:prSet presAssocID="{7AB13AC2-EAAD-4013-91C3-BDFA28D5B3B3}" presName="spacing" presStyleCnt="0"/>
      <dgm:spPr/>
    </dgm:pt>
    <dgm:pt modelId="{5BB730A7-F652-447D-A6C4-ED6F5B253673}" type="pres">
      <dgm:prSet presAssocID="{A2D7AAFA-2B00-4814-B89B-89BF648E81D4}" presName="linNode" presStyleCnt="0"/>
      <dgm:spPr/>
    </dgm:pt>
    <dgm:pt modelId="{74E7EF67-B0FB-4D8B-9EFE-E9FAB129335C}" type="pres">
      <dgm:prSet presAssocID="{A2D7AAFA-2B00-4814-B89B-89BF648E81D4}" presName="parentShp" presStyleLbl="node1" presStyleIdx="2" presStyleCnt="3">
        <dgm:presLayoutVars>
          <dgm:bulletEnabled val="1"/>
        </dgm:presLayoutVars>
      </dgm:prSet>
      <dgm:spPr/>
    </dgm:pt>
    <dgm:pt modelId="{35A4B5D2-25C3-49D2-8C8B-C16A96BFB515}" type="pres">
      <dgm:prSet presAssocID="{A2D7AAFA-2B00-4814-B89B-89BF648E81D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F944FD16-CB1E-4C02-A8DF-01F277BC57FB}" type="presOf" srcId="{2B9EB253-BAB9-4B1A-A5BE-CFF10B0D1D2D}" destId="{CA0DD307-9CF7-4E52-9BBE-863D3614AE36}" srcOrd="0" destOrd="0" presId="urn:microsoft.com/office/officeart/2005/8/layout/vList6"/>
    <dgm:cxn modelId="{289D571D-F565-4CE3-B69F-DA71E3EAC2A4}" type="presOf" srcId="{B1C84050-A1EB-42D9-BC0E-5DA5A094F934}" destId="{35A4B5D2-25C3-49D2-8C8B-C16A96BFB515}" srcOrd="0" destOrd="0" presId="urn:microsoft.com/office/officeart/2005/8/layout/vList6"/>
    <dgm:cxn modelId="{CD3D562A-E159-41B7-9A87-85D2E3A7EAEB}" srcId="{F4036FE5-CFAF-4909-BE49-22D39405D3A7}" destId="{8ED32CB3-4703-4298-90D4-0FE56EBD814B}" srcOrd="0" destOrd="0" parTransId="{C3840BEB-0878-41D2-A86A-33DF6FDC220B}" sibTransId="{393089E0-55CA-40D9-874D-706C5625CBD0}"/>
    <dgm:cxn modelId="{3ABD4B5C-760D-4C39-9F90-B8475BAABC48}" type="presOf" srcId="{27D538FC-A510-4D4C-A11B-9B7DC9702E78}" destId="{76515EE6-1D38-4D8B-9612-8F7CF5464452}" srcOrd="0" destOrd="0" presId="urn:microsoft.com/office/officeart/2005/8/layout/vList6"/>
    <dgm:cxn modelId="{18279762-C3AF-49B6-B8F6-7014AF05F4C5}" type="presOf" srcId="{8ED32CB3-4703-4298-90D4-0FE56EBD814B}" destId="{00304A9B-37FE-4D4C-973A-A31C8E48FA06}" srcOrd="0" destOrd="0" presId="urn:microsoft.com/office/officeart/2005/8/layout/vList6"/>
    <dgm:cxn modelId="{B558936F-D7A8-4B66-8504-3E95F6449F3D}" srcId="{EE8E85A7-C216-474D-B1FE-736BA7E2C070}" destId="{A2D7AAFA-2B00-4814-B89B-89BF648E81D4}" srcOrd="2" destOrd="0" parTransId="{C24E229D-57D0-441D-94FD-472273240300}" sibTransId="{1C89AA90-8868-45AF-8A64-DB4D301100CD}"/>
    <dgm:cxn modelId="{2835AA4F-0DD7-4C34-9305-D18CD3294440}" type="presOf" srcId="{EE8E85A7-C216-474D-B1FE-736BA7E2C070}" destId="{89534AB6-FFDF-4781-B9AB-7C685582D093}" srcOrd="0" destOrd="0" presId="urn:microsoft.com/office/officeart/2005/8/layout/vList6"/>
    <dgm:cxn modelId="{E3D74F81-B46C-4344-9C40-9F4D22099BC2}" type="presOf" srcId="{F4036FE5-CFAF-4909-BE49-22D39405D3A7}" destId="{E3AAAAB8-25E6-43EE-BF40-27C88E771D33}" srcOrd="0" destOrd="0" presId="urn:microsoft.com/office/officeart/2005/8/layout/vList6"/>
    <dgm:cxn modelId="{6E160BA3-A945-489D-A74C-DC1F2223E003}" srcId="{EE8E85A7-C216-474D-B1FE-736BA7E2C070}" destId="{F4036FE5-CFAF-4909-BE49-22D39405D3A7}" srcOrd="1" destOrd="0" parTransId="{8135B17D-6E2D-4D27-83E3-086EF9782BFD}" sibTransId="{7AB13AC2-EAAD-4013-91C3-BDFA28D5B3B3}"/>
    <dgm:cxn modelId="{21F0B2A5-30EA-45C5-8263-2727591D3EF7}" srcId="{EE8E85A7-C216-474D-B1FE-736BA7E2C070}" destId="{2B9EB253-BAB9-4B1A-A5BE-CFF10B0D1D2D}" srcOrd="0" destOrd="0" parTransId="{05D1614F-1664-4BC9-8C5A-EB9B0A2FA9C1}" sibTransId="{B8294AAC-7312-4239-8C65-5CFA870244B4}"/>
    <dgm:cxn modelId="{2772ABB7-EDD3-4B17-9AC6-0CF7FC28349F}" type="presOf" srcId="{A2D7AAFA-2B00-4814-B89B-89BF648E81D4}" destId="{74E7EF67-B0FB-4D8B-9EFE-E9FAB129335C}" srcOrd="0" destOrd="0" presId="urn:microsoft.com/office/officeart/2005/8/layout/vList6"/>
    <dgm:cxn modelId="{FA21E7BB-F2D7-403A-8A1F-EB66DAC296B6}" srcId="{A2D7AAFA-2B00-4814-B89B-89BF648E81D4}" destId="{B1C84050-A1EB-42D9-BC0E-5DA5A094F934}" srcOrd="0" destOrd="0" parTransId="{F844C11F-572D-4C50-9F8C-DEE82491E46F}" sibTransId="{B593838C-F8D0-4C18-95EF-9A29A44E0F96}"/>
    <dgm:cxn modelId="{19E3D1EF-DEFF-4490-BD9D-0CA2FF873B29}" srcId="{2B9EB253-BAB9-4B1A-A5BE-CFF10B0D1D2D}" destId="{27D538FC-A510-4D4C-A11B-9B7DC9702E78}" srcOrd="0" destOrd="0" parTransId="{1F72E945-449F-4F93-A4B6-9B9E9D3B032E}" sibTransId="{F1A15CDB-9501-4C02-865E-AA26C8EEA1A0}"/>
    <dgm:cxn modelId="{32C4C8E1-260B-4DAF-91A8-1081CA6B8743}" type="presParOf" srcId="{89534AB6-FFDF-4781-B9AB-7C685582D093}" destId="{BCA98B8A-0AB4-4D10-A52B-9496F681C74E}" srcOrd="0" destOrd="0" presId="urn:microsoft.com/office/officeart/2005/8/layout/vList6"/>
    <dgm:cxn modelId="{2198DF35-DE99-45EA-82AE-A8E4BBFD00BD}" type="presParOf" srcId="{BCA98B8A-0AB4-4D10-A52B-9496F681C74E}" destId="{CA0DD307-9CF7-4E52-9BBE-863D3614AE36}" srcOrd="0" destOrd="0" presId="urn:microsoft.com/office/officeart/2005/8/layout/vList6"/>
    <dgm:cxn modelId="{7E9FB62F-0D90-4AA1-BE8B-D055C96734BE}" type="presParOf" srcId="{BCA98B8A-0AB4-4D10-A52B-9496F681C74E}" destId="{76515EE6-1D38-4D8B-9612-8F7CF5464452}" srcOrd="1" destOrd="0" presId="urn:microsoft.com/office/officeart/2005/8/layout/vList6"/>
    <dgm:cxn modelId="{29DF5955-24B8-4D61-B84A-1C71854C93FA}" type="presParOf" srcId="{89534AB6-FFDF-4781-B9AB-7C685582D093}" destId="{91AE3BBF-32AE-407D-AF57-F2D0CBD81DF9}" srcOrd="1" destOrd="0" presId="urn:microsoft.com/office/officeart/2005/8/layout/vList6"/>
    <dgm:cxn modelId="{6D62FCD3-8D9B-48E1-B03E-A2480634B94F}" type="presParOf" srcId="{89534AB6-FFDF-4781-B9AB-7C685582D093}" destId="{81C01131-F158-43F8-AB4A-8AF7939E211F}" srcOrd="2" destOrd="0" presId="urn:microsoft.com/office/officeart/2005/8/layout/vList6"/>
    <dgm:cxn modelId="{7D65C870-0302-4370-A9F9-0093567F3ECA}" type="presParOf" srcId="{81C01131-F158-43F8-AB4A-8AF7939E211F}" destId="{E3AAAAB8-25E6-43EE-BF40-27C88E771D33}" srcOrd="0" destOrd="0" presId="urn:microsoft.com/office/officeart/2005/8/layout/vList6"/>
    <dgm:cxn modelId="{6EF3666E-3F09-4B0A-A105-3321C9E8F668}" type="presParOf" srcId="{81C01131-F158-43F8-AB4A-8AF7939E211F}" destId="{00304A9B-37FE-4D4C-973A-A31C8E48FA06}" srcOrd="1" destOrd="0" presId="urn:microsoft.com/office/officeart/2005/8/layout/vList6"/>
    <dgm:cxn modelId="{6F91401C-774A-47C4-A1D1-4F7DB74001AA}" type="presParOf" srcId="{89534AB6-FFDF-4781-B9AB-7C685582D093}" destId="{21542ABA-6E68-4E56-A4A0-DC387C1444A9}" srcOrd="3" destOrd="0" presId="urn:microsoft.com/office/officeart/2005/8/layout/vList6"/>
    <dgm:cxn modelId="{A10C0585-574D-4BCC-80A9-06707B6C9EA0}" type="presParOf" srcId="{89534AB6-FFDF-4781-B9AB-7C685582D093}" destId="{5BB730A7-F652-447D-A6C4-ED6F5B253673}" srcOrd="4" destOrd="0" presId="urn:microsoft.com/office/officeart/2005/8/layout/vList6"/>
    <dgm:cxn modelId="{B8A007A3-5E70-4974-B702-9FB27F83091A}" type="presParOf" srcId="{5BB730A7-F652-447D-A6C4-ED6F5B253673}" destId="{74E7EF67-B0FB-4D8B-9EFE-E9FAB129335C}" srcOrd="0" destOrd="0" presId="urn:microsoft.com/office/officeart/2005/8/layout/vList6"/>
    <dgm:cxn modelId="{53A70180-2912-49A2-B377-89E4F381CB31}" type="presParOf" srcId="{5BB730A7-F652-447D-A6C4-ED6F5B253673}" destId="{35A4B5D2-25C3-49D2-8C8B-C16A96BFB51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5EE6-1D38-4D8B-9612-8F7CF5464452}">
      <dsp:nvSpPr>
        <dsp:cNvPr id="0" name=""/>
        <dsp:cNvSpPr/>
      </dsp:nvSpPr>
      <dsp:spPr>
        <a:xfrm>
          <a:off x="4206240" y="0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6500" kern="1200" dirty="0"/>
        </a:p>
      </dsp:txBody>
      <dsp:txXfrm>
        <a:off x="4206240" y="169974"/>
        <a:ext cx="5799438" cy="1019845"/>
      </dsp:txXfrm>
    </dsp:sp>
    <dsp:sp modelId="{CA0DD307-9CF7-4E52-9BBE-863D3614AE36}">
      <dsp:nvSpPr>
        <dsp:cNvPr id="0" name=""/>
        <dsp:cNvSpPr/>
      </dsp:nvSpPr>
      <dsp:spPr>
        <a:xfrm>
          <a:off x="0" y="0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6380" y="66380"/>
        <a:ext cx="4073480" cy="1227033"/>
      </dsp:txXfrm>
    </dsp:sp>
    <dsp:sp modelId="{00304A9B-37FE-4D4C-973A-A31C8E48FA06}">
      <dsp:nvSpPr>
        <dsp:cNvPr id="0" name=""/>
        <dsp:cNvSpPr/>
      </dsp:nvSpPr>
      <dsp:spPr>
        <a:xfrm>
          <a:off x="4206240" y="1495772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6500" kern="1200" dirty="0"/>
        </a:p>
      </dsp:txBody>
      <dsp:txXfrm>
        <a:off x="4206240" y="1665746"/>
        <a:ext cx="5799438" cy="1019845"/>
      </dsp:txXfrm>
    </dsp:sp>
    <dsp:sp modelId="{E3AAAAB8-25E6-43EE-BF40-27C88E771D33}">
      <dsp:nvSpPr>
        <dsp:cNvPr id="0" name=""/>
        <dsp:cNvSpPr/>
      </dsp:nvSpPr>
      <dsp:spPr>
        <a:xfrm>
          <a:off x="0" y="1495772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6380" y="1562152"/>
        <a:ext cx="4073480" cy="1227033"/>
      </dsp:txXfrm>
    </dsp:sp>
    <dsp:sp modelId="{35A4B5D2-25C3-49D2-8C8B-C16A96BFB515}">
      <dsp:nvSpPr>
        <dsp:cNvPr id="0" name=""/>
        <dsp:cNvSpPr/>
      </dsp:nvSpPr>
      <dsp:spPr>
        <a:xfrm>
          <a:off x="4206240" y="2991544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n-US" sz="6500" kern="1200" dirty="0"/>
        </a:p>
      </dsp:txBody>
      <dsp:txXfrm>
        <a:off x="4206240" y="3161518"/>
        <a:ext cx="5799438" cy="1019845"/>
      </dsp:txXfrm>
    </dsp:sp>
    <dsp:sp modelId="{74E7EF67-B0FB-4D8B-9EFE-E9FAB129335C}">
      <dsp:nvSpPr>
        <dsp:cNvPr id="0" name=""/>
        <dsp:cNvSpPr/>
      </dsp:nvSpPr>
      <dsp:spPr>
        <a:xfrm>
          <a:off x="0" y="2991544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6380" y="3057924"/>
        <a:ext cx="4073480" cy="12270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5EE6-1D38-4D8B-9612-8F7CF5464452}">
      <dsp:nvSpPr>
        <dsp:cNvPr id="0" name=""/>
        <dsp:cNvSpPr/>
      </dsp:nvSpPr>
      <dsp:spPr>
        <a:xfrm>
          <a:off x="4206240" y="0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>
              <a:solidFill>
                <a:srgbClr val="E3CEA3"/>
              </a:solidFill>
            </a:rPr>
            <a:t>Persistent Branding</a:t>
          </a:r>
        </a:p>
      </dsp:txBody>
      <dsp:txXfrm>
        <a:off x="4206240" y="169974"/>
        <a:ext cx="5799438" cy="1019845"/>
      </dsp:txXfrm>
    </dsp:sp>
    <dsp:sp modelId="{CA0DD307-9CF7-4E52-9BBE-863D3614AE36}">
      <dsp:nvSpPr>
        <dsp:cNvPr id="0" name=""/>
        <dsp:cNvSpPr/>
      </dsp:nvSpPr>
      <dsp:spPr>
        <a:xfrm>
          <a:off x="0" y="0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6380" y="66380"/>
        <a:ext cx="4073480" cy="1227033"/>
      </dsp:txXfrm>
    </dsp:sp>
    <dsp:sp modelId="{00304A9B-37FE-4D4C-973A-A31C8E48FA06}">
      <dsp:nvSpPr>
        <dsp:cNvPr id="0" name=""/>
        <dsp:cNvSpPr/>
      </dsp:nvSpPr>
      <dsp:spPr>
        <a:xfrm>
          <a:off x="4206240" y="1495772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>
              <a:solidFill>
                <a:srgbClr val="E3CEA3"/>
              </a:solidFill>
            </a:rPr>
            <a:t>Smart Persistence</a:t>
          </a:r>
        </a:p>
      </dsp:txBody>
      <dsp:txXfrm>
        <a:off x="4206240" y="1665746"/>
        <a:ext cx="5799438" cy="1019845"/>
      </dsp:txXfrm>
    </dsp:sp>
    <dsp:sp modelId="{E3AAAAB8-25E6-43EE-BF40-27C88E771D33}">
      <dsp:nvSpPr>
        <dsp:cNvPr id="0" name=""/>
        <dsp:cNvSpPr/>
      </dsp:nvSpPr>
      <dsp:spPr>
        <a:xfrm>
          <a:off x="0" y="1495772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6380" y="1562152"/>
        <a:ext cx="4073480" cy="1227033"/>
      </dsp:txXfrm>
    </dsp:sp>
    <dsp:sp modelId="{35A4B5D2-25C3-49D2-8C8B-C16A96BFB515}">
      <dsp:nvSpPr>
        <dsp:cNvPr id="0" name=""/>
        <dsp:cNvSpPr/>
      </dsp:nvSpPr>
      <dsp:spPr>
        <a:xfrm>
          <a:off x="4206240" y="2991544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700" kern="1200" dirty="0"/>
            <a:t>Persistence</a:t>
          </a:r>
        </a:p>
      </dsp:txBody>
      <dsp:txXfrm>
        <a:off x="4206240" y="3161518"/>
        <a:ext cx="5799438" cy="1019845"/>
      </dsp:txXfrm>
    </dsp:sp>
    <dsp:sp modelId="{74E7EF67-B0FB-4D8B-9EFE-E9FAB129335C}">
      <dsp:nvSpPr>
        <dsp:cNvPr id="0" name=""/>
        <dsp:cNvSpPr/>
      </dsp:nvSpPr>
      <dsp:spPr>
        <a:xfrm>
          <a:off x="0" y="2991544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1995</a:t>
          </a:r>
        </a:p>
      </dsp:txBody>
      <dsp:txXfrm>
        <a:off x="66380" y="3057924"/>
        <a:ext cx="4073480" cy="12270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5EE6-1D38-4D8B-9612-8F7CF5464452}">
      <dsp:nvSpPr>
        <dsp:cNvPr id="0" name=""/>
        <dsp:cNvSpPr/>
      </dsp:nvSpPr>
      <dsp:spPr>
        <a:xfrm>
          <a:off x="4206240" y="0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>
              <a:solidFill>
                <a:srgbClr val="E3CEA3"/>
              </a:solidFill>
            </a:rPr>
            <a:t>Persistent Branding</a:t>
          </a:r>
        </a:p>
      </dsp:txBody>
      <dsp:txXfrm>
        <a:off x="4206240" y="169974"/>
        <a:ext cx="5799438" cy="1019845"/>
      </dsp:txXfrm>
    </dsp:sp>
    <dsp:sp modelId="{CA0DD307-9CF7-4E52-9BBE-863D3614AE36}">
      <dsp:nvSpPr>
        <dsp:cNvPr id="0" name=""/>
        <dsp:cNvSpPr/>
      </dsp:nvSpPr>
      <dsp:spPr>
        <a:xfrm>
          <a:off x="0" y="0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6380" y="66380"/>
        <a:ext cx="4073480" cy="1227033"/>
      </dsp:txXfrm>
    </dsp:sp>
    <dsp:sp modelId="{00304A9B-37FE-4D4C-973A-A31C8E48FA06}">
      <dsp:nvSpPr>
        <dsp:cNvPr id="0" name=""/>
        <dsp:cNvSpPr/>
      </dsp:nvSpPr>
      <dsp:spPr>
        <a:xfrm>
          <a:off x="4206240" y="1495772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/>
            <a:t>Smart Persistence</a:t>
          </a:r>
        </a:p>
      </dsp:txBody>
      <dsp:txXfrm>
        <a:off x="4206240" y="1665746"/>
        <a:ext cx="5799438" cy="1019845"/>
      </dsp:txXfrm>
    </dsp:sp>
    <dsp:sp modelId="{E3AAAAB8-25E6-43EE-BF40-27C88E771D33}">
      <dsp:nvSpPr>
        <dsp:cNvPr id="0" name=""/>
        <dsp:cNvSpPr/>
      </dsp:nvSpPr>
      <dsp:spPr>
        <a:xfrm>
          <a:off x="0" y="1495772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Today</a:t>
          </a:r>
        </a:p>
      </dsp:txBody>
      <dsp:txXfrm>
        <a:off x="66380" y="1562152"/>
        <a:ext cx="4073480" cy="1227033"/>
      </dsp:txXfrm>
    </dsp:sp>
    <dsp:sp modelId="{35A4B5D2-25C3-49D2-8C8B-C16A96BFB515}">
      <dsp:nvSpPr>
        <dsp:cNvPr id="0" name=""/>
        <dsp:cNvSpPr/>
      </dsp:nvSpPr>
      <dsp:spPr>
        <a:xfrm>
          <a:off x="4206240" y="2991544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700" kern="1200" dirty="0"/>
            <a:t>Persistence</a:t>
          </a:r>
        </a:p>
      </dsp:txBody>
      <dsp:txXfrm>
        <a:off x="4206240" y="3161518"/>
        <a:ext cx="5799438" cy="1019845"/>
      </dsp:txXfrm>
    </dsp:sp>
    <dsp:sp modelId="{74E7EF67-B0FB-4D8B-9EFE-E9FAB129335C}">
      <dsp:nvSpPr>
        <dsp:cNvPr id="0" name=""/>
        <dsp:cNvSpPr/>
      </dsp:nvSpPr>
      <dsp:spPr>
        <a:xfrm>
          <a:off x="0" y="2991544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1995</a:t>
          </a:r>
        </a:p>
      </dsp:txBody>
      <dsp:txXfrm>
        <a:off x="66380" y="3057924"/>
        <a:ext cx="4073480" cy="1227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5EE6-1D38-4D8B-9612-8F7CF5464452}">
      <dsp:nvSpPr>
        <dsp:cNvPr id="0" name=""/>
        <dsp:cNvSpPr/>
      </dsp:nvSpPr>
      <dsp:spPr>
        <a:xfrm>
          <a:off x="4206240" y="0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>
              <a:solidFill>
                <a:srgbClr val="E3CEA3"/>
              </a:solidFill>
            </a:rPr>
            <a:t>Persistent Branding</a:t>
          </a:r>
        </a:p>
      </dsp:txBody>
      <dsp:txXfrm>
        <a:off x="4206240" y="169974"/>
        <a:ext cx="5799438" cy="1019845"/>
      </dsp:txXfrm>
    </dsp:sp>
    <dsp:sp modelId="{CA0DD307-9CF7-4E52-9BBE-863D3614AE36}">
      <dsp:nvSpPr>
        <dsp:cNvPr id="0" name=""/>
        <dsp:cNvSpPr/>
      </dsp:nvSpPr>
      <dsp:spPr>
        <a:xfrm>
          <a:off x="0" y="0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2030</a:t>
          </a:r>
        </a:p>
      </dsp:txBody>
      <dsp:txXfrm>
        <a:off x="66380" y="66380"/>
        <a:ext cx="4073480" cy="1227033"/>
      </dsp:txXfrm>
    </dsp:sp>
    <dsp:sp modelId="{00304A9B-37FE-4D4C-973A-A31C8E48FA06}">
      <dsp:nvSpPr>
        <dsp:cNvPr id="0" name=""/>
        <dsp:cNvSpPr/>
      </dsp:nvSpPr>
      <dsp:spPr>
        <a:xfrm>
          <a:off x="4206240" y="1495772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/>
            <a:t>Smart Persistence</a:t>
          </a:r>
        </a:p>
      </dsp:txBody>
      <dsp:txXfrm>
        <a:off x="4206240" y="1665746"/>
        <a:ext cx="5799438" cy="1019845"/>
      </dsp:txXfrm>
    </dsp:sp>
    <dsp:sp modelId="{E3AAAAB8-25E6-43EE-BF40-27C88E771D33}">
      <dsp:nvSpPr>
        <dsp:cNvPr id="0" name=""/>
        <dsp:cNvSpPr/>
      </dsp:nvSpPr>
      <dsp:spPr>
        <a:xfrm>
          <a:off x="0" y="1495772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Today</a:t>
          </a:r>
        </a:p>
      </dsp:txBody>
      <dsp:txXfrm>
        <a:off x="66380" y="1562152"/>
        <a:ext cx="4073480" cy="1227033"/>
      </dsp:txXfrm>
    </dsp:sp>
    <dsp:sp modelId="{35A4B5D2-25C3-49D2-8C8B-C16A96BFB515}">
      <dsp:nvSpPr>
        <dsp:cNvPr id="0" name=""/>
        <dsp:cNvSpPr/>
      </dsp:nvSpPr>
      <dsp:spPr>
        <a:xfrm>
          <a:off x="4206240" y="2991544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700" kern="1200" dirty="0"/>
            <a:t>Persistence</a:t>
          </a:r>
        </a:p>
      </dsp:txBody>
      <dsp:txXfrm>
        <a:off x="4206240" y="3161518"/>
        <a:ext cx="5799438" cy="1019845"/>
      </dsp:txXfrm>
    </dsp:sp>
    <dsp:sp modelId="{74E7EF67-B0FB-4D8B-9EFE-E9FAB129335C}">
      <dsp:nvSpPr>
        <dsp:cNvPr id="0" name=""/>
        <dsp:cNvSpPr/>
      </dsp:nvSpPr>
      <dsp:spPr>
        <a:xfrm>
          <a:off x="0" y="2991544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1995</a:t>
          </a:r>
        </a:p>
      </dsp:txBody>
      <dsp:txXfrm>
        <a:off x="66380" y="3057924"/>
        <a:ext cx="4073480" cy="1227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15EE6-1D38-4D8B-9612-8F7CF5464452}">
      <dsp:nvSpPr>
        <dsp:cNvPr id="0" name=""/>
        <dsp:cNvSpPr/>
      </dsp:nvSpPr>
      <dsp:spPr>
        <a:xfrm>
          <a:off x="4206240" y="0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/>
            <a:t>Persistent Branding</a:t>
          </a:r>
        </a:p>
      </dsp:txBody>
      <dsp:txXfrm>
        <a:off x="4206240" y="169974"/>
        <a:ext cx="5799438" cy="1019845"/>
      </dsp:txXfrm>
    </dsp:sp>
    <dsp:sp modelId="{CA0DD307-9CF7-4E52-9BBE-863D3614AE36}">
      <dsp:nvSpPr>
        <dsp:cNvPr id="0" name=""/>
        <dsp:cNvSpPr/>
      </dsp:nvSpPr>
      <dsp:spPr>
        <a:xfrm>
          <a:off x="0" y="0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2030</a:t>
          </a:r>
        </a:p>
      </dsp:txBody>
      <dsp:txXfrm>
        <a:off x="66380" y="66380"/>
        <a:ext cx="4073480" cy="1227033"/>
      </dsp:txXfrm>
    </dsp:sp>
    <dsp:sp modelId="{00304A9B-37FE-4D4C-973A-A31C8E48FA06}">
      <dsp:nvSpPr>
        <dsp:cNvPr id="0" name=""/>
        <dsp:cNvSpPr/>
      </dsp:nvSpPr>
      <dsp:spPr>
        <a:xfrm>
          <a:off x="4206240" y="1495772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5700" kern="1200" dirty="0"/>
            <a:t>Smart Persistence</a:t>
          </a:r>
        </a:p>
      </dsp:txBody>
      <dsp:txXfrm>
        <a:off x="4206240" y="1665746"/>
        <a:ext cx="5799438" cy="1019845"/>
      </dsp:txXfrm>
    </dsp:sp>
    <dsp:sp modelId="{E3AAAAB8-25E6-43EE-BF40-27C88E771D33}">
      <dsp:nvSpPr>
        <dsp:cNvPr id="0" name=""/>
        <dsp:cNvSpPr/>
      </dsp:nvSpPr>
      <dsp:spPr>
        <a:xfrm>
          <a:off x="0" y="1495772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Today</a:t>
          </a:r>
        </a:p>
      </dsp:txBody>
      <dsp:txXfrm>
        <a:off x="66380" y="1562152"/>
        <a:ext cx="4073480" cy="1227033"/>
      </dsp:txXfrm>
    </dsp:sp>
    <dsp:sp modelId="{35A4B5D2-25C3-49D2-8C8B-C16A96BFB515}">
      <dsp:nvSpPr>
        <dsp:cNvPr id="0" name=""/>
        <dsp:cNvSpPr/>
      </dsp:nvSpPr>
      <dsp:spPr>
        <a:xfrm>
          <a:off x="4206240" y="2991544"/>
          <a:ext cx="6309360" cy="1359793"/>
        </a:xfrm>
        <a:prstGeom prst="rightArrow">
          <a:avLst>
            <a:gd name="adj1" fmla="val 75000"/>
            <a:gd name="adj2" fmla="val 50000"/>
          </a:avLst>
        </a:prstGeom>
        <a:solidFill>
          <a:srgbClr val="E3CEA3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285750" lvl="1" indent="-285750" algn="l" defTabSz="2533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5700" kern="1200" dirty="0"/>
            <a:t>Persistence</a:t>
          </a:r>
        </a:p>
      </dsp:txBody>
      <dsp:txXfrm>
        <a:off x="4206240" y="3161518"/>
        <a:ext cx="5799438" cy="1019845"/>
      </dsp:txXfrm>
    </dsp:sp>
    <dsp:sp modelId="{74E7EF67-B0FB-4D8B-9EFE-E9FAB129335C}">
      <dsp:nvSpPr>
        <dsp:cNvPr id="0" name=""/>
        <dsp:cNvSpPr/>
      </dsp:nvSpPr>
      <dsp:spPr>
        <a:xfrm>
          <a:off x="0" y="2991544"/>
          <a:ext cx="4206240" cy="1359793"/>
        </a:xfrm>
        <a:prstGeom prst="roundRect">
          <a:avLst/>
        </a:prstGeom>
        <a:solidFill>
          <a:srgbClr val="17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1995</a:t>
          </a:r>
        </a:p>
      </dsp:txBody>
      <dsp:txXfrm>
        <a:off x="66380" y="3057924"/>
        <a:ext cx="4073480" cy="1227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1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9EE88-4241-4FB4-A55D-C7A211FFE47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8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9EE88-4241-4FB4-A55D-C7A211FFE4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224598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E251969F-444B-40FF-9F65-4C6957682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21" y="1471135"/>
            <a:ext cx="5270957" cy="18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2C9A2451-C033-4059-882F-E8D2D8672F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99" y="1452566"/>
            <a:ext cx="5528488" cy="19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7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3B84D-C096-4A95-B61A-9B142F67574D}"/>
              </a:ext>
            </a:extLst>
          </p:cNvPr>
          <p:cNvSpPr/>
          <p:nvPr userDrawn="1"/>
        </p:nvSpPr>
        <p:spPr>
          <a:xfrm>
            <a:off x="0" y="0"/>
            <a:ext cx="12192000" cy="3915052"/>
          </a:xfrm>
          <a:prstGeom prst="rect">
            <a:avLst/>
          </a:prstGeom>
          <a:solidFill>
            <a:srgbClr val="070E2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663" y="4348116"/>
            <a:ext cx="9144000" cy="1655762"/>
          </a:xfrm>
          <a:solidFill>
            <a:srgbClr val="17598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00E15C12-5C3C-4991-8FA3-2D69A8A23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8" y="594855"/>
            <a:ext cx="8228223" cy="29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98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1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8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12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5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74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45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14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47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1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654" r:id="rId8"/>
    <p:sldLayoutId id="2147483655" r:id="rId9"/>
    <p:sldLayoutId id="2147483656" r:id="rId10"/>
    <p:sldLayoutId id="2147483679" r:id="rId11"/>
    <p:sldLayoutId id="2147483657" r:id="rId12"/>
    <p:sldLayoutId id="2147483678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Action%20Item%20066.docx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vectorfirmacademy.com/vector-firm-academy-book-club/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vectorfirmacademy.com/sales-leadership-corner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127" y="3588390"/>
            <a:ext cx="9489743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Prospecting in 2030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066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January 13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D2EF3E-EC90-DEDF-2D43-9D5B35C0D95C}"/>
              </a:ext>
            </a:extLst>
          </p:cNvPr>
          <p:cNvSpPr txBox="1"/>
          <p:nvPr/>
        </p:nvSpPr>
        <p:spPr>
          <a:xfrm>
            <a:off x="2584488" y="5572199"/>
            <a:ext cx="7023023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Welcome –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we’ll be starting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soon.   </a:t>
            </a:r>
          </a:p>
        </p:txBody>
      </p:sp>
    </p:spTree>
    <p:extLst>
      <p:ext uri="{BB962C8B-B14F-4D97-AF65-F5344CB8AC3E}">
        <p14:creationId xmlns:p14="http://schemas.microsoft.com/office/powerpoint/2010/main" val="96237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Death of a Salesperson (?? – 2030 AD)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676E68-BBB3-7E7F-A5CF-F0E0AD608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223659"/>
              </p:ext>
            </p:extLst>
          </p:nvPr>
        </p:nvGraphicFramePr>
        <p:xfrm>
          <a:off x="838200" y="1825624"/>
          <a:ext cx="10515597" cy="413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326987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014276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244053838"/>
                    </a:ext>
                  </a:extLst>
                </a:gridCol>
              </a:tblGrid>
              <a:tr h="137796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0545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-33%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97960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+10%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453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062710-285B-555E-B965-AF2F2C0ABD48}"/>
              </a:ext>
            </a:extLst>
          </p:cNvPr>
          <p:cNvSpPr txBox="1"/>
          <p:nvPr/>
        </p:nvSpPr>
        <p:spPr>
          <a:xfrm>
            <a:off x="838200" y="6186985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Cirrus Insight, What the job of a B2B Salesperson will look like in the year 2030, June 23, 2020.</a:t>
            </a:r>
          </a:p>
        </p:txBody>
      </p:sp>
    </p:spTree>
    <p:extLst>
      <p:ext uri="{BB962C8B-B14F-4D97-AF65-F5344CB8AC3E}">
        <p14:creationId xmlns:p14="http://schemas.microsoft.com/office/powerpoint/2010/main" val="1012795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Birth of a New Sales Professional!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676E68-BBB3-7E7F-A5CF-F0E0AD608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963204"/>
              </p:ext>
            </p:extLst>
          </p:nvPr>
        </p:nvGraphicFramePr>
        <p:xfrm>
          <a:off x="838199" y="1825624"/>
          <a:ext cx="10371162" cy="4197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5581">
                  <a:extLst>
                    <a:ext uri="{9D8B030D-6E8A-4147-A177-3AD203B41FA5}">
                      <a16:colId xmlns:a16="http://schemas.microsoft.com/office/drawing/2014/main" val="1132698737"/>
                    </a:ext>
                  </a:extLst>
                </a:gridCol>
                <a:gridCol w="5185581">
                  <a:extLst>
                    <a:ext uri="{9D8B030D-6E8A-4147-A177-3AD203B41FA5}">
                      <a16:colId xmlns:a16="http://schemas.microsoft.com/office/drawing/2014/main" val="3244053838"/>
                    </a:ext>
                  </a:extLst>
                </a:gridCol>
              </a:tblGrid>
              <a:tr h="2098794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COMPLEX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05453"/>
                  </a:ext>
                </a:extLst>
              </a:tr>
              <a:tr h="209879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COMPLEX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+10%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4539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7A2E4CA-8673-BA72-0E0B-8F2A23C8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069" y="2014572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68772"/>
            <a:ext cx="10506456" cy="11108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latin typeface="+mj-lt"/>
                <a:ea typeface="+mj-ea"/>
                <a:cs typeface="+mj-cs"/>
              </a:rPr>
              <a:t>Birth of a New Sales Professional!</a:t>
            </a:r>
          </a:p>
        </p:txBody>
      </p:sp>
      <p:pic>
        <p:nvPicPr>
          <p:cNvPr id="11" name="Picture 10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0EE70142-BFB5-958E-8F32-46A980CB3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28943" b="2"/>
          <a:stretch/>
        </p:blipFill>
        <p:spPr>
          <a:xfrm>
            <a:off x="9170860" y="168439"/>
            <a:ext cx="2827865" cy="3731891"/>
          </a:xfrm>
          <a:prstGeom prst="rect">
            <a:avLst/>
          </a:prstGeom>
        </p:spPr>
      </p:pic>
      <p:pic>
        <p:nvPicPr>
          <p:cNvPr id="13" name="Picture 12" descr="A person wearing headphones and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920A910D-068E-63DC-7AEF-AE72AF1A0D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r="19584" b="-1"/>
          <a:stretch/>
        </p:blipFill>
        <p:spPr>
          <a:xfrm>
            <a:off x="6164459" y="168440"/>
            <a:ext cx="2827865" cy="3731891"/>
          </a:xfrm>
          <a:prstGeom prst="rect">
            <a:avLst/>
          </a:prstGeom>
        </p:spPr>
      </p:pic>
      <p:pic>
        <p:nvPicPr>
          <p:cNvPr id="9" name="Picture 8" descr="A person standing in front of a chalkboard with books on it&#10;&#10;Description automatically generated with low confidence">
            <a:extLst>
              <a:ext uri="{FF2B5EF4-FFF2-40B4-BE49-F238E27FC236}">
                <a16:creationId xmlns:a16="http://schemas.microsoft.com/office/drawing/2014/main" id="{F61121C9-75B5-1AE5-D906-EC7091F95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r="7379" b="2"/>
          <a:stretch/>
        </p:blipFill>
        <p:spPr>
          <a:xfrm>
            <a:off x="151657" y="168441"/>
            <a:ext cx="2827865" cy="3731891"/>
          </a:xfrm>
          <a:prstGeom prst="rect">
            <a:avLst/>
          </a:prstGeom>
        </p:spPr>
      </p:pic>
      <p:pic>
        <p:nvPicPr>
          <p:cNvPr id="7" name="Picture 6" descr="A group of people looking at papers on a table&#10;&#10;Description automatically generated with medium confidence">
            <a:extLst>
              <a:ext uri="{FF2B5EF4-FFF2-40B4-BE49-F238E27FC236}">
                <a16:creationId xmlns:a16="http://schemas.microsoft.com/office/drawing/2014/main" id="{2B1A91D1-3720-49FF-804F-EFC66A6C7C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r="21154" b="-1"/>
          <a:stretch/>
        </p:blipFill>
        <p:spPr>
          <a:xfrm>
            <a:off x="3158058" y="168439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8FA16-5755-96F2-3B1E-BFEF2067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Prospecting in 2030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C56C1-3D3B-4E85-84A8-D1D4360F9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Opportunities to Succeed</a:t>
            </a:r>
          </a:p>
        </p:txBody>
      </p:sp>
    </p:spTree>
    <p:extLst>
      <p:ext uri="{BB962C8B-B14F-4D97-AF65-F5344CB8AC3E}">
        <p14:creationId xmlns:p14="http://schemas.microsoft.com/office/powerpoint/2010/main" val="2823726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wall, indoor, bed&#10;&#10;Description automatically generated">
            <a:extLst>
              <a:ext uri="{FF2B5EF4-FFF2-40B4-BE49-F238E27FC236}">
                <a16:creationId xmlns:a16="http://schemas.microsoft.com/office/drawing/2014/main" id="{ED5DCF4A-6911-5617-E263-46A3E9E864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r="23298" b="388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ED722-4207-BF04-BCEC-3C3F0074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09" y="1161156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/>
              <a:t>1. End-Users will be overwhelmed by technology.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24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wall, indoor, bed&#10;&#10;Description automatically generated">
            <a:extLst>
              <a:ext uri="{FF2B5EF4-FFF2-40B4-BE49-F238E27FC236}">
                <a16:creationId xmlns:a16="http://schemas.microsoft.com/office/drawing/2014/main" id="{58EA7866-2E00-B443-2EE8-4E02570982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A0E92-BD26-FDE9-654B-57EE69C54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/>
              <a:t>1. End-Users will be overwhelmed by technology.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55F61-1A8B-2336-2510-6283AECF3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Keep it simple.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Related to their scenario.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Become they’re subject matter expert and remove all burden from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Send content to keep them educated on a regular basis.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Start using video now. </a:t>
            </a:r>
          </a:p>
        </p:txBody>
      </p:sp>
    </p:spTree>
    <p:extLst>
      <p:ext uri="{BB962C8B-B14F-4D97-AF65-F5344CB8AC3E}">
        <p14:creationId xmlns:p14="http://schemas.microsoft.com/office/powerpoint/2010/main" val="103092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5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325B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16A4108-FEA9-85DE-5F25-ACEC64D9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14" y="4783994"/>
            <a:ext cx="11130172" cy="10746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2. Manufacturers will market more to end-users.</a:t>
            </a:r>
          </a:p>
        </p:txBody>
      </p:sp>
      <p:pic>
        <p:nvPicPr>
          <p:cNvPr id="6" name="Picture Placeholder 5" descr="A picture containing tool&#10;&#10;Description automatically generated">
            <a:extLst>
              <a:ext uri="{FF2B5EF4-FFF2-40B4-BE49-F238E27FC236}">
                <a16:creationId xmlns:a16="http://schemas.microsoft.com/office/drawing/2014/main" id="{B74CE89D-FAE1-5881-C1B5-C2B852D426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7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0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ool&#10;&#10;Description automatically generated">
            <a:extLst>
              <a:ext uri="{FF2B5EF4-FFF2-40B4-BE49-F238E27FC236}">
                <a16:creationId xmlns:a16="http://schemas.microsoft.com/office/drawing/2014/main" id="{CB755182-2D17-B40C-EFE0-05BAF6E9E6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5332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FB260-42CB-4C8F-1525-FE2A947D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70" y="1328382"/>
            <a:ext cx="4593021" cy="1928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2. Manufacturers will market more to end-users.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5F4CC-218E-4C86-012E-70965F7D9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Partnerships need to become more front-loaded.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RSM’s need to become an extension of their marketing.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Integration salespeople need to drive this level of activity.</a:t>
            </a:r>
          </a:p>
        </p:txBody>
      </p:sp>
    </p:spTree>
    <p:extLst>
      <p:ext uri="{BB962C8B-B14F-4D97-AF65-F5344CB8AC3E}">
        <p14:creationId xmlns:p14="http://schemas.microsoft.com/office/powerpoint/2010/main" val="1148782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AF7A-A41F-38C2-EFC6-1648AEE0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405" y="3092333"/>
            <a:ext cx="4345001" cy="3408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3. They will not see you unless it’s easy, quick, and they think they need you.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erson holding the hands up&#10;&#10;Description automatically generated with low confidence">
            <a:extLst>
              <a:ext uri="{FF2B5EF4-FFF2-40B4-BE49-F238E27FC236}">
                <a16:creationId xmlns:a16="http://schemas.microsoft.com/office/drawing/2014/main" id="{E9CF0FE2-108A-DFF8-F96B-F0C7666F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r="6419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97A63-1B33-432C-67CB-EF2C7B6F6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453" y="817220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8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holding the hands up&#10;&#10;Description automatically generated with low confidence">
            <a:extLst>
              <a:ext uri="{FF2B5EF4-FFF2-40B4-BE49-F238E27FC236}">
                <a16:creationId xmlns:a16="http://schemas.microsoft.com/office/drawing/2014/main" id="{45D92940-0D40-88EB-4DF4-A14D285FB6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-896202" y="-94392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204C4-B13E-0806-E9BF-ECF8629C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374" y="383322"/>
            <a:ext cx="4940490" cy="27374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3. They will not see you unless it’s easy, quick, and they think they need you.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69F45-9391-CCD8-BC45-778F0E02D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69374" y="3334603"/>
            <a:ext cx="4940490" cy="3084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See idea #1 about helping them not feel so overwhelmed – get them to need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Offer remote, very brief, and indirect ways to “meet” with you.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Record short videos / presentations and send to them (90 seconds, 4 minutes, 15 minutes, etc.)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32A03-7D48-82DB-C603-9DBDA825FFD3}"/>
              </a:ext>
            </a:extLst>
          </p:cNvPr>
          <p:cNvSpPr txBox="1"/>
          <p:nvPr/>
        </p:nvSpPr>
        <p:spPr>
          <a:xfrm>
            <a:off x="724080" y="3334603"/>
            <a:ext cx="10831773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DISCLAIMER ALERT</a:t>
            </a:r>
          </a:p>
        </p:txBody>
      </p:sp>
    </p:spTree>
    <p:extLst>
      <p:ext uri="{BB962C8B-B14F-4D97-AF65-F5344CB8AC3E}">
        <p14:creationId xmlns:p14="http://schemas.microsoft.com/office/powerpoint/2010/main" val="53519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127" y="3588390"/>
            <a:ext cx="9489743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Prospecting in 2030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Session 066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January 13</a:t>
            </a:r>
            <a:r>
              <a:rPr lang="en-US" sz="2000" baseline="30000" dirty="0">
                <a:solidFill>
                  <a:prstClr val="white"/>
                </a:solidFill>
              </a:rPr>
              <a:t>th</a:t>
            </a:r>
            <a:r>
              <a:rPr lang="en-US" sz="2000" dirty="0">
                <a:solidFill>
                  <a:prstClr val="white"/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173925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erson holding the hands up&#10;&#10;Description automatically generated with low confidence">
            <a:extLst>
              <a:ext uri="{FF2B5EF4-FFF2-40B4-BE49-F238E27FC236}">
                <a16:creationId xmlns:a16="http://schemas.microsoft.com/office/drawing/2014/main" id="{45D92940-0D40-88EB-4DF4-A14D285FB61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-896202" y="-94392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204C4-B13E-0806-E9BF-ECF8629C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374" y="383322"/>
            <a:ext cx="4940490" cy="27374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3. They will not see you unless it’s easy, quick, and they think they need you.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69F45-9391-CCD8-BC45-778F0E02D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69374" y="3334603"/>
            <a:ext cx="4940490" cy="3084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See idea #1 about helping them not feel so overwhelmed – get them to need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Offer remote, very brief, and indirect ways to “meet” with you.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Record short videos / presentations and send to them (90 seconds, 4 minutes, 15 minutes, etc.) </a:t>
            </a:r>
          </a:p>
        </p:txBody>
      </p:sp>
    </p:spTree>
    <p:extLst>
      <p:ext uri="{BB962C8B-B14F-4D97-AF65-F5344CB8AC3E}">
        <p14:creationId xmlns:p14="http://schemas.microsoft.com/office/powerpoint/2010/main" val="4224936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67DD-9431-42DB-DEE6-0AE2F47E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5" y="365125"/>
            <a:ext cx="11445922" cy="1325563"/>
          </a:xfrm>
        </p:spPr>
        <p:txBody>
          <a:bodyPr/>
          <a:lstStyle/>
          <a:p>
            <a:pPr algn="ctr"/>
            <a:r>
              <a:rPr lang="en-US" sz="4400" dirty="0"/>
              <a:t>What’s the most important factor in prospecting?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95C237-573A-45C1-5E37-B24E46B38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42031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6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67DD-9431-42DB-DEE6-0AE2F47E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5" y="365125"/>
            <a:ext cx="11445922" cy="1325563"/>
          </a:xfrm>
        </p:spPr>
        <p:txBody>
          <a:bodyPr/>
          <a:lstStyle/>
          <a:p>
            <a:pPr algn="ctr"/>
            <a:r>
              <a:rPr lang="en-US" sz="4400" dirty="0"/>
              <a:t>What’s the most important factor in prospecting?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95C237-573A-45C1-5E37-B24E46B38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3083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307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67DD-9431-42DB-DEE6-0AE2F47E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5" y="365125"/>
            <a:ext cx="11445922" cy="1325563"/>
          </a:xfrm>
        </p:spPr>
        <p:txBody>
          <a:bodyPr/>
          <a:lstStyle/>
          <a:p>
            <a:pPr algn="ctr"/>
            <a:r>
              <a:rPr lang="en-US" sz="4400" dirty="0"/>
              <a:t>What’s the most important factor in prospecting?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95C237-573A-45C1-5E37-B24E46B38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2772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0171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67DD-9431-42DB-DEE6-0AE2F47E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5" y="365125"/>
            <a:ext cx="11445922" cy="1325563"/>
          </a:xfrm>
        </p:spPr>
        <p:txBody>
          <a:bodyPr/>
          <a:lstStyle/>
          <a:p>
            <a:pPr algn="ctr"/>
            <a:r>
              <a:rPr lang="en-US" sz="4400" dirty="0"/>
              <a:t>What’s the most important factor in prospecting?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95C237-573A-45C1-5E37-B24E46B38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38445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7950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67DD-9431-42DB-DEE6-0AE2F47E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45" y="365125"/>
            <a:ext cx="11445922" cy="1325563"/>
          </a:xfrm>
        </p:spPr>
        <p:txBody>
          <a:bodyPr/>
          <a:lstStyle/>
          <a:p>
            <a:pPr algn="ctr"/>
            <a:r>
              <a:rPr lang="en-US" sz="4400" dirty="0"/>
              <a:t>What’s the most important factor in prospecting?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95C237-573A-45C1-5E37-B24E46B382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CE31AE4-9EF8-7D8E-F257-043FF6443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1265" y="3115042"/>
            <a:ext cx="1572904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7507-FEC9-EE62-29EA-D7D1955C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chemeClr val="tx1"/>
                </a:solidFill>
              </a:rPr>
              <a:t>4. Persistence will still matter.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CA200210-2263-ADBF-13B5-AE18FDA1D8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592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124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88A4F71D-4BE1-0279-6149-07D5DB72FB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" r="22528" b="90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9C3DA0-33C8-7B03-BC18-BC4EBB3D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But it’s different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58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146AC-F67A-25C2-2BDC-4EC50C814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40" y="4581226"/>
            <a:ext cx="11492733" cy="10227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eco-system must talk about your brand.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10362-3F00-4D58-D156-F272568B3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17" r="3" b="3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D767E-6A6A-EAE2-DAB0-8F6B06AEAD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9" r="1" b="4161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7A19A-49DF-EEEA-BB1B-F224BEAB9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" r="3" b="3"/>
          <a:stretch/>
        </p:blipFill>
        <p:spPr>
          <a:xfrm>
            <a:off x="8086176" y="321734"/>
            <a:ext cx="3797984" cy="2010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34E5A6-FE60-20CC-4212-3249948B2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96" r="1" b="2059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BFDBA-06DC-A725-A87F-519B61737E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20" r="1" b="11162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9" name="Picture 8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D60E1C30-C186-0612-93B7-BDBD91CEC2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27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1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BF6B5D6-0D70-2E90-517E-B44A25934F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52A72-66A5-A845-1804-82BA2CBC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426085"/>
            <a:ext cx="423331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4. Persistence will still matter.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CD603E-138D-B5BF-93F8-DB7F9646E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4233316" cy="4131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Become a strategic and consistent networker.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Consistently post educational material on social media.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Consistently use video to educate your eco-system.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Send letters in the mail.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And still … consistently knock on doors.</a:t>
            </a:r>
          </a:p>
        </p:txBody>
      </p:sp>
    </p:spTree>
    <p:extLst>
      <p:ext uri="{BB962C8B-B14F-4D97-AF65-F5344CB8AC3E}">
        <p14:creationId xmlns:p14="http://schemas.microsoft.com/office/powerpoint/2010/main" val="21133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5686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Questions &amp; Discussion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85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writing on a blackboard&#10;&#10;Description automatically generated">
            <a:extLst>
              <a:ext uri="{FF2B5EF4-FFF2-40B4-BE49-F238E27FC236}">
                <a16:creationId xmlns:a16="http://schemas.microsoft.com/office/drawing/2014/main" id="{651076B5-141C-12B8-0FB1-441EA7A90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E065C-BE87-1D21-8079-1D682B798F2E}"/>
              </a:ext>
            </a:extLst>
          </p:cNvPr>
          <p:cNvSpPr txBox="1"/>
          <p:nvPr/>
        </p:nvSpPr>
        <p:spPr>
          <a:xfrm>
            <a:off x="917206" y="2286099"/>
            <a:ext cx="54676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End-users will be overwhelmed.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Manufacturers will be a bigger part.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 and easy.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branding.</a:t>
            </a:r>
          </a:p>
        </p:txBody>
      </p:sp>
    </p:spTree>
    <p:extLst>
      <p:ext uri="{BB962C8B-B14F-4D97-AF65-F5344CB8AC3E}">
        <p14:creationId xmlns:p14="http://schemas.microsoft.com/office/powerpoint/2010/main" val="105340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0803-A644-42C4-8440-FABE0F58D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2" y="3261865"/>
            <a:ext cx="4524973" cy="1145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Poll Question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40026DF-594E-457F-9F51-E41B3B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96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4190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2399234" y="2073715"/>
            <a:ext cx="6935759" cy="29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Which one thing below does </a:t>
            </a:r>
            <a:r>
              <a:rPr lang="en-US" sz="4400" i="1" dirty="0">
                <a:solidFill>
                  <a:prstClr val="white"/>
                </a:solidFill>
                <a:latin typeface="Calibri Light" panose="020F0302020204030204"/>
              </a:rPr>
              <a:t>NOT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belong on the list of things excellent salespeople do?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1883640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399233" y="5066757"/>
            <a:ext cx="6935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27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492155" y="365760"/>
            <a:ext cx="1061340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Debrief every sales call.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Be charismatic.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Proactively prospect for </a:t>
            </a: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specific new accounts.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every call.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Consistently work on professional skills.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16A84-7BC1-5FB3-3EC7-EB393C937B8A}"/>
              </a:ext>
            </a:extLst>
          </p:cNvPr>
          <p:cNvSpPr txBox="1"/>
          <p:nvPr/>
        </p:nvSpPr>
        <p:spPr>
          <a:xfrm>
            <a:off x="1560074" y="138196"/>
            <a:ext cx="1074951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Which one thing below does</a:t>
            </a:r>
            <a:r>
              <a:rPr lang="en-US" sz="4400" i="1" dirty="0">
                <a:latin typeface="Calibri Light" panose="020F0302020204030204"/>
              </a:rPr>
              <a:t> NOT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belong on the list of things excellent salespeople do?</a:t>
            </a:r>
          </a:p>
        </p:txBody>
      </p:sp>
    </p:spTree>
    <p:extLst>
      <p:ext uri="{BB962C8B-B14F-4D97-AF65-F5344CB8AC3E}">
        <p14:creationId xmlns:p14="http://schemas.microsoft.com/office/powerpoint/2010/main" val="1365489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25F0FE-0BF0-4F4F-8E86-854CFD928D81}"/>
              </a:ext>
            </a:extLst>
          </p:cNvPr>
          <p:cNvSpPr/>
          <p:nvPr/>
        </p:nvSpPr>
        <p:spPr>
          <a:xfrm>
            <a:off x="1492155" y="365760"/>
            <a:ext cx="10613409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Debrief every sales call.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prstClr val="white"/>
                </a:solidFill>
                <a:latin typeface="Calibri" panose="020F0502020204030204"/>
              </a:rPr>
              <a:t>Be charismatic.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Proactively prospect for </a:t>
            </a:r>
            <a:r>
              <a:rPr lang="en-US" sz="3200" i="1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specific new accounts.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for every call.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i="1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Consistently work on professional skills.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16A84-7BC1-5FB3-3EC7-EB393C937B8A}"/>
              </a:ext>
            </a:extLst>
          </p:cNvPr>
          <p:cNvSpPr txBox="1"/>
          <p:nvPr/>
        </p:nvSpPr>
        <p:spPr>
          <a:xfrm>
            <a:off x="1560074" y="138196"/>
            <a:ext cx="10749517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Which one thing below doesn’t belong on the list of things excellent salespeople do?</a:t>
            </a:r>
          </a:p>
        </p:txBody>
      </p:sp>
    </p:spTree>
    <p:extLst>
      <p:ext uri="{BB962C8B-B14F-4D97-AF65-F5344CB8AC3E}">
        <p14:creationId xmlns:p14="http://schemas.microsoft.com/office/powerpoint/2010/main" val="21838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09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72" y="4541863"/>
            <a:ext cx="4651838" cy="1089993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hlinkClick r:id="rId4" action="ppaction://hlinkfile"/>
              </a:rPr>
              <a:t>Action Plan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with snow on the banks&#10;&#10;Description automatically generated with low confidence">
            <a:extLst>
              <a:ext uri="{FF2B5EF4-FFF2-40B4-BE49-F238E27FC236}">
                <a16:creationId xmlns:a16="http://schemas.microsoft.com/office/drawing/2014/main" id="{AB5502CB-0FBB-85E7-A25B-23E6073D5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56E06-C0B1-4C23-B66A-01ACF60C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716739"/>
            <a:ext cx="3852041" cy="13492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Networking in 2030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E2E2E-F6BE-4EEC-A06E-AE4765724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  <a:solidFill>
            <a:srgbClr val="17598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February’s Topic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8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eading newspapers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A5E7D199-4CEB-F72A-0E4E-05930BE38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2" r="-1" b="439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26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alenda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B194A4D-B258-CE85-E284-F309ADF85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5" b="204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5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FE6D-CB77-ACFF-C7BF-55238445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What’s 2030 Look Like?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44344-2FAF-7449-0BE2-82E26F70C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88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609A9B3-1953-43D7-ADC2-737D41E88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5686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Questions &amp; Discussion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E1CA51A-7FF7-433D-B3EF-BFA81AA906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0" y="-128377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DD7F5-F34B-0577-ED07-AA1311DC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1" y="160852"/>
            <a:ext cx="4451124" cy="14727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What does the market think?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3438E-E291-A7AD-E0E3-161D9515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48714" y="1794477"/>
            <a:ext cx="4451124" cy="47564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71% of B2B buyers begin their search using a search engine (Half w/ mobile device). </a:t>
            </a:r>
            <a:r>
              <a:rPr lang="en-US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75% consult social media sites when making a purchase. </a:t>
            </a:r>
            <a:r>
              <a:rPr lang="en-US" dirty="0"/>
              <a:t>1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78% accepting of relying on VR to show how an enterprise’s end product would look. </a:t>
            </a:r>
            <a:r>
              <a:rPr lang="en-US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Corporations believe that two-thirds of their customer engagement activities can be handled by smart machines. </a:t>
            </a:r>
            <a:r>
              <a:rPr lang="en-US" dirty="0"/>
              <a:t>3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143FE-8B8B-B059-E777-66DDACB5F074}"/>
              </a:ext>
            </a:extLst>
          </p:cNvPr>
          <p:cNvSpPr txBox="1"/>
          <p:nvPr/>
        </p:nvSpPr>
        <p:spPr>
          <a:xfrm>
            <a:off x="104634" y="5806283"/>
            <a:ext cx="19015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1, Steel Croissant </a:t>
            </a:r>
          </a:p>
          <a:p>
            <a:r>
              <a:rPr lang="en-US" dirty="0"/>
              <a:t>2, Gartner</a:t>
            </a:r>
          </a:p>
          <a:p>
            <a:r>
              <a:rPr lang="en-US" dirty="0"/>
              <a:t>3, </a:t>
            </a:r>
            <a:r>
              <a:rPr lang="en-US" dirty="0" err="1"/>
              <a:t>Worxwide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F974A-6F72-283A-EEF0-5787ED7631DB}"/>
              </a:ext>
            </a:extLst>
          </p:cNvPr>
          <p:cNvSpPr txBox="1"/>
          <p:nvPr/>
        </p:nvSpPr>
        <p:spPr>
          <a:xfrm>
            <a:off x="682387" y="481740"/>
            <a:ext cx="5868537" cy="830997"/>
          </a:xfrm>
          <a:prstGeom prst="rect">
            <a:avLst/>
          </a:prstGeom>
          <a:solidFill>
            <a:srgbClr val="17598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This </a:t>
            </a:r>
            <a:r>
              <a:rPr lang="en-US" sz="2400" dirty="0" err="1">
                <a:solidFill>
                  <a:schemeClr val="bg1"/>
                </a:solidFill>
              </a:rPr>
              <a:t>ain’t</a:t>
            </a:r>
            <a:r>
              <a:rPr lang="en-US" sz="2400" dirty="0">
                <a:solidFill>
                  <a:schemeClr val="bg1"/>
                </a:solidFill>
              </a:rPr>
              <a:t> 2030. These numbers were concluded between 2020 and 2022!</a:t>
            </a:r>
          </a:p>
        </p:txBody>
      </p:sp>
    </p:spTree>
    <p:extLst>
      <p:ext uri="{BB962C8B-B14F-4D97-AF65-F5344CB8AC3E}">
        <p14:creationId xmlns:p14="http://schemas.microsoft.com/office/powerpoint/2010/main" val="381108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Death of a Salesperson (?? – 2030 AD)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676E68-BBB3-7E7F-A5CF-F0E0AD6088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304927"/>
              </p:ext>
            </p:extLst>
          </p:nvPr>
        </p:nvGraphicFramePr>
        <p:xfrm>
          <a:off x="838200" y="1825624"/>
          <a:ext cx="10515597" cy="413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326987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014276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244053838"/>
                    </a:ext>
                  </a:extLst>
                </a:gridCol>
              </a:tblGrid>
              <a:tr h="137796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0545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697960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3453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062710-285B-555E-B965-AF2F2C0ABD48}"/>
              </a:ext>
            </a:extLst>
          </p:cNvPr>
          <p:cNvSpPr txBox="1"/>
          <p:nvPr/>
        </p:nvSpPr>
        <p:spPr>
          <a:xfrm>
            <a:off x="838200" y="6186985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Cirrus Insight, What the job of a B2B Salesperson will look like in the year 2030, June 23, 2020.</a:t>
            </a:r>
          </a:p>
        </p:txBody>
      </p:sp>
    </p:spTree>
    <p:extLst>
      <p:ext uri="{BB962C8B-B14F-4D97-AF65-F5344CB8AC3E}">
        <p14:creationId xmlns:p14="http://schemas.microsoft.com/office/powerpoint/2010/main" val="93991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Death of a Salesperson (?? – 2030 AD)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676E68-BBB3-7E7F-A5CF-F0E0AD6088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597" cy="413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326987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014276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244053838"/>
                    </a:ext>
                  </a:extLst>
                </a:gridCol>
              </a:tblGrid>
              <a:tr h="137796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0545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97960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3453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062710-285B-555E-B965-AF2F2C0ABD48}"/>
              </a:ext>
            </a:extLst>
          </p:cNvPr>
          <p:cNvSpPr txBox="1"/>
          <p:nvPr/>
        </p:nvSpPr>
        <p:spPr>
          <a:xfrm>
            <a:off x="838200" y="6186985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Cirrus Insight, What the job of a B2B Salesperson will look like in the year 2030, June 23, 2020.</a:t>
            </a:r>
          </a:p>
        </p:txBody>
      </p:sp>
    </p:spTree>
    <p:extLst>
      <p:ext uri="{BB962C8B-B14F-4D97-AF65-F5344CB8AC3E}">
        <p14:creationId xmlns:p14="http://schemas.microsoft.com/office/powerpoint/2010/main" val="365425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Death of a Salesperson (?? – 2030 AD)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676E68-BBB3-7E7F-A5CF-F0E0AD6088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597" cy="413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326987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014276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244053838"/>
                    </a:ext>
                  </a:extLst>
                </a:gridCol>
              </a:tblGrid>
              <a:tr h="137796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0545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97960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3453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062710-285B-555E-B965-AF2F2C0ABD48}"/>
              </a:ext>
            </a:extLst>
          </p:cNvPr>
          <p:cNvSpPr txBox="1"/>
          <p:nvPr/>
        </p:nvSpPr>
        <p:spPr>
          <a:xfrm>
            <a:off x="838200" y="6186985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Cirrus Insight, What the job of a B2B Salesperson will look like in the year 2030, June 23, 2020.</a:t>
            </a:r>
          </a:p>
        </p:txBody>
      </p:sp>
    </p:spTree>
    <p:extLst>
      <p:ext uri="{BB962C8B-B14F-4D97-AF65-F5344CB8AC3E}">
        <p14:creationId xmlns:p14="http://schemas.microsoft.com/office/powerpoint/2010/main" val="117359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35D8-A387-D9EC-A810-327D7BC3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Death of a Salesperson (?? – 2030 AD)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7676E68-BBB3-7E7F-A5CF-F0E0AD6088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4"/>
          <a:ext cx="10515597" cy="4133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3269873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0142763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244053838"/>
                    </a:ext>
                  </a:extLst>
                </a:gridCol>
              </a:tblGrid>
              <a:tr h="1377966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ENVIRONMENT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5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05453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SIMPLE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-33%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-15%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697960"/>
                  </a:ext>
                </a:extLst>
              </a:tr>
              <a:tr h="137796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COMPLEX PRODUCT / SERVICE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bg1"/>
                          </a:solidFill>
                        </a:rPr>
                        <a:t>-25%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3453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062710-285B-555E-B965-AF2F2C0ABD48}"/>
              </a:ext>
            </a:extLst>
          </p:cNvPr>
          <p:cNvSpPr txBox="1"/>
          <p:nvPr/>
        </p:nvSpPr>
        <p:spPr>
          <a:xfrm>
            <a:off x="838200" y="6186985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Cirrus Insight, What the job of a B2B Salesperson will look like in the year 2030, June 23, 2020.</a:t>
            </a:r>
          </a:p>
        </p:txBody>
      </p:sp>
    </p:spTree>
    <p:extLst>
      <p:ext uri="{BB962C8B-B14F-4D97-AF65-F5344CB8AC3E}">
        <p14:creationId xmlns:p14="http://schemas.microsoft.com/office/powerpoint/2010/main" val="566408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26178</TotalTime>
  <Words>954</Words>
  <Application>Microsoft Office PowerPoint</Application>
  <PresentationFormat>Widescreen</PresentationFormat>
  <Paragraphs>152</Paragraphs>
  <Slides>40</Slides>
  <Notes>5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What’s 2030 Look Like?</vt:lpstr>
      <vt:lpstr>What does the market think?</vt:lpstr>
      <vt:lpstr>Death of a Salesperson (?? – 2030 AD)</vt:lpstr>
      <vt:lpstr>Death of a Salesperson (?? – 2030 AD)</vt:lpstr>
      <vt:lpstr>Death of a Salesperson (?? – 2030 AD)</vt:lpstr>
      <vt:lpstr>Death of a Salesperson (?? – 2030 AD)</vt:lpstr>
      <vt:lpstr>Death of a Salesperson (?? – 2030 AD)</vt:lpstr>
      <vt:lpstr>Birth of a New Sales Professional!</vt:lpstr>
      <vt:lpstr>Birth of a New Sales Professional!</vt:lpstr>
      <vt:lpstr>Prospecting in 2030</vt:lpstr>
      <vt:lpstr>1. End-Users will be overwhelmed by technology.</vt:lpstr>
      <vt:lpstr>1. End-Users will be overwhelmed by technology.</vt:lpstr>
      <vt:lpstr>2. Manufacturers will market more to end-users.</vt:lpstr>
      <vt:lpstr>2. Manufacturers will market more to end-users.</vt:lpstr>
      <vt:lpstr>3. They will not see you unless it’s easy, quick, and they think they need you.</vt:lpstr>
      <vt:lpstr>3. They will not see you unless it’s easy, quick, and they think they need you.</vt:lpstr>
      <vt:lpstr>3. They will not see you unless it’s easy, quick, and they think they need you.</vt:lpstr>
      <vt:lpstr>What’s the most important factor in prospecting?</vt:lpstr>
      <vt:lpstr>What’s the most important factor in prospecting?</vt:lpstr>
      <vt:lpstr>What’s the most important factor in prospecting?</vt:lpstr>
      <vt:lpstr>What’s the most important factor in prospecting?</vt:lpstr>
      <vt:lpstr>What’s the most important factor in prospecting?</vt:lpstr>
      <vt:lpstr>4. Persistence will still matter.</vt:lpstr>
      <vt:lpstr>But it’s different</vt:lpstr>
      <vt:lpstr>The eco-system must talk about your brand.</vt:lpstr>
      <vt:lpstr>4. Persistence will still matter.</vt:lpstr>
      <vt:lpstr>PowerPoint Presentation</vt:lpstr>
      <vt:lpstr>Poll Question</vt:lpstr>
      <vt:lpstr>PowerPoint Presentation</vt:lpstr>
      <vt:lpstr>PowerPoint Presentation</vt:lpstr>
      <vt:lpstr>PowerPoint Presentation</vt:lpstr>
      <vt:lpstr>Action Plan</vt:lpstr>
      <vt:lpstr>Action Plan</vt:lpstr>
      <vt:lpstr>Networking in 2030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240</cp:revision>
  <dcterms:created xsi:type="dcterms:W3CDTF">2021-01-06T23:19:43Z</dcterms:created>
  <dcterms:modified xsi:type="dcterms:W3CDTF">2023-01-13T14:29:09Z</dcterms:modified>
</cp:coreProperties>
</file>