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42"/>
  </p:notesMasterIdLst>
  <p:sldIdLst>
    <p:sldId id="1022" r:id="rId3"/>
    <p:sldId id="2689" r:id="rId4"/>
    <p:sldId id="2671" r:id="rId5"/>
    <p:sldId id="2705" r:id="rId6"/>
    <p:sldId id="2672" r:id="rId7"/>
    <p:sldId id="2704" r:id="rId8"/>
    <p:sldId id="2673" r:id="rId9"/>
    <p:sldId id="2674" r:id="rId10"/>
    <p:sldId id="2356" r:id="rId11"/>
    <p:sldId id="2357" r:id="rId12"/>
    <p:sldId id="2204" r:id="rId13"/>
    <p:sldId id="2696" r:id="rId14"/>
    <p:sldId id="2675" r:id="rId15"/>
    <p:sldId id="2697" r:id="rId16"/>
    <p:sldId id="2676" r:id="rId17"/>
    <p:sldId id="2702" r:id="rId18"/>
    <p:sldId id="2679" r:id="rId19"/>
    <p:sldId id="2703" r:id="rId20"/>
    <p:sldId id="2694" r:id="rId21"/>
    <p:sldId id="2701" r:id="rId22"/>
    <p:sldId id="2686" r:id="rId23"/>
    <p:sldId id="2680" r:id="rId24"/>
    <p:sldId id="2240" r:id="rId25"/>
    <p:sldId id="2241" r:id="rId26"/>
    <p:sldId id="2700" r:id="rId27"/>
    <p:sldId id="2698" r:id="rId28"/>
    <p:sldId id="2681" r:id="rId29"/>
    <p:sldId id="2682" r:id="rId30"/>
    <p:sldId id="2690" r:id="rId31"/>
    <p:sldId id="2691" r:id="rId32"/>
    <p:sldId id="2693" r:id="rId33"/>
    <p:sldId id="2692" r:id="rId34"/>
    <p:sldId id="2683" r:id="rId35"/>
    <p:sldId id="2688" r:id="rId36"/>
    <p:sldId id="2687" r:id="rId37"/>
    <p:sldId id="2684" r:id="rId38"/>
    <p:sldId id="818" r:id="rId39"/>
    <p:sldId id="1063" r:id="rId40"/>
    <p:sldId id="2622" r:id="rId41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E2B"/>
    <a:srgbClr val="E3CEA3"/>
    <a:srgbClr val="175980"/>
    <a:srgbClr val="000000"/>
    <a:srgbClr val="D3C099"/>
    <a:srgbClr val="34E6F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5" autoAdjust="0"/>
    <p:restoredTop sz="94651" autoAdjust="0"/>
  </p:normalViewPr>
  <p:slideViewPr>
    <p:cSldViewPr snapToGrid="0">
      <p:cViewPr varScale="1">
        <p:scale>
          <a:sx n="90" d="100"/>
          <a:sy n="90" d="100"/>
        </p:scale>
        <p:origin x="117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39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655E1-FCEA-4A79-AD09-4788FD88AE5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968FEC1-D95F-4030-9DED-E084253D2C4C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Dying</a:t>
          </a:r>
        </a:p>
      </dgm:t>
    </dgm:pt>
    <dgm:pt modelId="{B9193597-0CFB-4912-BE50-5A71726F9F83}" type="parTrans" cxnId="{54A5DB99-B339-447F-8C32-44C2E1405975}">
      <dgm:prSet/>
      <dgm:spPr/>
      <dgm:t>
        <a:bodyPr/>
        <a:lstStyle/>
        <a:p>
          <a:endParaRPr lang="en-US"/>
        </a:p>
      </dgm:t>
    </dgm:pt>
    <dgm:pt modelId="{83490B1C-45C8-4C94-B23D-B4D4E7165541}" type="sibTrans" cxnId="{54A5DB99-B339-447F-8C32-44C2E1405975}">
      <dgm:prSet/>
      <dgm:spPr/>
      <dgm:t>
        <a:bodyPr/>
        <a:lstStyle/>
        <a:p>
          <a:endParaRPr lang="en-US"/>
        </a:p>
      </dgm:t>
    </dgm:pt>
    <dgm:pt modelId="{7CB08848-8F36-4D80-95F4-5A6F416C79C7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Dying</a:t>
          </a:r>
        </a:p>
      </dgm:t>
    </dgm:pt>
    <dgm:pt modelId="{C39E21E8-DE4C-4CF6-B5DB-8B1887E23AA0}" type="parTrans" cxnId="{DAE38F67-7517-4CF1-9853-F55031CEC64F}">
      <dgm:prSet/>
      <dgm:spPr/>
      <dgm:t>
        <a:bodyPr/>
        <a:lstStyle/>
        <a:p>
          <a:endParaRPr lang="en-US"/>
        </a:p>
      </dgm:t>
    </dgm:pt>
    <dgm:pt modelId="{85DC7679-DCF7-416D-9240-038CB0E54D57}" type="sibTrans" cxnId="{DAE38F67-7517-4CF1-9853-F55031CEC64F}">
      <dgm:prSet/>
      <dgm:spPr/>
      <dgm:t>
        <a:bodyPr/>
        <a:lstStyle/>
        <a:p>
          <a:endParaRPr lang="en-US"/>
        </a:p>
      </dgm:t>
    </dgm:pt>
    <dgm:pt modelId="{AEBC9F28-43B8-4900-A224-8E2CE4D08918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Peaked</a:t>
          </a:r>
        </a:p>
      </dgm:t>
    </dgm:pt>
    <dgm:pt modelId="{C3203031-F665-4742-93D1-95552092B3F4}" type="parTrans" cxnId="{0C2DDB39-D7A8-42FC-8739-1C2B949A44DB}">
      <dgm:prSet/>
      <dgm:spPr/>
      <dgm:t>
        <a:bodyPr/>
        <a:lstStyle/>
        <a:p>
          <a:endParaRPr lang="en-US"/>
        </a:p>
      </dgm:t>
    </dgm:pt>
    <dgm:pt modelId="{386977E5-3DB8-4FC4-8277-09BDF977EDC2}" type="sibTrans" cxnId="{0C2DDB39-D7A8-42FC-8739-1C2B949A44DB}">
      <dgm:prSet/>
      <dgm:spPr/>
      <dgm:t>
        <a:bodyPr/>
        <a:lstStyle/>
        <a:p>
          <a:endParaRPr lang="en-US"/>
        </a:p>
      </dgm:t>
    </dgm:pt>
    <dgm:pt modelId="{57ED508B-6487-44DC-ACFD-E37FC2056AED}" type="pres">
      <dgm:prSet presAssocID="{D47655E1-FCEA-4A79-AD09-4788FD88AE5A}" presName="Name0" presStyleCnt="0">
        <dgm:presLayoutVars>
          <dgm:dir/>
          <dgm:resizeHandles val="exact"/>
        </dgm:presLayoutVars>
      </dgm:prSet>
      <dgm:spPr/>
    </dgm:pt>
    <dgm:pt modelId="{75D99B5B-66F9-427B-8CB3-A298336A26BC}" type="pres">
      <dgm:prSet presAssocID="{D47655E1-FCEA-4A79-AD09-4788FD88AE5A}" presName="bkgdShp" presStyleLbl="alignAccFollowNode1" presStyleIdx="0" presStyleCnt="1" custLinFactNeighborX="-346" custLinFactNeighborY="-2801"/>
      <dgm:spPr>
        <a:solidFill>
          <a:srgbClr val="E3CEA3">
            <a:alpha val="90000"/>
          </a:srgbClr>
        </a:solidFill>
      </dgm:spPr>
    </dgm:pt>
    <dgm:pt modelId="{DAA58BAF-F5E7-4329-9567-E8F399D15843}" type="pres">
      <dgm:prSet presAssocID="{D47655E1-FCEA-4A79-AD09-4788FD88AE5A}" presName="linComp" presStyleCnt="0"/>
      <dgm:spPr/>
    </dgm:pt>
    <dgm:pt modelId="{4471C513-ACE0-4036-A935-385AA763C48C}" type="pres">
      <dgm:prSet presAssocID="{7968FEC1-D95F-4030-9DED-E084253D2C4C}" presName="compNode" presStyleCnt="0"/>
      <dgm:spPr/>
    </dgm:pt>
    <dgm:pt modelId="{95076A94-4504-4017-9806-F2907EAF90DC}" type="pres">
      <dgm:prSet presAssocID="{7968FEC1-D95F-4030-9DED-E084253D2C4C}" presName="node" presStyleLbl="node1" presStyleIdx="0" presStyleCnt="3">
        <dgm:presLayoutVars>
          <dgm:bulletEnabled val="1"/>
        </dgm:presLayoutVars>
      </dgm:prSet>
      <dgm:spPr/>
    </dgm:pt>
    <dgm:pt modelId="{062CCA4F-6678-4B7D-B695-32D2D25BC172}" type="pres">
      <dgm:prSet presAssocID="{7968FEC1-D95F-4030-9DED-E084253D2C4C}" presName="invisiNode" presStyleLbl="node1" presStyleIdx="0" presStyleCnt="3"/>
      <dgm:spPr/>
    </dgm:pt>
    <dgm:pt modelId="{5BE2AAE9-D461-433F-9CE0-3C1840CE5D14}" type="pres">
      <dgm:prSet presAssocID="{7968FEC1-D95F-4030-9DED-E084253D2C4C}" presName="imagNode" presStyleLbl="fgImgPlace1" presStyleIdx="0" presStyleCnt="3"/>
      <dgm:spPr/>
    </dgm:pt>
    <dgm:pt modelId="{D8C2AB0D-5609-4A9A-B9A2-D9C32C06F8C7}" type="pres">
      <dgm:prSet presAssocID="{83490B1C-45C8-4C94-B23D-B4D4E7165541}" presName="sibTrans" presStyleLbl="sibTrans2D1" presStyleIdx="0" presStyleCnt="0"/>
      <dgm:spPr/>
    </dgm:pt>
    <dgm:pt modelId="{C041DB9A-E29B-4B30-A6FA-6CC393A1C2DD}" type="pres">
      <dgm:prSet presAssocID="{7CB08848-8F36-4D80-95F4-5A6F416C79C7}" presName="compNode" presStyleCnt="0"/>
      <dgm:spPr/>
    </dgm:pt>
    <dgm:pt modelId="{E2467C87-5721-4613-9451-ABC069005367}" type="pres">
      <dgm:prSet presAssocID="{7CB08848-8F36-4D80-95F4-5A6F416C79C7}" presName="node" presStyleLbl="node1" presStyleIdx="1" presStyleCnt="3">
        <dgm:presLayoutVars>
          <dgm:bulletEnabled val="1"/>
        </dgm:presLayoutVars>
      </dgm:prSet>
      <dgm:spPr/>
    </dgm:pt>
    <dgm:pt modelId="{CDD4A643-6F94-4950-98F0-90F85EE9B257}" type="pres">
      <dgm:prSet presAssocID="{7CB08848-8F36-4D80-95F4-5A6F416C79C7}" presName="invisiNode" presStyleLbl="node1" presStyleIdx="1" presStyleCnt="3"/>
      <dgm:spPr/>
    </dgm:pt>
    <dgm:pt modelId="{CED3576A-A671-45A8-9E8A-E4BEDF27916D}" type="pres">
      <dgm:prSet presAssocID="{7CB08848-8F36-4D80-95F4-5A6F416C79C7}" presName="imagNode" presStyleLbl="fgImgPlace1" presStyleIdx="1" presStyleCnt="3"/>
      <dgm:spPr/>
    </dgm:pt>
    <dgm:pt modelId="{7120ADDF-82B1-4DD2-AFA5-5108D39F29FA}" type="pres">
      <dgm:prSet presAssocID="{85DC7679-DCF7-416D-9240-038CB0E54D57}" presName="sibTrans" presStyleLbl="sibTrans2D1" presStyleIdx="0" presStyleCnt="0"/>
      <dgm:spPr/>
    </dgm:pt>
    <dgm:pt modelId="{F29E4742-5534-4CF8-B050-B6B6737B1031}" type="pres">
      <dgm:prSet presAssocID="{AEBC9F28-43B8-4900-A224-8E2CE4D08918}" presName="compNode" presStyleCnt="0"/>
      <dgm:spPr/>
    </dgm:pt>
    <dgm:pt modelId="{2385DC9C-F6CE-4826-948F-B5071030E3E6}" type="pres">
      <dgm:prSet presAssocID="{AEBC9F28-43B8-4900-A224-8E2CE4D08918}" presName="node" presStyleLbl="node1" presStyleIdx="2" presStyleCnt="3">
        <dgm:presLayoutVars>
          <dgm:bulletEnabled val="1"/>
        </dgm:presLayoutVars>
      </dgm:prSet>
      <dgm:spPr/>
    </dgm:pt>
    <dgm:pt modelId="{6793F577-3CDA-4C98-AE04-D96BCE7BCBD7}" type="pres">
      <dgm:prSet presAssocID="{AEBC9F28-43B8-4900-A224-8E2CE4D08918}" presName="invisiNode" presStyleLbl="node1" presStyleIdx="2" presStyleCnt="3"/>
      <dgm:spPr/>
    </dgm:pt>
    <dgm:pt modelId="{0135BB6B-3DA5-4E40-BF28-09E599283043}" type="pres">
      <dgm:prSet presAssocID="{AEBC9F28-43B8-4900-A224-8E2CE4D08918}" presName="imagNode" presStyleLbl="fgImgPlace1" presStyleIdx="2" presStyleCnt="3"/>
      <dgm:spPr/>
    </dgm:pt>
  </dgm:ptLst>
  <dgm:cxnLst>
    <dgm:cxn modelId="{EF6F201C-ADCF-4594-9582-A699E7EB0681}" type="presOf" srcId="{85DC7679-DCF7-416D-9240-038CB0E54D57}" destId="{7120ADDF-82B1-4DD2-AFA5-5108D39F29FA}" srcOrd="0" destOrd="0" presId="urn:microsoft.com/office/officeart/2005/8/layout/pList2"/>
    <dgm:cxn modelId="{E2A8981C-9B0D-4ED4-ABE6-253906F91CE9}" type="presOf" srcId="{AEBC9F28-43B8-4900-A224-8E2CE4D08918}" destId="{2385DC9C-F6CE-4826-948F-B5071030E3E6}" srcOrd="0" destOrd="0" presId="urn:microsoft.com/office/officeart/2005/8/layout/pList2"/>
    <dgm:cxn modelId="{0C2DDB39-D7A8-42FC-8739-1C2B949A44DB}" srcId="{D47655E1-FCEA-4A79-AD09-4788FD88AE5A}" destId="{AEBC9F28-43B8-4900-A224-8E2CE4D08918}" srcOrd="2" destOrd="0" parTransId="{C3203031-F665-4742-93D1-95552092B3F4}" sibTransId="{386977E5-3DB8-4FC4-8277-09BDF977EDC2}"/>
    <dgm:cxn modelId="{DAE38F67-7517-4CF1-9853-F55031CEC64F}" srcId="{D47655E1-FCEA-4A79-AD09-4788FD88AE5A}" destId="{7CB08848-8F36-4D80-95F4-5A6F416C79C7}" srcOrd="1" destOrd="0" parTransId="{C39E21E8-DE4C-4CF6-B5DB-8B1887E23AA0}" sibTransId="{85DC7679-DCF7-416D-9240-038CB0E54D57}"/>
    <dgm:cxn modelId="{54BE2097-7081-4EE3-ACC7-4C75ADD700F5}" type="presOf" srcId="{7CB08848-8F36-4D80-95F4-5A6F416C79C7}" destId="{E2467C87-5721-4613-9451-ABC069005367}" srcOrd="0" destOrd="0" presId="urn:microsoft.com/office/officeart/2005/8/layout/pList2"/>
    <dgm:cxn modelId="{54A5DB99-B339-447F-8C32-44C2E1405975}" srcId="{D47655E1-FCEA-4A79-AD09-4788FD88AE5A}" destId="{7968FEC1-D95F-4030-9DED-E084253D2C4C}" srcOrd="0" destOrd="0" parTransId="{B9193597-0CFB-4912-BE50-5A71726F9F83}" sibTransId="{83490B1C-45C8-4C94-B23D-B4D4E7165541}"/>
    <dgm:cxn modelId="{C4B0FAB5-02CC-454A-91CC-CDEB653DDBB3}" type="presOf" srcId="{83490B1C-45C8-4C94-B23D-B4D4E7165541}" destId="{D8C2AB0D-5609-4A9A-B9A2-D9C32C06F8C7}" srcOrd="0" destOrd="0" presId="urn:microsoft.com/office/officeart/2005/8/layout/pList2"/>
    <dgm:cxn modelId="{D19C01CD-FE17-473B-8098-068929C79410}" type="presOf" srcId="{D47655E1-FCEA-4A79-AD09-4788FD88AE5A}" destId="{57ED508B-6487-44DC-ACFD-E37FC2056AED}" srcOrd="0" destOrd="0" presId="urn:microsoft.com/office/officeart/2005/8/layout/pList2"/>
    <dgm:cxn modelId="{C1CBA3FD-900F-459C-A2D8-22B0C6BDE813}" type="presOf" srcId="{7968FEC1-D95F-4030-9DED-E084253D2C4C}" destId="{95076A94-4504-4017-9806-F2907EAF90DC}" srcOrd="0" destOrd="0" presId="urn:microsoft.com/office/officeart/2005/8/layout/pList2"/>
    <dgm:cxn modelId="{57B940E1-C01D-46EA-9A1F-78379036625A}" type="presParOf" srcId="{57ED508B-6487-44DC-ACFD-E37FC2056AED}" destId="{75D99B5B-66F9-427B-8CB3-A298336A26BC}" srcOrd="0" destOrd="0" presId="urn:microsoft.com/office/officeart/2005/8/layout/pList2"/>
    <dgm:cxn modelId="{EC303310-C37D-42E2-BD71-DFDFFB41FA64}" type="presParOf" srcId="{57ED508B-6487-44DC-ACFD-E37FC2056AED}" destId="{DAA58BAF-F5E7-4329-9567-E8F399D15843}" srcOrd="1" destOrd="0" presId="urn:microsoft.com/office/officeart/2005/8/layout/pList2"/>
    <dgm:cxn modelId="{BB80A933-33CA-4EF7-8A3D-BA15DC7A077D}" type="presParOf" srcId="{DAA58BAF-F5E7-4329-9567-E8F399D15843}" destId="{4471C513-ACE0-4036-A935-385AA763C48C}" srcOrd="0" destOrd="0" presId="urn:microsoft.com/office/officeart/2005/8/layout/pList2"/>
    <dgm:cxn modelId="{AEEA0344-C234-4ED2-BF34-4B9B45185DDA}" type="presParOf" srcId="{4471C513-ACE0-4036-A935-385AA763C48C}" destId="{95076A94-4504-4017-9806-F2907EAF90DC}" srcOrd="0" destOrd="0" presId="urn:microsoft.com/office/officeart/2005/8/layout/pList2"/>
    <dgm:cxn modelId="{031FB2EA-7651-4821-9C36-A46891381A03}" type="presParOf" srcId="{4471C513-ACE0-4036-A935-385AA763C48C}" destId="{062CCA4F-6678-4B7D-B695-32D2D25BC172}" srcOrd="1" destOrd="0" presId="urn:microsoft.com/office/officeart/2005/8/layout/pList2"/>
    <dgm:cxn modelId="{7503846D-656A-4975-818A-D8F9816D8A10}" type="presParOf" srcId="{4471C513-ACE0-4036-A935-385AA763C48C}" destId="{5BE2AAE9-D461-433F-9CE0-3C1840CE5D14}" srcOrd="2" destOrd="0" presId="urn:microsoft.com/office/officeart/2005/8/layout/pList2"/>
    <dgm:cxn modelId="{4A561EFB-9D09-4C7F-86A3-309FABC2943C}" type="presParOf" srcId="{DAA58BAF-F5E7-4329-9567-E8F399D15843}" destId="{D8C2AB0D-5609-4A9A-B9A2-D9C32C06F8C7}" srcOrd="1" destOrd="0" presId="urn:microsoft.com/office/officeart/2005/8/layout/pList2"/>
    <dgm:cxn modelId="{9EAFEBD3-1A60-4DE2-9FF8-A41A1283E62C}" type="presParOf" srcId="{DAA58BAF-F5E7-4329-9567-E8F399D15843}" destId="{C041DB9A-E29B-4B30-A6FA-6CC393A1C2DD}" srcOrd="2" destOrd="0" presId="urn:microsoft.com/office/officeart/2005/8/layout/pList2"/>
    <dgm:cxn modelId="{E6CCB3BF-8BCE-4C6A-8416-684069706BBC}" type="presParOf" srcId="{C041DB9A-E29B-4B30-A6FA-6CC393A1C2DD}" destId="{E2467C87-5721-4613-9451-ABC069005367}" srcOrd="0" destOrd="0" presId="urn:microsoft.com/office/officeart/2005/8/layout/pList2"/>
    <dgm:cxn modelId="{F893ED63-5382-41B9-A4B2-13DCDC679336}" type="presParOf" srcId="{C041DB9A-E29B-4B30-A6FA-6CC393A1C2DD}" destId="{CDD4A643-6F94-4950-98F0-90F85EE9B257}" srcOrd="1" destOrd="0" presId="urn:microsoft.com/office/officeart/2005/8/layout/pList2"/>
    <dgm:cxn modelId="{81D45D0A-61B5-421E-8929-FB61397729B9}" type="presParOf" srcId="{C041DB9A-E29B-4B30-A6FA-6CC393A1C2DD}" destId="{CED3576A-A671-45A8-9E8A-E4BEDF27916D}" srcOrd="2" destOrd="0" presId="urn:microsoft.com/office/officeart/2005/8/layout/pList2"/>
    <dgm:cxn modelId="{128F21CB-B7E9-4FE1-8C4D-8E8EEA71DF23}" type="presParOf" srcId="{DAA58BAF-F5E7-4329-9567-E8F399D15843}" destId="{7120ADDF-82B1-4DD2-AFA5-5108D39F29FA}" srcOrd="3" destOrd="0" presId="urn:microsoft.com/office/officeart/2005/8/layout/pList2"/>
    <dgm:cxn modelId="{37911B42-89A4-4071-86D9-0FAA4CDEADEF}" type="presParOf" srcId="{DAA58BAF-F5E7-4329-9567-E8F399D15843}" destId="{F29E4742-5534-4CF8-B050-B6B6737B1031}" srcOrd="4" destOrd="0" presId="urn:microsoft.com/office/officeart/2005/8/layout/pList2"/>
    <dgm:cxn modelId="{EED45F97-81D7-42B7-93C6-4ECE9DC68543}" type="presParOf" srcId="{F29E4742-5534-4CF8-B050-B6B6737B1031}" destId="{2385DC9C-F6CE-4826-948F-B5071030E3E6}" srcOrd="0" destOrd="0" presId="urn:microsoft.com/office/officeart/2005/8/layout/pList2"/>
    <dgm:cxn modelId="{0FD0CE5E-D9B1-409E-BCB1-1E2532AC051C}" type="presParOf" srcId="{F29E4742-5534-4CF8-B050-B6B6737B1031}" destId="{6793F577-3CDA-4C98-AE04-D96BCE7BCBD7}" srcOrd="1" destOrd="0" presId="urn:microsoft.com/office/officeart/2005/8/layout/pList2"/>
    <dgm:cxn modelId="{6B91938E-BD93-4CC2-AE72-3666B7A04CC9}" type="presParOf" srcId="{F29E4742-5534-4CF8-B050-B6B6737B1031}" destId="{0135BB6B-3DA5-4E40-BF28-09E5992830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7655E1-FCEA-4A79-AD09-4788FD88AE5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968FEC1-D95F-4030-9DED-E084253D2C4C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tx1"/>
              </a:solidFill>
            </a:rPr>
            <a:t>Limited</a:t>
          </a:r>
        </a:p>
      </dgm:t>
    </dgm:pt>
    <dgm:pt modelId="{B9193597-0CFB-4912-BE50-5A71726F9F83}" type="parTrans" cxnId="{54A5DB99-B339-447F-8C32-44C2E1405975}">
      <dgm:prSet/>
      <dgm:spPr/>
      <dgm:t>
        <a:bodyPr/>
        <a:lstStyle/>
        <a:p>
          <a:endParaRPr lang="en-US"/>
        </a:p>
      </dgm:t>
    </dgm:pt>
    <dgm:pt modelId="{83490B1C-45C8-4C94-B23D-B4D4E7165541}" type="sibTrans" cxnId="{54A5DB99-B339-447F-8C32-44C2E1405975}">
      <dgm:prSet/>
      <dgm:spPr/>
      <dgm:t>
        <a:bodyPr/>
        <a:lstStyle/>
        <a:p>
          <a:endParaRPr lang="en-US"/>
        </a:p>
      </dgm:t>
    </dgm:pt>
    <dgm:pt modelId="{7CB08848-8F36-4D80-95F4-5A6F416C79C7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bg1">
                  <a:lumMod val="85000"/>
                </a:schemeClr>
              </a:solidFill>
            </a:rPr>
            <a:t>Dying</a:t>
          </a:r>
        </a:p>
      </dgm:t>
    </dgm:pt>
    <dgm:pt modelId="{C39E21E8-DE4C-4CF6-B5DB-8B1887E23AA0}" type="parTrans" cxnId="{DAE38F67-7517-4CF1-9853-F55031CEC64F}">
      <dgm:prSet/>
      <dgm:spPr/>
      <dgm:t>
        <a:bodyPr/>
        <a:lstStyle/>
        <a:p>
          <a:endParaRPr lang="en-US"/>
        </a:p>
      </dgm:t>
    </dgm:pt>
    <dgm:pt modelId="{85DC7679-DCF7-416D-9240-038CB0E54D57}" type="sibTrans" cxnId="{DAE38F67-7517-4CF1-9853-F55031CEC64F}">
      <dgm:prSet/>
      <dgm:spPr/>
      <dgm:t>
        <a:bodyPr/>
        <a:lstStyle/>
        <a:p>
          <a:endParaRPr lang="en-US"/>
        </a:p>
      </dgm:t>
    </dgm:pt>
    <dgm:pt modelId="{AEBC9F28-43B8-4900-A224-8E2CE4D08918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Peaked</a:t>
          </a:r>
        </a:p>
      </dgm:t>
    </dgm:pt>
    <dgm:pt modelId="{C3203031-F665-4742-93D1-95552092B3F4}" type="parTrans" cxnId="{0C2DDB39-D7A8-42FC-8739-1C2B949A44DB}">
      <dgm:prSet/>
      <dgm:spPr/>
      <dgm:t>
        <a:bodyPr/>
        <a:lstStyle/>
        <a:p>
          <a:endParaRPr lang="en-US"/>
        </a:p>
      </dgm:t>
    </dgm:pt>
    <dgm:pt modelId="{386977E5-3DB8-4FC4-8277-09BDF977EDC2}" type="sibTrans" cxnId="{0C2DDB39-D7A8-42FC-8739-1C2B949A44DB}">
      <dgm:prSet/>
      <dgm:spPr/>
      <dgm:t>
        <a:bodyPr/>
        <a:lstStyle/>
        <a:p>
          <a:endParaRPr lang="en-US"/>
        </a:p>
      </dgm:t>
    </dgm:pt>
    <dgm:pt modelId="{57ED508B-6487-44DC-ACFD-E37FC2056AED}" type="pres">
      <dgm:prSet presAssocID="{D47655E1-FCEA-4A79-AD09-4788FD88AE5A}" presName="Name0" presStyleCnt="0">
        <dgm:presLayoutVars>
          <dgm:dir/>
          <dgm:resizeHandles val="exact"/>
        </dgm:presLayoutVars>
      </dgm:prSet>
      <dgm:spPr/>
    </dgm:pt>
    <dgm:pt modelId="{75D99B5B-66F9-427B-8CB3-A298336A26BC}" type="pres">
      <dgm:prSet presAssocID="{D47655E1-FCEA-4A79-AD09-4788FD88AE5A}" presName="bkgdShp" presStyleLbl="alignAccFollowNode1" presStyleIdx="0" presStyleCnt="1" custLinFactNeighborX="-346" custLinFactNeighborY="-2801"/>
      <dgm:spPr>
        <a:solidFill>
          <a:srgbClr val="E3CEA3">
            <a:alpha val="90000"/>
          </a:srgbClr>
        </a:solidFill>
      </dgm:spPr>
    </dgm:pt>
    <dgm:pt modelId="{DAA58BAF-F5E7-4329-9567-E8F399D15843}" type="pres">
      <dgm:prSet presAssocID="{D47655E1-FCEA-4A79-AD09-4788FD88AE5A}" presName="linComp" presStyleCnt="0"/>
      <dgm:spPr/>
    </dgm:pt>
    <dgm:pt modelId="{4471C513-ACE0-4036-A935-385AA763C48C}" type="pres">
      <dgm:prSet presAssocID="{7968FEC1-D95F-4030-9DED-E084253D2C4C}" presName="compNode" presStyleCnt="0"/>
      <dgm:spPr/>
    </dgm:pt>
    <dgm:pt modelId="{95076A94-4504-4017-9806-F2907EAF90DC}" type="pres">
      <dgm:prSet presAssocID="{7968FEC1-D95F-4030-9DED-E084253D2C4C}" presName="node" presStyleLbl="node1" presStyleIdx="0" presStyleCnt="3">
        <dgm:presLayoutVars>
          <dgm:bulletEnabled val="1"/>
        </dgm:presLayoutVars>
      </dgm:prSet>
      <dgm:spPr/>
    </dgm:pt>
    <dgm:pt modelId="{062CCA4F-6678-4B7D-B695-32D2D25BC172}" type="pres">
      <dgm:prSet presAssocID="{7968FEC1-D95F-4030-9DED-E084253D2C4C}" presName="invisiNode" presStyleLbl="node1" presStyleIdx="0" presStyleCnt="3"/>
      <dgm:spPr/>
    </dgm:pt>
    <dgm:pt modelId="{5BE2AAE9-D461-433F-9CE0-3C1840CE5D14}" type="pres">
      <dgm:prSet presAssocID="{7968FEC1-D95F-4030-9DED-E084253D2C4C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</dgm:spPr>
    </dgm:pt>
    <dgm:pt modelId="{D8C2AB0D-5609-4A9A-B9A2-D9C32C06F8C7}" type="pres">
      <dgm:prSet presAssocID="{83490B1C-45C8-4C94-B23D-B4D4E7165541}" presName="sibTrans" presStyleLbl="sibTrans2D1" presStyleIdx="0" presStyleCnt="0"/>
      <dgm:spPr/>
    </dgm:pt>
    <dgm:pt modelId="{C041DB9A-E29B-4B30-A6FA-6CC393A1C2DD}" type="pres">
      <dgm:prSet presAssocID="{7CB08848-8F36-4D80-95F4-5A6F416C79C7}" presName="compNode" presStyleCnt="0"/>
      <dgm:spPr/>
    </dgm:pt>
    <dgm:pt modelId="{E2467C87-5721-4613-9451-ABC069005367}" type="pres">
      <dgm:prSet presAssocID="{7CB08848-8F36-4D80-95F4-5A6F416C79C7}" presName="node" presStyleLbl="node1" presStyleIdx="1" presStyleCnt="3">
        <dgm:presLayoutVars>
          <dgm:bulletEnabled val="1"/>
        </dgm:presLayoutVars>
      </dgm:prSet>
      <dgm:spPr/>
    </dgm:pt>
    <dgm:pt modelId="{CDD4A643-6F94-4950-98F0-90F85EE9B257}" type="pres">
      <dgm:prSet presAssocID="{7CB08848-8F36-4D80-95F4-5A6F416C79C7}" presName="invisiNode" presStyleLbl="node1" presStyleIdx="1" presStyleCnt="3"/>
      <dgm:spPr/>
    </dgm:pt>
    <dgm:pt modelId="{CED3576A-A671-45A8-9E8A-E4BEDF27916D}" type="pres">
      <dgm:prSet presAssocID="{7CB08848-8F36-4D80-95F4-5A6F416C79C7}" presName="imagNode" presStyleLbl="fgImgPlace1" presStyleIdx="1" presStyleCnt="3"/>
      <dgm:spPr/>
    </dgm:pt>
    <dgm:pt modelId="{7120ADDF-82B1-4DD2-AFA5-5108D39F29FA}" type="pres">
      <dgm:prSet presAssocID="{85DC7679-DCF7-416D-9240-038CB0E54D57}" presName="sibTrans" presStyleLbl="sibTrans2D1" presStyleIdx="0" presStyleCnt="0"/>
      <dgm:spPr/>
    </dgm:pt>
    <dgm:pt modelId="{F29E4742-5534-4CF8-B050-B6B6737B1031}" type="pres">
      <dgm:prSet presAssocID="{AEBC9F28-43B8-4900-A224-8E2CE4D08918}" presName="compNode" presStyleCnt="0"/>
      <dgm:spPr/>
    </dgm:pt>
    <dgm:pt modelId="{2385DC9C-F6CE-4826-948F-B5071030E3E6}" type="pres">
      <dgm:prSet presAssocID="{AEBC9F28-43B8-4900-A224-8E2CE4D08918}" presName="node" presStyleLbl="node1" presStyleIdx="2" presStyleCnt="3">
        <dgm:presLayoutVars>
          <dgm:bulletEnabled val="1"/>
        </dgm:presLayoutVars>
      </dgm:prSet>
      <dgm:spPr/>
    </dgm:pt>
    <dgm:pt modelId="{6793F577-3CDA-4C98-AE04-D96BCE7BCBD7}" type="pres">
      <dgm:prSet presAssocID="{AEBC9F28-43B8-4900-A224-8E2CE4D08918}" presName="invisiNode" presStyleLbl="node1" presStyleIdx="2" presStyleCnt="3"/>
      <dgm:spPr/>
    </dgm:pt>
    <dgm:pt modelId="{0135BB6B-3DA5-4E40-BF28-09E599283043}" type="pres">
      <dgm:prSet presAssocID="{AEBC9F28-43B8-4900-A224-8E2CE4D08918}" presName="imagNode" presStyleLbl="fgImgPlace1" presStyleIdx="2" presStyleCnt="3"/>
      <dgm:spPr/>
    </dgm:pt>
  </dgm:ptLst>
  <dgm:cxnLst>
    <dgm:cxn modelId="{EF6F201C-ADCF-4594-9582-A699E7EB0681}" type="presOf" srcId="{85DC7679-DCF7-416D-9240-038CB0E54D57}" destId="{7120ADDF-82B1-4DD2-AFA5-5108D39F29FA}" srcOrd="0" destOrd="0" presId="urn:microsoft.com/office/officeart/2005/8/layout/pList2"/>
    <dgm:cxn modelId="{E2A8981C-9B0D-4ED4-ABE6-253906F91CE9}" type="presOf" srcId="{AEBC9F28-43B8-4900-A224-8E2CE4D08918}" destId="{2385DC9C-F6CE-4826-948F-B5071030E3E6}" srcOrd="0" destOrd="0" presId="urn:microsoft.com/office/officeart/2005/8/layout/pList2"/>
    <dgm:cxn modelId="{0C2DDB39-D7A8-42FC-8739-1C2B949A44DB}" srcId="{D47655E1-FCEA-4A79-AD09-4788FD88AE5A}" destId="{AEBC9F28-43B8-4900-A224-8E2CE4D08918}" srcOrd="2" destOrd="0" parTransId="{C3203031-F665-4742-93D1-95552092B3F4}" sibTransId="{386977E5-3DB8-4FC4-8277-09BDF977EDC2}"/>
    <dgm:cxn modelId="{DAE38F67-7517-4CF1-9853-F55031CEC64F}" srcId="{D47655E1-FCEA-4A79-AD09-4788FD88AE5A}" destId="{7CB08848-8F36-4D80-95F4-5A6F416C79C7}" srcOrd="1" destOrd="0" parTransId="{C39E21E8-DE4C-4CF6-B5DB-8B1887E23AA0}" sibTransId="{85DC7679-DCF7-416D-9240-038CB0E54D57}"/>
    <dgm:cxn modelId="{54BE2097-7081-4EE3-ACC7-4C75ADD700F5}" type="presOf" srcId="{7CB08848-8F36-4D80-95F4-5A6F416C79C7}" destId="{E2467C87-5721-4613-9451-ABC069005367}" srcOrd="0" destOrd="0" presId="urn:microsoft.com/office/officeart/2005/8/layout/pList2"/>
    <dgm:cxn modelId="{54A5DB99-B339-447F-8C32-44C2E1405975}" srcId="{D47655E1-FCEA-4A79-AD09-4788FD88AE5A}" destId="{7968FEC1-D95F-4030-9DED-E084253D2C4C}" srcOrd="0" destOrd="0" parTransId="{B9193597-0CFB-4912-BE50-5A71726F9F83}" sibTransId="{83490B1C-45C8-4C94-B23D-B4D4E7165541}"/>
    <dgm:cxn modelId="{C4B0FAB5-02CC-454A-91CC-CDEB653DDBB3}" type="presOf" srcId="{83490B1C-45C8-4C94-B23D-B4D4E7165541}" destId="{D8C2AB0D-5609-4A9A-B9A2-D9C32C06F8C7}" srcOrd="0" destOrd="0" presId="urn:microsoft.com/office/officeart/2005/8/layout/pList2"/>
    <dgm:cxn modelId="{D19C01CD-FE17-473B-8098-068929C79410}" type="presOf" srcId="{D47655E1-FCEA-4A79-AD09-4788FD88AE5A}" destId="{57ED508B-6487-44DC-ACFD-E37FC2056AED}" srcOrd="0" destOrd="0" presId="urn:microsoft.com/office/officeart/2005/8/layout/pList2"/>
    <dgm:cxn modelId="{C1CBA3FD-900F-459C-A2D8-22B0C6BDE813}" type="presOf" srcId="{7968FEC1-D95F-4030-9DED-E084253D2C4C}" destId="{95076A94-4504-4017-9806-F2907EAF90DC}" srcOrd="0" destOrd="0" presId="urn:microsoft.com/office/officeart/2005/8/layout/pList2"/>
    <dgm:cxn modelId="{57B940E1-C01D-46EA-9A1F-78379036625A}" type="presParOf" srcId="{57ED508B-6487-44DC-ACFD-E37FC2056AED}" destId="{75D99B5B-66F9-427B-8CB3-A298336A26BC}" srcOrd="0" destOrd="0" presId="urn:microsoft.com/office/officeart/2005/8/layout/pList2"/>
    <dgm:cxn modelId="{EC303310-C37D-42E2-BD71-DFDFFB41FA64}" type="presParOf" srcId="{57ED508B-6487-44DC-ACFD-E37FC2056AED}" destId="{DAA58BAF-F5E7-4329-9567-E8F399D15843}" srcOrd="1" destOrd="0" presId="urn:microsoft.com/office/officeart/2005/8/layout/pList2"/>
    <dgm:cxn modelId="{BB80A933-33CA-4EF7-8A3D-BA15DC7A077D}" type="presParOf" srcId="{DAA58BAF-F5E7-4329-9567-E8F399D15843}" destId="{4471C513-ACE0-4036-A935-385AA763C48C}" srcOrd="0" destOrd="0" presId="urn:microsoft.com/office/officeart/2005/8/layout/pList2"/>
    <dgm:cxn modelId="{AEEA0344-C234-4ED2-BF34-4B9B45185DDA}" type="presParOf" srcId="{4471C513-ACE0-4036-A935-385AA763C48C}" destId="{95076A94-4504-4017-9806-F2907EAF90DC}" srcOrd="0" destOrd="0" presId="urn:microsoft.com/office/officeart/2005/8/layout/pList2"/>
    <dgm:cxn modelId="{031FB2EA-7651-4821-9C36-A46891381A03}" type="presParOf" srcId="{4471C513-ACE0-4036-A935-385AA763C48C}" destId="{062CCA4F-6678-4B7D-B695-32D2D25BC172}" srcOrd="1" destOrd="0" presId="urn:microsoft.com/office/officeart/2005/8/layout/pList2"/>
    <dgm:cxn modelId="{7503846D-656A-4975-818A-D8F9816D8A10}" type="presParOf" srcId="{4471C513-ACE0-4036-A935-385AA763C48C}" destId="{5BE2AAE9-D461-433F-9CE0-3C1840CE5D14}" srcOrd="2" destOrd="0" presId="urn:microsoft.com/office/officeart/2005/8/layout/pList2"/>
    <dgm:cxn modelId="{4A561EFB-9D09-4C7F-86A3-309FABC2943C}" type="presParOf" srcId="{DAA58BAF-F5E7-4329-9567-E8F399D15843}" destId="{D8C2AB0D-5609-4A9A-B9A2-D9C32C06F8C7}" srcOrd="1" destOrd="0" presId="urn:microsoft.com/office/officeart/2005/8/layout/pList2"/>
    <dgm:cxn modelId="{9EAFEBD3-1A60-4DE2-9FF8-A41A1283E62C}" type="presParOf" srcId="{DAA58BAF-F5E7-4329-9567-E8F399D15843}" destId="{C041DB9A-E29B-4B30-A6FA-6CC393A1C2DD}" srcOrd="2" destOrd="0" presId="urn:microsoft.com/office/officeart/2005/8/layout/pList2"/>
    <dgm:cxn modelId="{E6CCB3BF-8BCE-4C6A-8416-684069706BBC}" type="presParOf" srcId="{C041DB9A-E29B-4B30-A6FA-6CC393A1C2DD}" destId="{E2467C87-5721-4613-9451-ABC069005367}" srcOrd="0" destOrd="0" presId="urn:microsoft.com/office/officeart/2005/8/layout/pList2"/>
    <dgm:cxn modelId="{F893ED63-5382-41B9-A4B2-13DCDC679336}" type="presParOf" srcId="{C041DB9A-E29B-4B30-A6FA-6CC393A1C2DD}" destId="{CDD4A643-6F94-4950-98F0-90F85EE9B257}" srcOrd="1" destOrd="0" presId="urn:microsoft.com/office/officeart/2005/8/layout/pList2"/>
    <dgm:cxn modelId="{81D45D0A-61B5-421E-8929-FB61397729B9}" type="presParOf" srcId="{C041DB9A-E29B-4B30-A6FA-6CC393A1C2DD}" destId="{CED3576A-A671-45A8-9E8A-E4BEDF27916D}" srcOrd="2" destOrd="0" presId="urn:microsoft.com/office/officeart/2005/8/layout/pList2"/>
    <dgm:cxn modelId="{128F21CB-B7E9-4FE1-8C4D-8E8EEA71DF23}" type="presParOf" srcId="{DAA58BAF-F5E7-4329-9567-E8F399D15843}" destId="{7120ADDF-82B1-4DD2-AFA5-5108D39F29FA}" srcOrd="3" destOrd="0" presId="urn:microsoft.com/office/officeart/2005/8/layout/pList2"/>
    <dgm:cxn modelId="{37911B42-89A4-4071-86D9-0FAA4CDEADEF}" type="presParOf" srcId="{DAA58BAF-F5E7-4329-9567-E8F399D15843}" destId="{F29E4742-5534-4CF8-B050-B6B6737B1031}" srcOrd="4" destOrd="0" presId="urn:microsoft.com/office/officeart/2005/8/layout/pList2"/>
    <dgm:cxn modelId="{EED45F97-81D7-42B7-93C6-4ECE9DC68543}" type="presParOf" srcId="{F29E4742-5534-4CF8-B050-B6B6737B1031}" destId="{2385DC9C-F6CE-4826-948F-B5071030E3E6}" srcOrd="0" destOrd="0" presId="urn:microsoft.com/office/officeart/2005/8/layout/pList2"/>
    <dgm:cxn modelId="{0FD0CE5E-D9B1-409E-BCB1-1E2532AC051C}" type="presParOf" srcId="{F29E4742-5534-4CF8-B050-B6B6737B1031}" destId="{6793F577-3CDA-4C98-AE04-D96BCE7BCBD7}" srcOrd="1" destOrd="0" presId="urn:microsoft.com/office/officeart/2005/8/layout/pList2"/>
    <dgm:cxn modelId="{6B91938E-BD93-4CC2-AE72-3666B7A04CC9}" type="presParOf" srcId="{F29E4742-5534-4CF8-B050-B6B6737B1031}" destId="{0135BB6B-3DA5-4E40-BF28-09E5992830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7655E1-FCEA-4A79-AD09-4788FD88AE5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968FEC1-D95F-4030-9DED-E084253D2C4C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tx1"/>
              </a:solidFill>
            </a:rPr>
            <a:t>Limited</a:t>
          </a:r>
        </a:p>
      </dgm:t>
    </dgm:pt>
    <dgm:pt modelId="{B9193597-0CFB-4912-BE50-5A71726F9F83}" type="parTrans" cxnId="{54A5DB99-B339-447F-8C32-44C2E1405975}">
      <dgm:prSet/>
      <dgm:spPr/>
      <dgm:t>
        <a:bodyPr/>
        <a:lstStyle/>
        <a:p>
          <a:endParaRPr lang="en-US"/>
        </a:p>
      </dgm:t>
    </dgm:pt>
    <dgm:pt modelId="{83490B1C-45C8-4C94-B23D-B4D4E7165541}" type="sibTrans" cxnId="{54A5DB99-B339-447F-8C32-44C2E1405975}">
      <dgm:prSet/>
      <dgm:spPr/>
      <dgm:t>
        <a:bodyPr/>
        <a:lstStyle/>
        <a:p>
          <a:endParaRPr lang="en-US"/>
        </a:p>
      </dgm:t>
    </dgm:pt>
    <dgm:pt modelId="{7CB08848-8F36-4D80-95F4-5A6F416C79C7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tx1"/>
              </a:solidFill>
            </a:rPr>
            <a:t>Dying</a:t>
          </a:r>
        </a:p>
      </dgm:t>
    </dgm:pt>
    <dgm:pt modelId="{C39E21E8-DE4C-4CF6-B5DB-8B1887E23AA0}" type="parTrans" cxnId="{DAE38F67-7517-4CF1-9853-F55031CEC64F}">
      <dgm:prSet/>
      <dgm:spPr/>
      <dgm:t>
        <a:bodyPr/>
        <a:lstStyle/>
        <a:p>
          <a:endParaRPr lang="en-US"/>
        </a:p>
      </dgm:t>
    </dgm:pt>
    <dgm:pt modelId="{85DC7679-DCF7-416D-9240-038CB0E54D57}" type="sibTrans" cxnId="{DAE38F67-7517-4CF1-9853-F55031CEC64F}">
      <dgm:prSet/>
      <dgm:spPr/>
      <dgm:t>
        <a:bodyPr/>
        <a:lstStyle/>
        <a:p>
          <a:endParaRPr lang="en-US"/>
        </a:p>
      </dgm:t>
    </dgm:pt>
    <dgm:pt modelId="{AEBC9F28-43B8-4900-A224-8E2CE4D08918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Peaked</a:t>
          </a:r>
        </a:p>
      </dgm:t>
    </dgm:pt>
    <dgm:pt modelId="{C3203031-F665-4742-93D1-95552092B3F4}" type="parTrans" cxnId="{0C2DDB39-D7A8-42FC-8739-1C2B949A44DB}">
      <dgm:prSet/>
      <dgm:spPr/>
      <dgm:t>
        <a:bodyPr/>
        <a:lstStyle/>
        <a:p>
          <a:endParaRPr lang="en-US"/>
        </a:p>
      </dgm:t>
    </dgm:pt>
    <dgm:pt modelId="{386977E5-3DB8-4FC4-8277-09BDF977EDC2}" type="sibTrans" cxnId="{0C2DDB39-D7A8-42FC-8739-1C2B949A44DB}">
      <dgm:prSet/>
      <dgm:spPr/>
      <dgm:t>
        <a:bodyPr/>
        <a:lstStyle/>
        <a:p>
          <a:endParaRPr lang="en-US"/>
        </a:p>
      </dgm:t>
    </dgm:pt>
    <dgm:pt modelId="{57ED508B-6487-44DC-ACFD-E37FC2056AED}" type="pres">
      <dgm:prSet presAssocID="{D47655E1-FCEA-4A79-AD09-4788FD88AE5A}" presName="Name0" presStyleCnt="0">
        <dgm:presLayoutVars>
          <dgm:dir/>
          <dgm:resizeHandles val="exact"/>
        </dgm:presLayoutVars>
      </dgm:prSet>
      <dgm:spPr/>
    </dgm:pt>
    <dgm:pt modelId="{75D99B5B-66F9-427B-8CB3-A298336A26BC}" type="pres">
      <dgm:prSet presAssocID="{D47655E1-FCEA-4A79-AD09-4788FD88AE5A}" presName="bkgdShp" presStyleLbl="alignAccFollowNode1" presStyleIdx="0" presStyleCnt="1" custLinFactNeighborX="-346" custLinFactNeighborY="-2801"/>
      <dgm:spPr>
        <a:solidFill>
          <a:srgbClr val="E3CEA3">
            <a:alpha val="90000"/>
          </a:srgbClr>
        </a:solidFill>
      </dgm:spPr>
    </dgm:pt>
    <dgm:pt modelId="{DAA58BAF-F5E7-4329-9567-E8F399D15843}" type="pres">
      <dgm:prSet presAssocID="{D47655E1-FCEA-4A79-AD09-4788FD88AE5A}" presName="linComp" presStyleCnt="0"/>
      <dgm:spPr/>
    </dgm:pt>
    <dgm:pt modelId="{4471C513-ACE0-4036-A935-385AA763C48C}" type="pres">
      <dgm:prSet presAssocID="{7968FEC1-D95F-4030-9DED-E084253D2C4C}" presName="compNode" presStyleCnt="0"/>
      <dgm:spPr/>
    </dgm:pt>
    <dgm:pt modelId="{95076A94-4504-4017-9806-F2907EAF90DC}" type="pres">
      <dgm:prSet presAssocID="{7968FEC1-D95F-4030-9DED-E084253D2C4C}" presName="node" presStyleLbl="node1" presStyleIdx="0" presStyleCnt="3">
        <dgm:presLayoutVars>
          <dgm:bulletEnabled val="1"/>
        </dgm:presLayoutVars>
      </dgm:prSet>
      <dgm:spPr/>
    </dgm:pt>
    <dgm:pt modelId="{062CCA4F-6678-4B7D-B695-32D2D25BC172}" type="pres">
      <dgm:prSet presAssocID="{7968FEC1-D95F-4030-9DED-E084253D2C4C}" presName="invisiNode" presStyleLbl="node1" presStyleIdx="0" presStyleCnt="3"/>
      <dgm:spPr/>
    </dgm:pt>
    <dgm:pt modelId="{5BE2AAE9-D461-433F-9CE0-3C1840CE5D14}" type="pres">
      <dgm:prSet presAssocID="{7968FEC1-D95F-4030-9DED-E084253D2C4C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</dgm:spPr>
    </dgm:pt>
    <dgm:pt modelId="{D8C2AB0D-5609-4A9A-B9A2-D9C32C06F8C7}" type="pres">
      <dgm:prSet presAssocID="{83490B1C-45C8-4C94-B23D-B4D4E7165541}" presName="sibTrans" presStyleLbl="sibTrans2D1" presStyleIdx="0" presStyleCnt="0"/>
      <dgm:spPr/>
    </dgm:pt>
    <dgm:pt modelId="{C041DB9A-E29B-4B30-A6FA-6CC393A1C2DD}" type="pres">
      <dgm:prSet presAssocID="{7CB08848-8F36-4D80-95F4-5A6F416C79C7}" presName="compNode" presStyleCnt="0"/>
      <dgm:spPr/>
    </dgm:pt>
    <dgm:pt modelId="{E2467C87-5721-4613-9451-ABC069005367}" type="pres">
      <dgm:prSet presAssocID="{7CB08848-8F36-4D80-95F4-5A6F416C79C7}" presName="node" presStyleLbl="node1" presStyleIdx="1" presStyleCnt="3">
        <dgm:presLayoutVars>
          <dgm:bulletEnabled val="1"/>
        </dgm:presLayoutVars>
      </dgm:prSet>
      <dgm:spPr/>
    </dgm:pt>
    <dgm:pt modelId="{CDD4A643-6F94-4950-98F0-90F85EE9B257}" type="pres">
      <dgm:prSet presAssocID="{7CB08848-8F36-4D80-95F4-5A6F416C79C7}" presName="invisiNode" presStyleLbl="node1" presStyleIdx="1" presStyleCnt="3"/>
      <dgm:spPr/>
    </dgm:pt>
    <dgm:pt modelId="{CED3576A-A671-45A8-9E8A-E4BEDF27916D}" type="pres">
      <dgm:prSet presAssocID="{7CB08848-8F36-4D80-95F4-5A6F416C79C7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</dgm:spPr>
    </dgm:pt>
    <dgm:pt modelId="{7120ADDF-82B1-4DD2-AFA5-5108D39F29FA}" type="pres">
      <dgm:prSet presAssocID="{85DC7679-DCF7-416D-9240-038CB0E54D57}" presName="sibTrans" presStyleLbl="sibTrans2D1" presStyleIdx="0" presStyleCnt="0"/>
      <dgm:spPr/>
    </dgm:pt>
    <dgm:pt modelId="{F29E4742-5534-4CF8-B050-B6B6737B1031}" type="pres">
      <dgm:prSet presAssocID="{AEBC9F28-43B8-4900-A224-8E2CE4D08918}" presName="compNode" presStyleCnt="0"/>
      <dgm:spPr/>
    </dgm:pt>
    <dgm:pt modelId="{2385DC9C-F6CE-4826-948F-B5071030E3E6}" type="pres">
      <dgm:prSet presAssocID="{AEBC9F28-43B8-4900-A224-8E2CE4D08918}" presName="node" presStyleLbl="node1" presStyleIdx="2" presStyleCnt="3">
        <dgm:presLayoutVars>
          <dgm:bulletEnabled val="1"/>
        </dgm:presLayoutVars>
      </dgm:prSet>
      <dgm:spPr/>
    </dgm:pt>
    <dgm:pt modelId="{6793F577-3CDA-4C98-AE04-D96BCE7BCBD7}" type="pres">
      <dgm:prSet presAssocID="{AEBC9F28-43B8-4900-A224-8E2CE4D08918}" presName="invisiNode" presStyleLbl="node1" presStyleIdx="2" presStyleCnt="3"/>
      <dgm:spPr/>
    </dgm:pt>
    <dgm:pt modelId="{0135BB6B-3DA5-4E40-BF28-09E599283043}" type="pres">
      <dgm:prSet presAssocID="{AEBC9F28-43B8-4900-A224-8E2CE4D08918}" presName="imagNode" presStyleLbl="fgImgPlace1" presStyleIdx="2" presStyleCnt="3"/>
      <dgm:spPr/>
    </dgm:pt>
  </dgm:ptLst>
  <dgm:cxnLst>
    <dgm:cxn modelId="{EF6F201C-ADCF-4594-9582-A699E7EB0681}" type="presOf" srcId="{85DC7679-DCF7-416D-9240-038CB0E54D57}" destId="{7120ADDF-82B1-4DD2-AFA5-5108D39F29FA}" srcOrd="0" destOrd="0" presId="urn:microsoft.com/office/officeart/2005/8/layout/pList2"/>
    <dgm:cxn modelId="{E2A8981C-9B0D-4ED4-ABE6-253906F91CE9}" type="presOf" srcId="{AEBC9F28-43B8-4900-A224-8E2CE4D08918}" destId="{2385DC9C-F6CE-4826-948F-B5071030E3E6}" srcOrd="0" destOrd="0" presId="urn:microsoft.com/office/officeart/2005/8/layout/pList2"/>
    <dgm:cxn modelId="{0C2DDB39-D7A8-42FC-8739-1C2B949A44DB}" srcId="{D47655E1-FCEA-4A79-AD09-4788FD88AE5A}" destId="{AEBC9F28-43B8-4900-A224-8E2CE4D08918}" srcOrd="2" destOrd="0" parTransId="{C3203031-F665-4742-93D1-95552092B3F4}" sibTransId="{386977E5-3DB8-4FC4-8277-09BDF977EDC2}"/>
    <dgm:cxn modelId="{DAE38F67-7517-4CF1-9853-F55031CEC64F}" srcId="{D47655E1-FCEA-4A79-AD09-4788FD88AE5A}" destId="{7CB08848-8F36-4D80-95F4-5A6F416C79C7}" srcOrd="1" destOrd="0" parTransId="{C39E21E8-DE4C-4CF6-B5DB-8B1887E23AA0}" sibTransId="{85DC7679-DCF7-416D-9240-038CB0E54D57}"/>
    <dgm:cxn modelId="{54BE2097-7081-4EE3-ACC7-4C75ADD700F5}" type="presOf" srcId="{7CB08848-8F36-4D80-95F4-5A6F416C79C7}" destId="{E2467C87-5721-4613-9451-ABC069005367}" srcOrd="0" destOrd="0" presId="urn:microsoft.com/office/officeart/2005/8/layout/pList2"/>
    <dgm:cxn modelId="{54A5DB99-B339-447F-8C32-44C2E1405975}" srcId="{D47655E1-FCEA-4A79-AD09-4788FD88AE5A}" destId="{7968FEC1-D95F-4030-9DED-E084253D2C4C}" srcOrd="0" destOrd="0" parTransId="{B9193597-0CFB-4912-BE50-5A71726F9F83}" sibTransId="{83490B1C-45C8-4C94-B23D-B4D4E7165541}"/>
    <dgm:cxn modelId="{C4B0FAB5-02CC-454A-91CC-CDEB653DDBB3}" type="presOf" srcId="{83490B1C-45C8-4C94-B23D-B4D4E7165541}" destId="{D8C2AB0D-5609-4A9A-B9A2-D9C32C06F8C7}" srcOrd="0" destOrd="0" presId="urn:microsoft.com/office/officeart/2005/8/layout/pList2"/>
    <dgm:cxn modelId="{D19C01CD-FE17-473B-8098-068929C79410}" type="presOf" srcId="{D47655E1-FCEA-4A79-AD09-4788FD88AE5A}" destId="{57ED508B-6487-44DC-ACFD-E37FC2056AED}" srcOrd="0" destOrd="0" presId="urn:microsoft.com/office/officeart/2005/8/layout/pList2"/>
    <dgm:cxn modelId="{C1CBA3FD-900F-459C-A2D8-22B0C6BDE813}" type="presOf" srcId="{7968FEC1-D95F-4030-9DED-E084253D2C4C}" destId="{95076A94-4504-4017-9806-F2907EAF90DC}" srcOrd="0" destOrd="0" presId="urn:microsoft.com/office/officeart/2005/8/layout/pList2"/>
    <dgm:cxn modelId="{57B940E1-C01D-46EA-9A1F-78379036625A}" type="presParOf" srcId="{57ED508B-6487-44DC-ACFD-E37FC2056AED}" destId="{75D99B5B-66F9-427B-8CB3-A298336A26BC}" srcOrd="0" destOrd="0" presId="urn:microsoft.com/office/officeart/2005/8/layout/pList2"/>
    <dgm:cxn modelId="{EC303310-C37D-42E2-BD71-DFDFFB41FA64}" type="presParOf" srcId="{57ED508B-6487-44DC-ACFD-E37FC2056AED}" destId="{DAA58BAF-F5E7-4329-9567-E8F399D15843}" srcOrd="1" destOrd="0" presId="urn:microsoft.com/office/officeart/2005/8/layout/pList2"/>
    <dgm:cxn modelId="{BB80A933-33CA-4EF7-8A3D-BA15DC7A077D}" type="presParOf" srcId="{DAA58BAF-F5E7-4329-9567-E8F399D15843}" destId="{4471C513-ACE0-4036-A935-385AA763C48C}" srcOrd="0" destOrd="0" presId="urn:microsoft.com/office/officeart/2005/8/layout/pList2"/>
    <dgm:cxn modelId="{AEEA0344-C234-4ED2-BF34-4B9B45185DDA}" type="presParOf" srcId="{4471C513-ACE0-4036-A935-385AA763C48C}" destId="{95076A94-4504-4017-9806-F2907EAF90DC}" srcOrd="0" destOrd="0" presId="urn:microsoft.com/office/officeart/2005/8/layout/pList2"/>
    <dgm:cxn modelId="{031FB2EA-7651-4821-9C36-A46891381A03}" type="presParOf" srcId="{4471C513-ACE0-4036-A935-385AA763C48C}" destId="{062CCA4F-6678-4B7D-B695-32D2D25BC172}" srcOrd="1" destOrd="0" presId="urn:microsoft.com/office/officeart/2005/8/layout/pList2"/>
    <dgm:cxn modelId="{7503846D-656A-4975-818A-D8F9816D8A10}" type="presParOf" srcId="{4471C513-ACE0-4036-A935-385AA763C48C}" destId="{5BE2AAE9-D461-433F-9CE0-3C1840CE5D14}" srcOrd="2" destOrd="0" presId="urn:microsoft.com/office/officeart/2005/8/layout/pList2"/>
    <dgm:cxn modelId="{4A561EFB-9D09-4C7F-86A3-309FABC2943C}" type="presParOf" srcId="{DAA58BAF-F5E7-4329-9567-E8F399D15843}" destId="{D8C2AB0D-5609-4A9A-B9A2-D9C32C06F8C7}" srcOrd="1" destOrd="0" presId="urn:microsoft.com/office/officeart/2005/8/layout/pList2"/>
    <dgm:cxn modelId="{9EAFEBD3-1A60-4DE2-9FF8-A41A1283E62C}" type="presParOf" srcId="{DAA58BAF-F5E7-4329-9567-E8F399D15843}" destId="{C041DB9A-E29B-4B30-A6FA-6CC393A1C2DD}" srcOrd="2" destOrd="0" presId="urn:microsoft.com/office/officeart/2005/8/layout/pList2"/>
    <dgm:cxn modelId="{E6CCB3BF-8BCE-4C6A-8416-684069706BBC}" type="presParOf" srcId="{C041DB9A-E29B-4B30-A6FA-6CC393A1C2DD}" destId="{E2467C87-5721-4613-9451-ABC069005367}" srcOrd="0" destOrd="0" presId="urn:microsoft.com/office/officeart/2005/8/layout/pList2"/>
    <dgm:cxn modelId="{F893ED63-5382-41B9-A4B2-13DCDC679336}" type="presParOf" srcId="{C041DB9A-E29B-4B30-A6FA-6CC393A1C2DD}" destId="{CDD4A643-6F94-4950-98F0-90F85EE9B257}" srcOrd="1" destOrd="0" presId="urn:microsoft.com/office/officeart/2005/8/layout/pList2"/>
    <dgm:cxn modelId="{81D45D0A-61B5-421E-8929-FB61397729B9}" type="presParOf" srcId="{C041DB9A-E29B-4B30-A6FA-6CC393A1C2DD}" destId="{CED3576A-A671-45A8-9E8A-E4BEDF27916D}" srcOrd="2" destOrd="0" presId="urn:microsoft.com/office/officeart/2005/8/layout/pList2"/>
    <dgm:cxn modelId="{128F21CB-B7E9-4FE1-8C4D-8E8EEA71DF23}" type="presParOf" srcId="{DAA58BAF-F5E7-4329-9567-E8F399D15843}" destId="{7120ADDF-82B1-4DD2-AFA5-5108D39F29FA}" srcOrd="3" destOrd="0" presId="urn:microsoft.com/office/officeart/2005/8/layout/pList2"/>
    <dgm:cxn modelId="{37911B42-89A4-4071-86D9-0FAA4CDEADEF}" type="presParOf" srcId="{DAA58BAF-F5E7-4329-9567-E8F399D15843}" destId="{F29E4742-5534-4CF8-B050-B6B6737B1031}" srcOrd="4" destOrd="0" presId="urn:microsoft.com/office/officeart/2005/8/layout/pList2"/>
    <dgm:cxn modelId="{EED45F97-81D7-42B7-93C6-4ECE9DC68543}" type="presParOf" srcId="{F29E4742-5534-4CF8-B050-B6B6737B1031}" destId="{2385DC9C-F6CE-4826-948F-B5071030E3E6}" srcOrd="0" destOrd="0" presId="urn:microsoft.com/office/officeart/2005/8/layout/pList2"/>
    <dgm:cxn modelId="{0FD0CE5E-D9B1-409E-BCB1-1E2532AC051C}" type="presParOf" srcId="{F29E4742-5534-4CF8-B050-B6B6737B1031}" destId="{6793F577-3CDA-4C98-AE04-D96BCE7BCBD7}" srcOrd="1" destOrd="0" presId="urn:microsoft.com/office/officeart/2005/8/layout/pList2"/>
    <dgm:cxn modelId="{6B91938E-BD93-4CC2-AE72-3666B7A04CC9}" type="presParOf" srcId="{F29E4742-5534-4CF8-B050-B6B6737B1031}" destId="{0135BB6B-3DA5-4E40-BF28-09E5992830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7655E1-FCEA-4A79-AD09-4788FD88AE5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968FEC1-D95F-4030-9DED-E084253D2C4C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tx1"/>
              </a:solidFill>
            </a:rPr>
            <a:t>Limited</a:t>
          </a:r>
        </a:p>
      </dgm:t>
    </dgm:pt>
    <dgm:pt modelId="{B9193597-0CFB-4912-BE50-5A71726F9F83}" type="parTrans" cxnId="{54A5DB99-B339-447F-8C32-44C2E1405975}">
      <dgm:prSet/>
      <dgm:spPr/>
      <dgm:t>
        <a:bodyPr/>
        <a:lstStyle/>
        <a:p>
          <a:endParaRPr lang="en-US"/>
        </a:p>
      </dgm:t>
    </dgm:pt>
    <dgm:pt modelId="{83490B1C-45C8-4C94-B23D-B4D4E7165541}" type="sibTrans" cxnId="{54A5DB99-B339-447F-8C32-44C2E1405975}">
      <dgm:prSet/>
      <dgm:spPr/>
      <dgm:t>
        <a:bodyPr/>
        <a:lstStyle/>
        <a:p>
          <a:endParaRPr lang="en-US"/>
        </a:p>
      </dgm:t>
    </dgm:pt>
    <dgm:pt modelId="{7CB08848-8F36-4D80-95F4-5A6F416C79C7}">
      <dgm:prSet phldrT="[Text]" custT="1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sz="5400" dirty="0">
              <a:solidFill>
                <a:schemeClr val="tx1"/>
              </a:solidFill>
            </a:rPr>
            <a:t>Dying</a:t>
          </a:r>
        </a:p>
      </dgm:t>
    </dgm:pt>
    <dgm:pt modelId="{C39E21E8-DE4C-4CF6-B5DB-8B1887E23AA0}" type="parTrans" cxnId="{DAE38F67-7517-4CF1-9853-F55031CEC64F}">
      <dgm:prSet/>
      <dgm:spPr/>
      <dgm:t>
        <a:bodyPr/>
        <a:lstStyle/>
        <a:p>
          <a:endParaRPr lang="en-US"/>
        </a:p>
      </dgm:t>
    </dgm:pt>
    <dgm:pt modelId="{85DC7679-DCF7-416D-9240-038CB0E54D57}" type="sibTrans" cxnId="{DAE38F67-7517-4CF1-9853-F55031CEC64F}">
      <dgm:prSet/>
      <dgm:spPr/>
      <dgm:t>
        <a:bodyPr/>
        <a:lstStyle/>
        <a:p>
          <a:endParaRPr lang="en-US"/>
        </a:p>
      </dgm:t>
    </dgm:pt>
    <dgm:pt modelId="{AEBC9F28-43B8-4900-A224-8E2CE4D08918}">
      <dgm:prSet phldrT="[Text]"/>
      <dgm:spPr>
        <a:solidFill>
          <a:schemeClr val="bg1">
            <a:lumMod val="85000"/>
          </a:schemeClr>
        </a:solidFill>
      </dgm:spPr>
      <dgm:t>
        <a:bodyPr anchor="ctr"/>
        <a:lstStyle/>
        <a:p>
          <a:r>
            <a:rPr lang="en-US" dirty="0">
              <a:solidFill>
                <a:schemeClr val="tx1"/>
              </a:solidFill>
            </a:rPr>
            <a:t>Peaked</a:t>
          </a:r>
        </a:p>
      </dgm:t>
    </dgm:pt>
    <dgm:pt modelId="{C3203031-F665-4742-93D1-95552092B3F4}" type="parTrans" cxnId="{0C2DDB39-D7A8-42FC-8739-1C2B949A44DB}">
      <dgm:prSet/>
      <dgm:spPr/>
      <dgm:t>
        <a:bodyPr/>
        <a:lstStyle/>
        <a:p>
          <a:endParaRPr lang="en-US"/>
        </a:p>
      </dgm:t>
    </dgm:pt>
    <dgm:pt modelId="{386977E5-3DB8-4FC4-8277-09BDF977EDC2}" type="sibTrans" cxnId="{0C2DDB39-D7A8-42FC-8739-1C2B949A44DB}">
      <dgm:prSet/>
      <dgm:spPr/>
      <dgm:t>
        <a:bodyPr/>
        <a:lstStyle/>
        <a:p>
          <a:endParaRPr lang="en-US"/>
        </a:p>
      </dgm:t>
    </dgm:pt>
    <dgm:pt modelId="{57ED508B-6487-44DC-ACFD-E37FC2056AED}" type="pres">
      <dgm:prSet presAssocID="{D47655E1-FCEA-4A79-AD09-4788FD88AE5A}" presName="Name0" presStyleCnt="0">
        <dgm:presLayoutVars>
          <dgm:dir/>
          <dgm:resizeHandles val="exact"/>
        </dgm:presLayoutVars>
      </dgm:prSet>
      <dgm:spPr/>
    </dgm:pt>
    <dgm:pt modelId="{75D99B5B-66F9-427B-8CB3-A298336A26BC}" type="pres">
      <dgm:prSet presAssocID="{D47655E1-FCEA-4A79-AD09-4788FD88AE5A}" presName="bkgdShp" presStyleLbl="alignAccFollowNode1" presStyleIdx="0" presStyleCnt="1" custLinFactNeighborX="-346" custLinFactNeighborY="-2801"/>
      <dgm:spPr>
        <a:solidFill>
          <a:srgbClr val="E3CEA3">
            <a:alpha val="90000"/>
          </a:srgbClr>
        </a:solidFill>
      </dgm:spPr>
    </dgm:pt>
    <dgm:pt modelId="{DAA58BAF-F5E7-4329-9567-E8F399D15843}" type="pres">
      <dgm:prSet presAssocID="{D47655E1-FCEA-4A79-AD09-4788FD88AE5A}" presName="linComp" presStyleCnt="0"/>
      <dgm:spPr/>
    </dgm:pt>
    <dgm:pt modelId="{4471C513-ACE0-4036-A935-385AA763C48C}" type="pres">
      <dgm:prSet presAssocID="{7968FEC1-D95F-4030-9DED-E084253D2C4C}" presName="compNode" presStyleCnt="0"/>
      <dgm:spPr/>
    </dgm:pt>
    <dgm:pt modelId="{95076A94-4504-4017-9806-F2907EAF90DC}" type="pres">
      <dgm:prSet presAssocID="{7968FEC1-D95F-4030-9DED-E084253D2C4C}" presName="node" presStyleLbl="node1" presStyleIdx="0" presStyleCnt="3">
        <dgm:presLayoutVars>
          <dgm:bulletEnabled val="1"/>
        </dgm:presLayoutVars>
      </dgm:prSet>
      <dgm:spPr/>
    </dgm:pt>
    <dgm:pt modelId="{062CCA4F-6678-4B7D-B695-32D2D25BC172}" type="pres">
      <dgm:prSet presAssocID="{7968FEC1-D95F-4030-9DED-E084253D2C4C}" presName="invisiNode" presStyleLbl="node1" presStyleIdx="0" presStyleCnt="3"/>
      <dgm:spPr/>
    </dgm:pt>
    <dgm:pt modelId="{5BE2AAE9-D461-433F-9CE0-3C1840CE5D14}" type="pres">
      <dgm:prSet presAssocID="{7968FEC1-D95F-4030-9DED-E084253D2C4C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</dgm:spPr>
    </dgm:pt>
    <dgm:pt modelId="{D8C2AB0D-5609-4A9A-B9A2-D9C32C06F8C7}" type="pres">
      <dgm:prSet presAssocID="{83490B1C-45C8-4C94-B23D-B4D4E7165541}" presName="sibTrans" presStyleLbl="sibTrans2D1" presStyleIdx="0" presStyleCnt="0"/>
      <dgm:spPr/>
    </dgm:pt>
    <dgm:pt modelId="{C041DB9A-E29B-4B30-A6FA-6CC393A1C2DD}" type="pres">
      <dgm:prSet presAssocID="{7CB08848-8F36-4D80-95F4-5A6F416C79C7}" presName="compNode" presStyleCnt="0"/>
      <dgm:spPr/>
    </dgm:pt>
    <dgm:pt modelId="{E2467C87-5721-4613-9451-ABC069005367}" type="pres">
      <dgm:prSet presAssocID="{7CB08848-8F36-4D80-95F4-5A6F416C79C7}" presName="node" presStyleLbl="node1" presStyleIdx="1" presStyleCnt="3">
        <dgm:presLayoutVars>
          <dgm:bulletEnabled val="1"/>
        </dgm:presLayoutVars>
      </dgm:prSet>
      <dgm:spPr/>
    </dgm:pt>
    <dgm:pt modelId="{CDD4A643-6F94-4950-98F0-90F85EE9B257}" type="pres">
      <dgm:prSet presAssocID="{7CB08848-8F36-4D80-95F4-5A6F416C79C7}" presName="invisiNode" presStyleLbl="node1" presStyleIdx="1" presStyleCnt="3"/>
      <dgm:spPr/>
    </dgm:pt>
    <dgm:pt modelId="{CED3576A-A671-45A8-9E8A-E4BEDF27916D}" type="pres">
      <dgm:prSet presAssocID="{7CB08848-8F36-4D80-95F4-5A6F416C79C7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</dgm:spPr>
    </dgm:pt>
    <dgm:pt modelId="{7120ADDF-82B1-4DD2-AFA5-5108D39F29FA}" type="pres">
      <dgm:prSet presAssocID="{85DC7679-DCF7-416D-9240-038CB0E54D57}" presName="sibTrans" presStyleLbl="sibTrans2D1" presStyleIdx="0" presStyleCnt="0"/>
      <dgm:spPr/>
    </dgm:pt>
    <dgm:pt modelId="{F29E4742-5534-4CF8-B050-B6B6737B1031}" type="pres">
      <dgm:prSet presAssocID="{AEBC9F28-43B8-4900-A224-8E2CE4D08918}" presName="compNode" presStyleCnt="0"/>
      <dgm:spPr/>
    </dgm:pt>
    <dgm:pt modelId="{2385DC9C-F6CE-4826-948F-B5071030E3E6}" type="pres">
      <dgm:prSet presAssocID="{AEBC9F28-43B8-4900-A224-8E2CE4D08918}" presName="node" presStyleLbl="node1" presStyleIdx="2" presStyleCnt="3">
        <dgm:presLayoutVars>
          <dgm:bulletEnabled val="1"/>
        </dgm:presLayoutVars>
      </dgm:prSet>
      <dgm:spPr/>
    </dgm:pt>
    <dgm:pt modelId="{6793F577-3CDA-4C98-AE04-D96BCE7BCBD7}" type="pres">
      <dgm:prSet presAssocID="{AEBC9F28-43B8-4900-A224-8E2CE4D08918}" presName="invisiNode" presStyleLbl="node1" presStyleIdx="2" presStyleCnt="3"/>
      <dgm:spPr/>
    </dgm:pt>
    <dgm:pt modelId="{0135BB6B-3DA5-4E40-BF28-09E599283043}" type="pres">
      <dgm:prSet presAssocID="{AEBC9F28-43B8-4900-A224-8E2CE4D08918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</dgm:ptLst>
  <dgm:cxnLst>
    <dgm:cxn modelId="{EF6F201C-ADCF-4594-9582-A699E7EB0681}" type="presOf" srcId="{85DC7679-DCF7-416D-9240-038CB0E54D57}" destId="{7120ADDF-82B1-4DD2-AFA5-5108D39F29FA}" srcOrd="0" destOrd="0" presId="urn:microsoft.com/office/officeart/2005/8/layout/pList2"/>
    <dgm:cxn modelId="{E2A8981C-9B0D-4ED4-ABE6-253906F91CE9}" type="presOf" srcId="{AEBC9F28-43B8-4900-A224-8E2CE4D08918}" destId="{2385DC9C-F6CE-4826-948F-B5071030E3E6}" srcOrd="0" destOrd="0" presId="urn:microsoft.com/office/officeart/2005/8/layout/pList2"/>
    <dgm:cxn modelId="{0C2DDB39-D7A8-42FC-8739-1C2B949A44DB}" srcId="{D47655E1-FCEA-4A79-AD09-4788FD88AE5A}" destId="{AEBC9F28-43B8-4900-A224-8E2CE4D08918}" srcOrd="2" destOrd="0" parTransId="{C3203031-F665-4742-93D1-95552092B3F4}" sibTransId="{386977E5-3DB8-4FC4-8277-09BDF977EDC2}"/>
    <dgm:cxn modelId="{DAE38F67-7517-4CF1-9853-F55031CEC64F}" srcId="{D47655E1-FCEA-4A79-AD09-4788FD88AE5A}" destId="{7CB08848-8F36-4D80-95F4-5A6F416C79C7}" srcOrd="1" destOrd="0" parTransId="{C39E21E8-DE4C-4CF6-B5DB-8B1887E23AA0}" sibTransId="{85DC7679-DCF7-416D-9240-038CB0E54D57}"/>
    <dgm:cxn modelId="{54BE2097-7081-4EE3-ACC7-4C75ADD700F5}" type="presOf" srcId="{7CB08848-8F36-4D80-95F4-5A6F416C79C7}" destId="{E2467C87-5721-4613-9451-ABC069005367}" srcOrd="0" destOrd="0" presId="urn:microsoft.com/office/officeart/2005/8/layout/pList2"/>
    <dgm:cxn modelId="{54A5DB99-B339-447F-8C32-44C2E1405975}" srcId="{D47655E1-FCEA-4A79-AD09-4788FD88AE5A}" destId="{7968FEC1-D95F-4030-9DED-E084253D2C4C}" srcOrd="0" destOrd="0" parTransId="{B9193597-0CFB-4912-BE50-5A71726F9F83}" sibTransId="{83490B1C-45C8-4C94-B23D-B4D4E7165541}"/>
    <dgm:cxn modelId="{C4B0FAB5-02CC-454A-91CC-CDEB653DDBB3}" type="presOf" srcId="{83490B1C-45C8-4C94-B23D-B4D4E7165541}" destId="{D8C2AB0D-5609-4A9A-B9A2-D9C32C06F8C7}" srcOrd="0" destOrd="0" presId="urn:microsoft.com/office/officeart/2005/8/layout/pList2"/>
    <dgm:cxn modelId="{D19C01CD-FE17-473B-8098-068929C79410}" type="presOf" srcId="{D47655E1-FCEA-4A79-AD09-4788FD88AE5A}" destId="{57ED508B-6487-44DC-ACFD-E37FC2056AED}" srcOrd="0" destOrd="0" presId="urn:microsoft.com/office/officeart/2005/8/layout/pList2"/>
    <dgm:cxn modelId="{C1CBA3FD-900F-459C-A2D8-22B0C6BDE813}" type="presOf" srcId="{7968FEC1-D95F-4030-9DED-E084253D2C4C}" destId="{95076A94-4504-4017-9806-F2907EAF90DC}" srcOrd="0" destOrd="0" presId="urn:microsoft.com/office/officeart/2005/8/layout/pList2"/>
    <dgm:cxn modelId="{57B940E1-C01D-46EA-9A1F-78379036625A}" type="presParOf" srcId="{57ED508B-6487-44DC-ACFD-E37FC2056AED}" destId="{75D99B5B-66F9-427B-8CB3-A298336A26BC}" srcOrd="0" destOrd="0" presId="urn:microsoft.com/office/officeart/2005/8/layout/pList2"/>
    <dgm:cxn modelId="{EC303310-C37D-42E2-BD71-DFDFFB41FA64}" type="presParOf" srcId="{57ED508B-6487-44DC-ACFD-E37FC2056AED}" destId="{DAA58BAF-F5E7-4329-9567-E8F399D15843}" srcOrd="1" destOrd="0" presId="urn:microsoft.com/office/officeart/2005/8/layout/pList2"/>
    <dgm:cxn modelId="{BB80A933-33CA-4EF7-8A3D-BA15DC7A077D}" type="presParOf" srcId="{DAA58BAF-F5E7-4329-9567-E8F399D15843}" destId="{4471C513-ACE0-4036-A935-385AA763C48C}" srcOrd="0" destOrd="0" presId="urn:microsoft.com/office/officeart/2005/8/layout/pList2"/>
    <dgm:cxn modelId="{AEEA0344-C234-4ED2-BF34-4B9B45185DDA}" type="presParOf" srcId="{4471C513-ACE0-4036-A935-385AA763C48C}" destId="{95076A94-4504-4017-9806-F2907EAF90DC}" srcOrd="0" destOrd="0" presId="urn:microsoft.com/office/officeart/2005/8/layout/pList2"/>
    <dgm:cxn modelId="{031FB2EA-7651-4821-9C36-A46891381A03}" type="presParOf" srcId="{4471C513-ACE0-4036-A935-385AA763C48C}" destId="{062CCA4F-6678-4B7D-B695-32D2D25BC172}" srcOrd="1" destOrd="0" presId="urn:microsoft.com/office/officeart/2005/8/layout/pList2"/>
    <dgm:cxn modelId="{7503846D-656A-4975-818A-D8F9816D8A10}" type="presParOf" srcId="{4471C513-ACE0-4036-A935-385AA763C48C}" destId="{5BE2AAE9-D461-433F-9CE0-3C1840CE5D14}" srcOrd="2" destOrd="0" presId="urn:microsoft.com/office/officeart/2005/8/layout/pList2"/>
    <dgm:cxn modelId="{4A561EFB-9D09-4C7F-86A3-309FABC2943C}" type="presParOf" srcId="{DAA58BAF-F5E7-4329-9567-E8F399D15843}" destId="{D8C2AB0D-5609-4A9A-B9A2-D9C32C06F8C7}" srcOrd="1" destOrd="0" presId="urn:microsoft.com/office/officeart/2005/8/layout/pList2"/>
    <dgm:cxn modelId="{9EAFEBD3-1A60-4DE2-9FF8-A41A1283E62C}" type="presParOf" srcId="{DAA58BAF-F5E7-4329-9567-E8F399D15843}" destId="{C041DB9A-E29B-4B30-A6FA-6CC393A1C2DD}" srcOrd="2" destOrd="0" presId="urn:microsoft.com/office/officeart/2005/8/layout/pList2"/>
    <dgm:cxn modelId="{E6CCB3BF-8BCE-4C6A-8416-684069706BBC}" type="presParOf" srcId="{C041DB9A-E29B-4B30-A6FA-6CC393A1C2DD}" destId="{E2467C87-5721-4613-9451-ABC069005367}" srcOrd="0" destOrd="0" presId="urn:microsoft.com/office/officeart/2005/8/layout/pList2"/>
    <dgm:cxn modelId="{F893ED63-5382-41B9-A4B2-13DCDC679336}" type="presParOf" srcId="{C041DB9A-E29B-4B30-A6FA-6CC393A1C2DD}" destId="{CDD4A643-6F94-4950-98F0-90F85EE9B257}" srcOrd="1" destOrd="0" presId="urn:microsoft.com/office/officeart/2005/8/layout/pList2"/>
    <dgm:cxn modelId="{81D45D0A-61B5-421E-8929-FB61397729B9}" type="presParOf" srcId="{C041DB9A-E29B-4B30-A6FA-6CC393A1C2DD}" destId="{CED3576A-A671-45A8-9E8A-E4BEDF27916D}" srcOrd="2" destOrd="0" presId="urn:microsoft.com/office/officeart/2005/8/layout/pList2"/>
    <dgm:cxn modelId="{128F21CB-B7E9-4FE1-8C4D-8E8EEA71DF23}" type="presParOf" srcId="{DAA58BAF-F5E7-4329-9567-E8F399D15843}" destId="{7120ADDF-82B1-4DD2-AFA5-5108D39F29FA}" srcOrd="3" destOrd="0" presId="urn:microsoft.com/office/officeart/2005/8/layout/pList2"/>
    <dgm:cxn modelId="{37911B42-89A4-4071-86D9-0FAA4CDEADEF}" type="presParOf" srcId="{DAA58BAF-F5E7-4329-9567-E8F399D15843}" destId="{F29E4742-5534-4CF8-B050-B6B6737B1031}" srcOrd="4" destOrd="0" presId="urn:microsoft.com/office/officeart/2005/8/layout/pList2"/>
    <dgm:cxn modelId="{EED45F97-81D7-42B7-93C6-4ECE9DC68543}" type="presParOf" srcId="{F29E4742-5534-4CF8-B050-B6B6737B1031}" destId="{2385DC9C-F6CE-4826-948F-B5071030E3E6}" srcOrd="0" destOrd="0" presId="urn:microsoft.com/office/officeart/2005/8/layout/pList2"/>
    <dgm:cxn modelId="{0FD0CE5E-D9B1-409E-BCB1-1E2532AC051C}" type="presParOf" srcId="{F29E4742-5534-4CF8-B050-B6B6737B1031}" destId="{6793F577-3CDA-4C98-AE04-D96BCE7BCBD7}" srcOrd="1" destOrd="0" presId="urn:microsoft.com/office/officeart/2005/8/layout/pList2"/>
    <dgm:cxn modelId="{6B91938E-BD93-4CC2-AE72-3666B7A04CC9}" type="presParOf" srcId="{F29E4742-5534-4CF8-B050-B6B6737B1031}" destId="{0135BB6B-3DA5-4E40-BF28-09E5992830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99B5B-66F9-427B-8CB3-A298336A26BC}">
      <dsp:nvSpPr>
        <dsp:cNvPr id="0" name=""/>
        <dsp:cNvSpPr/>
      </dsp:nvSpPr>
      <dsp:spPr>
        <a:xfrm>
          <a:off x="0" y="0"/>
          <a:ext cx="10515600" cy="194890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2AAE9-D461-433F-9CE0-3C1840CE5D14}">
      <dsp:nvSpPr>
        <dsp:cNvPr id="0" name=""/>
        <dsp:cNvSpPr/>
      </dsp:nvSpPr>
      <dsp:spPr>
        <a:xfrm>
          <a:off x="315468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76A94-4504-4017-9806-F2907EAF90DC}">
      <dsp:nvSpPr>
        <dsp:cNvPr id="0" name=""/>
        <dsp:cNvSpPr/>
      </dsp:nvSpPr>
      <dsp:spPr>
        <a:xfrm rot="10800000">
          <a:off x="315468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1">
                  <a:lumMod val="85000"/>
                </a:schemeClr>
              </a:solidFill>
            </a:rPr>
            <a:t>Dying</a:t>
          </a:r>
        </a:p>
      </dsp:txBody>
      <dsp:txXfrm rot="10800000">
        <a:off x="388722" y="1948900"/>
        <a:ext cx="2942449" cy="2308735"/>
      </dsp:txXfrm>
    </dsp:sp>
    <dsp:sp modelId="{CED3576A-A671-45A8-9E8A-E4BEDF27916D}">
      <dsp:nvSpPr>
        <dsp:cNvPr id="0" name=""/>
        <dsp:cNvSpPr/>
      </dsp:nvSpPr>
      <dsp:spPr>
        <a:xfrm>
          <a:off x="3713321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67C87-5721-4613-9451-ABC069005367}">
      <dsp:nvSpPr>
        <dsp:cNvPr id="0" name=""/>
        <dsp:cNvSpPr/>
      </dsp:nvSpPr>
      <dsp:spPr>
        <a:xfrm rot="10800000">
          <a:off x="3713321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1">
                  <a:lumMod val="85000"/>
                </a:schemeClr>
              </a:solidFill>
            </a:rPr>
            <a:t>Dying</a:t>
          </a:r>
        </a:p>
      </dsp:txBody>
      <dsp:txXfrm rot="10800000">
        <a:off x="3786575" y="1948900"/>
        <a:ext cx="2942449" cy="2308735"/>
      </dsp:txXfrm>
    </dsp:sp>
    <dsp:sp modelId="{0135BB6B-3DA5-4E40-BF28-09E599283043}">
      <dsp:nvSpPr>
        <dsp:cNvPr id="0" name=""/>
        <dsp:cNvSpPr/>
      </dsp:nvSpPr>
      <dsp:spPr>
        <a:xfrm>
          <a:off x="7111174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5DC9C-F6CE-4826-948F-B5071030E3E6}">
      <dsp:nvSpPr>
        <dsp:cNvPr id="0" name=""/>
        <dsp:cNvSpPr/>
      </dsp:nvSpPr>
      <dsp:spPr>
        <a:xfrm rot="10800000">
          <a:off x="7111174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1">
                  <a:lumMod val="85000"/>
                </a:schemeClr>
              </a:solidFill>
            </a:rPr>
            <a:t>Peaked</a:t>
          </a:r>
        </a:p>
      </dsp:txBody>
      <dsp:txXfrm rot="10800000">
        <a:off x="7184428" y="1948900"/>
        <a:ext cx="2942449" cy="2308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99B5B-66F9-427B-8CB3-A298336A26BC}">
      <dsp:nvSpPr>
        <dsp:cNvPr id="0" name=""/>
        <dsp:cNvSpPr/>
      </dsp:nvSpPr>
      <dsp:spPr>
        <a:xfrm>
          <a:off x="0" y="0"/>
          <a:ext cx="10515600" cy="194890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2AAE9-D461-433F-9CE0-3C1840CE5D14}">
      <dsp:nvSpPr>
        <dsp:cNvPr id="0" name=""/>
        <dsp:cNvSpPr/>
      </dsp:nvSpPr>
      <dsp:spPr>
        <a:xfrm>
          <a:off x="315468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76A94-4504-4017-9806-F2907EAF90DC}">
      <dsp:nvSpPr>
        <dsp:cNvPr id="0" name=""/>
        <dsp:cNvSpPr/>
      </dsp:nvSpPr>
      <dsp:spPr>
        <a:xfrm rot="10800000">
          <a:off x="315468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tx1"/>
              </a:solidFill>
            </a:rPr>
            <a:t>Limited</a:t>
          </a:r>
        </a:p>
      </dsp:txBody>
      <dsp:txXfrm rot="10800000">
        <a:off x="388722" y="1948900"/>
        <a:ext cx="2942449" cy="2308735"/>
      </dsp:txXfrm>
    </dsp:sp>
    <dsp:sp modelId="{CED3576A-A671-45A8-9E8A-E4BEDF27916D}">
      <dsp:nvSpPr>
        <dsp:cNvPr id="0" name=""/>
        <dsp:cNvSpPr/>
      </dsp:nvSpPr>
      <dsp:spPr>
        <a:xfrm>
          <a:off x="3713321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67C87-5721-4613-9451-ABC069005367}">
      <dsp:nvSpPr>
        <dsp:cNvPr id="0" name=""/>
        <dsp:cNvSpPr/>
      </dsp:nvSpPr>
      <dsp:spPr>
        <a:xfrm rot="10800000">
          <a:off x="3713321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bg1">
                  <a:lumMod val="85000"/>
                </a:schemeClr>
              </a:solidFill>
            </a:rPr>
            <a:t>Dying</a:t>
          </a:r>
        </a:p>
      </dsp:txBody>
      <dsp:txXfrm rot="10800000">
        <a:off x="3786575" y="1948900"/>
        <a:ext cx="2942449" cy="2308735"/>
      </dsp:txXfrm>
    </dsp:sp>
    <dsp:sp modelId="{0135BB6B-3DA5-4E40-BF28-09E599283043}">
      <dsp:nvSpPr>
        <dsp:cNvPr id="0" name=""/>
        <dsp:cNvSpPr/>
      </dsp:nvSpPr>
      <dsp:spPr>
        <a:xfrm>
          <a:off x="7111174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5DC9C-F6CE-4826-948F-B5071030E3E6}">
      <dsp:nvSpPr>
        <dsp:cNvPr id="0" name=""/>
        <dsp:cNvSpPr/>
      </dsp:nvSpPr>
      <dsp:spPr>
        <a:xfrm rot="10800000">
          <a:off x="7111174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1">
                  <a:lumMod val="85000"/>
                </a:schemeClr>
              </a:solidFill>
            </a:rPr>
            <a:t>Peaked</a:t>
          </a:r>
        </a:p>
      </dsp:txBody>
      <dsp:txXfrm rot="10800000">
        <a:off x="7184428" y="1948900"/>
        <a:ext cx="2942449" cy="2308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99B5B-66F9-427B-8CB3-A298336A26BC}">
      <dsp:nvSpPr>
        <dsp:cNvPr id="0" name=""/>
        <dsp:cNvSpPr/>
      </dsp:nvSpPr>
      <dsp:spPr>
        <a:xfrm>
          <a:off x="0" y="0"/>
          <a:ext cx="10515600" cy="194890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2AAE9-D461-433F-9CE0-3C1840CE5D14}">
      <dsp:nvSpPr>
        <dsp:cNvPr id="0" name=""/>
        <dsp:cNvSpPr/>
      </dsp:nvSpPr>
      <dsp:spPr>
        <a:xfrm>
          <a:off x="315468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76A94-4504-4017-9806-F2907EAF90DC}">
      <dsp:nvSpPr>
        <dsp:cNvPr id="0" name=""/>
        <dsp:cNvSpPr/>
      </dsp:nvSpPr>
      <dsp:spPr>
        <a:xfrm rot="10800000">
          <a:off x="315468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tx1"/>
              </a:solidFill>
            </a:rPr>
            <a:t>Limited</a:t>
          </a:r>
        </a:p>
      </dsp:txBody>
      <dsp:txXfrm rot="10800000">
        <a:off x="388722" y="1948900"/>
        <a:ext cx="2942449" cy="2308735"/>
      </dsp:txXfrm>
    </dsp:sp>
    <dsp:sp modelId="{CED3576A-A671-45A8-9E8A-E4BEDF27916D}">
      <dsp:nvSpPr>
        <dsp:cNvPr id="0" name=""/>
        <dsp:cNvSpPr/>
      </dsp:nvSpPr>
      <dsp:spPr>
        <a:xfrm>
          <a:off x="3713321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67C87-5721-4613-9451-ABC069005367}">
      <dsp:nvSpPr>
        <dsp:cNvPr id="0" name=""/>
        <dsp:cNvSpPr/>
      </dsp:nvSpPr>
      <dsp:spPr>
        <a:xfrm rot="10800000">
          <a:off x="3713321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tx1"/>
              </a:solidFill>
            </a:rPr>
            <a:t>Dying</a:t>
          </a:r>
        </a:p>
      </dsp:txBody>
      <dsp:txXfrm rot="10800000">
        <a:off x="3786575" y="1948900"/>
        <a:ext cx="2942449" cy="2308735"/>
      </dsp:txXfrm>
    </dsp:sp>
    <dsp:sp modelId="{0135BB6B-3DA5-4E40-BF28-09E599283043}">
      <dsp:nvSpPr>
        <dsp:cNvPr id="0" name=""/>
        <dsp:cNvSpPr/>
      </dsp:nvSpPr>
      <dsp:spPr>
        <a:xfrm>
          <a:off x="7111174" y="259853"/>
          <a:ext cx="3088957" cy="14291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5DC9C-F6CE-4826-948F-B5071030E3E6}">
      <dsp:nvSpPr>
        <dsp:cNvPr id="0" name=""/>
        <dsp:cNvSpPr/>
      </dsp:nvSpPr>
      <dsp:spPr>
        <a:xfrm rot="10800000">
          <a:off x="7111174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1">
                  <a:lumMod val="85000"/>
                </a:schemeClr>
              </a:solidFill>
            </a:rPr>
            <a:t>Peaked</a:t>
          </a:r>
        </a:p>
      </dsp:txBody>
      <dsp:txXfrm rot="10800000">
        <a:off x="7184428" y="1948900"/>
        <a:ext cx="2942449" cy="23087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99B5B-66F9-427B-8CB3-A298336A26BC}">
      <dsp:nvSpPr>
        <dsp:cNvPr id="0" name=""/>
        <dsp:cNvSpPr/>
      </dsp:nvSpPr>
      <dsp:spPr>
        <a:xfrm>
          <a:off x="0" y="0"/>
          <a:ext cx="10515600" cy="1948900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2AAE9-D461-433F-9CE0-3C1840CE5D14}">
      <dsp:nvSpPr>
        <dsp:cNvPr id="0" name=""/>
        <dsp:cNvSpPr/>
      </dsp:nvSpPr>
      <dsp:spPr>
        <a:xfrm>
          <a:off x="315468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76A94-4504-4017-9806-F2907EAF90DC}">
      <dsp:nvSpPr>
        <dsp:cNvPr id="0" name=""/>
        <dsp:cNvSpPr/>
      </dsp:nvSpPr>
      <dsp:spPr>
        <a:xfrm rot="10800000">
          <a:off x="315468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tx1"/>
              </a:solidFill>
            </a:rPr>
            <a:t>Limited</a:t>
          </a:r>
        </a:p>
      </dsp:txBody>
      <dsp:txXfrm rot="10800000">
        <a:off x="388722" y="1948900"/>
        <a:ext cx="2942449" cy="2308735"/>
      </dsp:txXfrm>
    </dsp:sp>
    <dsp:sp modelId="{CED3576A-A671-45A8-9E8A-E4BEDF27916D}">
      <dsp:nvSpPr>
        <dsp:cNvPr id="0" name=""/>
        <dsp:cNvSpPr/>
      </dsp:nvSpPr>
      <dsp:spPr>
        <a:xfrm>
          <a:off x="3713321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67C87-5721-4613-9451-ABC069005367}">
      <dsp:nvSpPr>
        <dsp:cNvPr id="0" name=""/>
        <dsp:cNvSpPr/>
      </dsp:nvSpPr>
      <dsp:spPr>
        <a:xfrm rot="10800000">
          <a:off x="3713321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tx1"/>
              </a:solidFill>
            </a:rPr>
            <a:t>Dying</a:t>
          </a:r>
        </a:p>
      </dsp:txBody>
      <dsp:txXfrm rot="10800000">
        <a:off x="3786575" y="1948900"/>
        <a:ext cx="2942449" cy="2308735"/>
      </dsp:txXfrm>
    </dsp:sp>
    <dsp:sp modelId="{0135BB6B-3DA5-4E40-BF28-09E599283043}">
      <dsp:nvSpPr>
        <dsp:cNvPr id="0" name=""/>
        <dsp:cNvSpPr/>
      </dsp:nvSpPr>
      <dsp:spPr>
        <a:xfrm>
          <a:off x="7111174" y="259853"/>
          <a:ext cx="3088957" cy="1429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5DC9C-F6CE-4826-948F-B5071030E3E6}">
      <dsp:nvSpPr>
        <dsp:cNvPr id="0" name=""/>
        <dsp:cNvSpPr/>
      </dsp:nvSpPr>
      <dsp:spPr>
        <a:xfrm rot="10800000">
          <a:off x="7111174" y="1948900"/>
          <a:ext cx="3088957" cy="2381989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tx1"/>
              </a:solidFill>
            </a:rPr>
            <a:t>Peaked</a:t>
          </a:r>
        </a:p>
      </dsp:txBody>
      <dsp:txXfrm rot="10800000">
        <a:off x="7184428" y="1948900"/>
        <a:ext cx="2942449" cy="2308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8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2C9A2451-C033-4059-882F-E8D2D8672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99" y="1452566"/>
            <a:ext cx="5528488" cy="19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7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98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8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12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7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4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47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1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Action%20Item%20058.docx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Interpersonal Skills for Salespeople 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058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April 8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many hours a day does the average Generation Z person (born 1997 – 2012) spend online?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37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653363" y="365760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many hours a day does the average Generation Z person spend online?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to two.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to four.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1"/>
                </a:solidFill>
                <a:latin typeface="Calibri" panose="020F0502020204030204"/>
              </a:rPr>
              <a:t>Five.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1"/>
                </a:solidFill>
                <a:latin typeface="Calibri" panose="020F0502020204030204"/>
              </a:rPr>
              <a:t>More than ten.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45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653363" y="365760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many hours a day does the average Generation Z person spend online?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to two.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to four.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Five.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More than ten.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6359-C055-4733-9DAA-607F64EC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04" y="232507"/>
            <a:ext cx="55343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Interpersonal Decline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E60DD-F82D-4EDB-A400-D078F46B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504" y="1838157"/>
            <a:ext cx="5534375" cy="4787335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LinkedIn: Gen Z’s spend an average of 10 hours per day online, with 100% smart phone adoption.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LinkedIn and Randstad: Over half of Gen Z workers used technology to resolve conflict over phone or in-person conversations.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Gen Z Goes to Work: A top priority of Gen Z’s is to learn how to communicate in person rather than with technology. (Let’s think about this one for a second.)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001A0BFC-0EF1-4136-8442-5FFD22B61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20682" b="-1"/>
          <a:stretch/>
        </p:blipFill>
        <p:spPr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7959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6359-C055-4733-9DAA-607F64EC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04" y="232507"/>
            <a:ext cx="55343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Interpersonal Decline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E60DD-F82D-4EDB-A400-D078F46B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504" y="1838157"/>
            <a:ext cx="5534375" cy="4787335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5980"/>
                </a:solidFill>
              </a:rPr>
              <a:t>LinkedIn: Gen Z’s spend an average of 10 hours per day online, with 100% smart phone adoption.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5980"/>
                </a:solidFill>
              </a:rPr>
              <a:t>LinkedIn and Randstad: Over half of Gen Z workers used technology to resolve conflict over phone or in-person conversations.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Gen Z Goes to Work: A top priority of Gen Z’s is to learn how to communicate in person rather than with technology. (Let’s think about this one for a second.)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001A0BFC-0EF1-4136-8442-5FFD22B61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20682" b="-1"/>
          <a:stretch/>
        </p:blipFill>
        <p:spPr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7581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7081-7F13-4C7B-A759-A9E1CB52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724033"/>
            <a:ext cx="7149232" cy="128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The Result in the Near Future?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9D196-DEEF-4CA7-A894-0AD255AE7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220041"/>
            <a:ext cx="7149232" cy="4457205"/>
          </a:xfrm>
          <a:solidFill>
            <a:srgbClr val="17598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Sales presentations will be awful PowerPoint nightmares – worse than today.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Attention spans will be practically non-existent.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Salespeople will be reacting 100% of the time, trying to be the fastest to deliver average responses.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Creativity and proactivity will not exist.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breakdown of salespeople with similar titles: nineteen customer support responders to one superstar sales professional. Nothing in between. 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Incomes will drop relative to other careers (except that one in twenty).</a:t>
            </a:r>
          </a:p>
        </p:txBody>
      </p:sp>
      <p:pic>
        <p:nvPicPr>
          <p:cNvPr id="6" name="Picture Placeholder 5" descr="A picture containing outdoor, tree, road&#10;&#10;Description automatically generated">
            <a:extLst>
              <a:ext uri="{FF2B5EF4-FFF2-40B4-BE49-F238E27FC236}">
                <a16:creationId xmlns:a16="http://schemas.microsoft.com/office/drawing/2014/main" id="{97B841E7-3529-4271-9ACE-E6F9B3650D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r="4073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FE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road&#10;&#10;Description automatically generated">
            <a:extLst>
              <a:ext uri="{FF2B5EF4-FFF2-40B4-BE49-F238E27FC236}">
                <a16:creationId xmlns:a16="http://schemas.microsoft.com/office/drawing/2014/main" id="{E1EAE76D-31F6-FF2B-0A92-AA75A66AA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 b="49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9ED80-092A-16E3-B583-40D02958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37" y="5317240"/>
            <a:ext cx="11871251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The result for interpersonal skills in near future?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0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57DF-D80D-46C0-A488-6290D412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908" y="427110"/>
            <a:ext cx="5103627" cy="2470261"/>
          </a:xfrm>
        </p:spPr>
        <p:txBody>
          <a:bodyPr>
            <a:normAutofit/>
          </a:bodyPr>
          <a:lstStyle/>
          <a:p>
            <a:r>
              <a:rPr lang="en-US" dirty="0"/>
              <a:t>Forgive my corniness, </a:t>
            </a:r>
            <a:r>
              <a:rPr lang="en-US" dirty="0">
                <a:solidFill>
                  <a:srgbClr val="070E2B"/>
                </a:solidFill>
              </a:rPr>
              <a:t>but this is a huge opportunity for you.</a:t>
            </a:r>
          </a:p>
        </p:txBody>
      </p:sp>
    </p:spTree>
    <p:extLst>
      <p:ext uri="{BB962C8B-B14F-4D97-AF65-F5344CB8AC3E}">
        <p14:creationId xmlns:p14="http://schemas.microsoft.com/office/powerpoint/2010/main" val="288963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00A4A-B491-4016-ADB5-73F480A90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081" y="-53164"/>
            <a:ext cx="14165667" cy="679952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F57DF-D80D-46C0-A488-6290D412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908" y="427110"/>
            <a:ext cx="5103627" cy="2470261"/>
          </a:xfrm>
        </p:spPr>
        <p:txBody>
          <a:bodyPr>
            <a:normAutofit/>
          </a:bodyPr>
          <a:lstStyle/>
          <a:p>
            <a:r>
              <a:rPr lang="en-US" dirty="0"/>
              <a:t>Forgive my corniness, but this is a huge opportunity for you.</a:t>
            </a:r>
          </a:p>
        </p:txBody>
      </p:sp>
    </p:spTree>
    <p:extLst>
      <p:ext uri="{BB962C8B-B14F-4D97-AF65-F5344CB8AC3E}">
        <p14:creationId xmlns:p14="http://schemas.microsoft.com/office/powerpoint/2010/main" val="302506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427BC-8455-F41D-25BF-8AEA209D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Goal for Today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4CBD1-292B-6C90-A470-DD54B8FFD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2294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Interpersonal skills have gotten so bad (and will continue to decline for years) that you can stand out as a superstar by doing a few very simple things.</a:t>
            </a:r>
          </a:p>
        </p:txBody>
      </p:sp>
      <p:pic>
        <p:nvPicPr>
          <p:cNvPr id="6" name="Picture Placeholder 5" descr="A picture containing sky, outdoor, sunset, mountain&#10;&#10;Description automatically generated">
            <a:extLst>
              <a:ext uri="{FF2B5EF4-FFF2-40B4-BE49-F238E27FC236}">
                <a16:creationId xmlns:a16="http://schemas.microsoft.com/office/drawing/2014/main" id="{12DAE743-D7AA-66FE-85E1-3714538FDA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6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58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Interpersonal Skills for Salespeople 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058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April 8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94829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427BC-8455-F41D-25BF-8AEA209D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Goal for Today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4CBD1-292B-6C90-A470-DD54B8FFD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2294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E3CEA3"/>
                </a:solidFill>
              </a:rPr>
              <a:t>Interpersonal skills have gotten so bad (and will continue to decline for years) that </a:t>
            </a:r>
            <a:r>
              <a:rPr lang="en-US" sz="2400" dirty="0"/>
              <a:t>you can stand out as a superstar by doing a few very simple things.</a:t>
            </a:r>
          </a:p>
        </p:txBody>
      </p:sp>
      <p:pic>
        <p:nvPicPr>
          <p:cNvPr id="6" name="Picture Placeholder 5" descr="A picture containing sky, outdoor, sunset, mountain&#10;&#10;Description automatically generated">
            <a:extLst>
              <a:ext uri="{FF2B5EF4-FFF2-40B4-BE49-F238E27FC236}">
                <a16:creationId xmlns:a16="http://schemas.microsoft.com/office/drawing/2014/main" id="{12DAE743-D7AA-66FE-85E1-3714538FDA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6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184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5CD2E-BBEA-59A1-1346-81E57231F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B7CFC-C1C7-370A-C847-F6CB88DA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080808"/>
                </a:solidFill>
              </a:rPr>
              <a:t>Seven</a:t>
            </a:r>
            <a:r>
              <a:rPr lang="en-US" sz="4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Ideas to Better Interpersonal Skills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3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erson in a suit talk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CBAE795A-B70F-4074-BC76-A52F2CBD6F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44C0F-7D16-426F-848F-64C1CB53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163773"/>
            <a:ext cx="4269154" cy="2101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Become a </a:t>
            </a:r>
            <a:r>
              <a:rPr lang="en-US" sz="4400" i="1" u="sng" dirty="0"/>
              <a:t>pretty good</a:t>
            </a:r>
            <a:r>
              <a:rPr lang="en-US" sz="4400" dirty="0"/>
              <a:t> public speaker.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DA219-F61A-436F-9BA1-59BCF0F30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4269154" cy="37427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Join Toastmasters.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Speak at every opportunity possible – internal meetings, associations, trade shows, weddings, etc.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Record and watch yourself.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Practice your opening three times as much as you practice the rest.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Be yourself.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8590E-9478-33CB-7C02-3FC4CC871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55" y="681037"/>
            <a:ext cx="158509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84FD-C300-494B-BD6E-3B8F3A4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Become a masterful writer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A5B157-E7CF-49AC-991B-C992609BA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60728"/>
          <a:ext cx="10515600" cy="433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2440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84FD-C300-494B-BD6E-3B8F3A4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Become a masterful writer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A5B157-E7CF-49AC-991B-C992609BA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456748"/>
              </p:ext>
            </p:extLst>
          </p:nvPr>
        </p:nvGraphicFramePr>
        <p:xfrm>
          <a:off x="838200" y="1960728"/>
          <a:ext cx="10515600" cy="433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2827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84FD-C300-494B-BD6E-3B8F3A4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Become a masterful writer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A5B157-E7CF-49AC-991B-C992609BA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60728"/>
          <a:ext cx="10515600" cy="433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3876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84FD-C300-494B-BD6E-3B8F3A4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Become a masterful writer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A5B157-E7CF-49AC-991B-C992609BA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60728"/>
          <a:ext cx="10515600" cy="4330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708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A245C3-2905-4751-A472-3CBA157C87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0A144-8D3C-4287-B697-84701EE5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15087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400" dirty="0"/>
              <a:t>Become a masterful writer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1228F-82DA-4D2F-9380-EC390FB8B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4150874" cy="3742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Executive Summaries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Emails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Letters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Social Media Posts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Text Messages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Summaries of Videos / Podcasts / Etc.</a:t>
            </a:r>
          </a:p>
        </p:txBody>
      </p:sp>
    </p:spTree>
    <p:extLst>
      <p:ext uri="{BB962C8B-B14F-4D97-AF65-F5344CB8AC3E}">
        <p14:creationId xmlns:p14="http://schemas.microsoft.com/office/powerpoint/2010/main" val="27918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C51D09-10AB-47AF-AE29-D0545F131D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BA242B-48C5-4895-9B52-D97A55208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01083" cy="14090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Mindfully Listen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49529A-8966-4094-BC4B-299D50B2D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1919784"/>
            <a:ext cx="4401083" cy="4794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Salespeople will become more reactive than they are today – always thinking about what they should be doing.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Watch Session 011, June 2018: Bionic Listening.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Ask follow-up questions of your customers.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That last bullet is all you need to do, btw … just ask follow-up questions.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C5CFBB-7244-6505-EAAB-401FA8179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67" y="4340267"/>
            <a:ext cx="158509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FD91-34E5-9301-17FC-5262771F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243589" cy="1956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Manage Confrontation Like a Pro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person, window, indoor, people&#10;&#10;Description automatically generated">
            <a:extLst>
              <a:ext uri="{FF2B5EF4-FFF2-40B4-BE49-F238E27FC236}">
                <a16:creationId xmlns:a16="http://schemas.microsoft.com/office/drawing/2014/main" id="{3E5BBF44-5C39-3745-43D5-CB3CDAB664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r="168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837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AE503498-E149-4EA4-93AD-30A567BFB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5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Placeholder 5" descr="A picture containing person, window, indoor, people&#10;&#10;Description automatically generated">
            <a:extLst>
              <a:ext uri="{FF2B5EF4-FFF2-40B4-BE49-F238E27FC236}">
                <a16:creationId xmlns:a16="http://schemas.microsoft.com/office/drawing/2014/main" id="{3E5BBF44-5C39-3745-43D5-CB3CDAB664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8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5BBF44-5C39-3745-43D5-CB3CDAB664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8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FD91-34E5-9301-17FC-5262771F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0339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Manage Confrontation Like a Pro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A5A88-9B13-5994-D6FE-FE55AC578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14651"/>
            <a:ext cx="4368602" cy="3788806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Face it head-on. Not with a text or email. In person or on the phone.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“I don’t know what the solution is, but you and I will figure it out.”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Own your part … and a little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If they’re unreasonable, sleep well and let it go.</a:t>
            </a:r>
          </a:p>
        </p:txBody>
      </p:sp>
      <p:pic>
        <p:nvPicPr>
          <p:cNvPr id="8" name="Picture Placeholder 7" descr="A picture containing table, person, cup, indoor&#10;&#10;Description automatically generated">
            <a:extLst>
              <a:ext uri="{FF2B5EF4-FFF2-40B4-BE49-F238E27FC236}">
                <a16:creationId xmlns:a16="http://schemas.microsoft.com/office/drawing/2014/main" id="{E865F49E-A385-B87C-35DD-2ECDE5F987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56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D428BDD0-FB0A-459F-8BEE-27E07D6199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3F6C8-A047-4400-8707-6829DB0A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310097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Bring the Lectern to Virtual Calls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6B8C6-8B44-4473-A316-4505EF46C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4310097" cy="3742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Treat these calls like they were in-person.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If it’s a presentation, then stand up.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Use proper lighting.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Use multiple screens and webcams.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Keep these calls to 30 minutes.</a:t>
            </a:r>
          </a:p>
        </p:txBody>
      </p:sp>
    </p:spTree>
    <p:extLst>
      <p:ext uri="{BB962C8B-B14F-4D97-AF65-F5344CB8AC3E}">
        <p14:creationId xmlns:p14="http://schemas.microsoft.com/office/powerpoint/2010/main" val="15568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87B4F-BE1C-587E-910D-79B0B4D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54435"/>
            <a:ext cx="3822192" cy="15308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Own the Sales Call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EFC0D-8191-18DB-DCCA-F16B7F350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610" y="2121763"/>
            <a:ext cx="3822192" cy="4019730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Send agenda to everyone ahead of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Connect with all attendees on LinkedIn.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Confirm action items at the end of the meeting.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 a summary to everyone.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Send special individual notes.</a:t>
            </a:r>
          </a:p>
        </p:txBody>
      </p:sp>
      <p:pic>
        <p:nvPicPr>
          <p:cNvPr id="6" name="Picture Placeholder 5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A12EB12-1622-C7EE-52B8-DFC51279ED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>
            <a:fillRect/>
          </a:stretch>
        </p:blipFill>
        <p:spPr>
          <a:xfrm>
            <a:off x="5110716" y="744930"/>
            <a:ext cx="6596652" cy="52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D14CAC-4B0A-1BCF-0E60-B51EE555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343593"/>
            <a:ext cx="3201477" cy="18013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Remember Names </a:t>
            </a:r>
          </a:p>
        </p:txBody>
      </p:sp>
      <p:pic>
        <p:nvPicPr>
          <p:cNvPr id="4" name="Picture 3" descr="A person shaking another person's hand&#10;&#10;Description automatically generated with medium confidence">
            <a:extLst>
              <a:ext uri="{FF2B5EF4-FFF2-40B4-BE49-F238E27FC236}">
                <a16:creationId xmlns:a16="http://schemas.microsoft.com/office/drawing/2014/main" id="{97280E2F-0750-B7DA-82BE-B3E012631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8489F-57C5-4BE7-7787-0AEFA1AC9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9"/>
            <a:ext cx="3201477" cy="317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Find a technique that works for you and become great at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in a group, write down names in the shape of the room.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A53CC-B6B0-0D05-44B9-C2001D2D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69" y="2370762"/>
            <a:ext cx="158509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EC89B5-872F-4727-8708-640A2ED03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A113F-4F22-4B90-9C00-1FCF643E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And finally 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1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hlinkClick r:id="rId3" action="ppaction://hlinkfile"/>
              </a:rPr>
              <a:t>Lesson Plan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539D91-E89A-4FD7-BA77-9039579D4D81}"/>
              </a:ext>
            </a:extLst>
          </p:cNvPr>
          <p:cNvSpPr txBox="1">
            <a:spLocks/>
          </p:cNvSpPr>
          <p:nvPr/>
        </p:nvSpPr>
        <p:spPr>
          <a:xfrm>
            <a:off x="20" y="2316137"/>
            <a:ext cx="12191980" cy="8810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June’s Session: Selling into Vertical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Markets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Questions &amp; Discussion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4F085-78B1-803A-77A9-6CC9308B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Here’s what happens…</a:t>
            </a:r>
          </a:p>
        </p:txBody>
      </p:sp>
    </p:spTree>
    <p:extLst>
      <p:ext uri="{BB962C8B-B14F-4D97-AF65-F5344CB8AC3E}">
        <p14:creationId xmlns:p14="http://schemas.microsoft.com/office/powerpoint/2010/main" val="231811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CB94C-DEBF-4C2D-A561-23969386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170412"/>
            <a:ext cx="11794516" cy="132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Technology brings convenience</a:t>
            </a:r>
            <a:r>
              <a:rPr lang="en-US" kern="1200" dirty="0">
                <a:solidFill>
                  <a:srgbClr val="070E2B"/>
                </a:solidFill>
                <a:latin typeface="+mj-lt"/>
                <a:ea typeface="+mj-ea"/>
                <a:cs typeface="+mj-cs"/>
              </a:rPr>
              <a:t>, but quality suffers.</a:t>
            </a:r>
          </a:p>
        </p:txBody>
      </p:sp>
      <p:pic>
        <p:nvPicPr>
          <p:cNvPr id="6" name="Content Placeholder 5" descr="A picture containing indoor, food, dish, pan&#10;&#10;Description automatically generated">
            <a:extLst>
              <a:ext uri="{FF2B5EF4-FFF2-40B4-BE49-F238E27FC236}">
                <a16:creationId xmlns:a16="http://schemas.microsoft.com/office/drawing/2014/main" id="{8D5F6BD4-3634-4C11-AA8A-11A55B3F0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198744" y="2389183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CB94C-DEBF-4C2D-A561-23969386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" y="170412"/>
            <a:ext cx="11794516" cy="132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Technology brings convenience, but quality suffers.</a:t>
            </a:r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AFD18F56-9DD0-44E7-A0F6-00A530E58C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6189934" y="2389183"/>
            <a:ext cx="5803323" cy="3890357"/>
          </a:xfrm>
          <a:prstGeom prst="rect">
            <a:avLst/>
          </a:prstGeom>
        </p:spPr>
      </p:pic>
      <p:pic>
        <p:nvPicPr>
          <p:cNvPr id="6" name="Content Placeholder 5" descr="A picture containing indoor, food, dish, pan&#10;&#10;Description automatically generated">
            <a:extLst>
              <a:ext uri="{FF2B5EF4-FFF2-40B4-BE49-F238E27FC236}">
                <a16:creationId xmlns:a16="http://schemas.microsoft.com/office/drawing/2014/main" id="{8D5F6BD4-3634-4C11-AA8A-11A55B3F0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198744" y="2389183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99BE-A5C1-41D2-BDFA-E0B2CF4F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slowly accept poor quality as normal.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and person sitting on a couch eating popcorn&#10;&#10;Description automatically generated with low confidence">
            <a:extLst>
              <a:ext uri="{FF2B5EF4-FFF2-40B4-BE49-F238E27FC236}">
                <a16:creationId xmlns:a16="http://schemas.microsoft.com/office/drawing/2014/main" id="{97E5459D-BE7B-4CB4-A10E-3BC9FB259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r="2367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315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dish&#10;&#10;Description automatically generated">
            <a:extLst>
              <a:ext uri="{FF2B5EF4-FFF2-40B4-BE49-F238E27FC236}">
                <a16:creationId xmlns:a16="http://schemas.microsoft.com/office/drawing/2014/main" id="{968A1B94-F4EF-4468-931A-704B70C0E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755A0-4B4E-43F7-8F48-C7013567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8" y="5320142"/>
            <a:ext cx="1161808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New generations assume it’s always been like this.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9724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11281</TotalTime>
  <Words>851</Words>
  <Application>Microsoft Office PowerPoint</Application>
  <PresentationFormat>Widescreen</PresentationFormat>
  <Paragraphs>114</Paragraphs>
  <Slides>39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Here’s what happens…</vt:lpstr>
      <vt:lpstr>Technology brings convenience, but quality suffers.</vt:lpstr>
      <vt:lpstr>Technology brings convenience, but quality suffers.</vt:lpstr>
      <vt:lpstr>We slowly accept poor quality as normal.</vt:lpstr>
      <vt:lpstr>New generations assume it’s always been like this.</vt:lpstr>
      <vt:lpstr>Poll Question</vt:lpstr>
      <vt:lpstr>PowerPoint Presentation</vt:lpstr>
      <vt:lpstr>PowerPoint Presentation</vt:lpstr>
      <vt:lpstr>PowerPoint Presentation</vt:lpstr>
      <vt:lpstr>Interpersonal Decline</vt:lpstr>
      <vt:lpstr>Interpersonal Decline</vt:lpstr>
      <vt:lpstr>The Result in the Near Future?</vt:lpstr>
      <vt:lpstr>The result for interpersonal skills in near future?</vt:lpstr>
      <vt:lpstr>Forgive my corniness, but this is a huge opportunity for you.</vt:lpstr>
      <vt:lpstr>Forgive my corniness, but this is a huge opportunity for you.</vt:lpstr>
      <vt:lpstr>Goal for Today</vt:lpstr>
      <vt:lpstr>Goal for Today</vt:lpstr>
      <vt:lpstr>Seven Ideas to Better Interpersonal Skills </vt:lpstr>
      <vt:lpstr>Become a pretty good public speaker.</vt:lpstr>
      <vt:lpstr>Become a masterful writer</vt:lpstr>
      <vt:lpstr>Become a masterful writer</vt:lpstr>
      <vt:lpstr>Become a masterful writer</vt:lpstr>
      <vt:lpstr>Become a masterful writer</vt:lpstr>
      <vt:lpstr>Become a masterful writer</vt:lpstr>
      <vt:lpstr>Mindfully Listen</vt:lpstr>
      <vt:lpstr>Manage Confrontation Like a Pro</vt:lpstr>
      <vt:lpstr>PowerPoint Presentation</vt:lpstr>
      <vt:lpstr>PowerPoint Presentation</vt:lpstr>
      <vt:lpstr>Manage Confrontation Like a Pro</vt:lpstr>
      <vt:lpstr>Bring the Lectern to Virtual Calls</vt:lpstr>
      <vt:lpstr>Own the Sales Call</vt:lpstr>
      <vt:lpstr>Remember Names </vt:lpstr>
      <vt:lpstr>And finally …</vt:lpstr>
      <vt:lpstr>Action Plan</vt:lpstr>
      <vt:lpstr>Lesson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165</cp:revision>
  <dcterms:created xsi:type="dcterms:W3CDTF">2021-01-06T23:19:43Z</dcterms:created>
  <dcterms:modified xsi:type="dcterms:W3CDTF">2022-05-13T13:07:30Z</dcterms:modified>
</cp:coreProperties>
</file>