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55" r:id="rId2"/>
  </p:sldMasterIdLst>
  <p:notesMasterIdLst>
    <p:notesMasterId r:id="rId56"/>
  </p:notesMasterIdLst>
  <p:handoutMasterIdLst>
    <p:handoutMasterId r:id="rId57"/>
  </p:handoutMasterIdLst>
  <p:sldIdLst>
    <p:sldId id="297" r:id="rId3"/>
    <p:sldId id="653" r:id="rId4"/>
    <p:sldId id="543" r:id="rId5"/>
    <p:sldId id="725" r:id="rId6"/>
    <p:sldId id="572" r:id="rId7"/>
    <p:sldId id="729" r:id="rId8"/>
    <p:sldId id="716" r:id="rId9"/>
    <p:sldId id="762" r:id="rId10"/>
    <p:sldId id="727" r:id="rId11"/>
    <p:sldId id="730" r:id="rId12"/>
    <p:sldId id="763" r:id="rId13"/>
    <p:sldId id="726" r:id="rId14"/>
    <p:sldId id="717" r:id="rId15"/>
    <p:sldId id="718" r:id="rId16"/>
    <p:sldId id="709" r:id="rId17"/>
    <p:sldId id="719" r:id="rId18"/>
    <p:sldId id="634" r:id="rId19"/>
    <p:sldId id="721" r:id="rId20"/>
    <p:sldId id="720" r:id="rId21"/>
    <p:sldId id="722" r:id="rId22"/>
    <p:sldId id="723" r:id="rId23"/>
    <p:sldId id="731" r:id="rId24"/>
    <p:sldId id="733" r:id="rId25"/>
    <p:sldId id="734" r:id="rId26"/>
    <p:sldId id="756" r:id="rId27"/>
    <p:sldId id="750" r:id="rId28"/>
    <p:sldId id="758" r:id="rId29"/>
    <p:sldId id="759" r:id="rId30"/>
    <p:sldId id="757" r:id="rId31"/>
    <p:sldId id="760" r:id="rId32"/>
    <p:sldId id="761" r:id="rId33"/>
    <p:sldId id="751" r:id="rId34"/>
    <p:sldId id="735" r:id="rId35"/>
    <p:sldId id="728" r:id="rId36"/>
    <p:sldId id="736" r:id="rId37"/>
    <p:sldId id="737" r:id="rId38"/>
    <p:sldId id="749" r:id="rId39"/>
    <p:sldId id="764" r:id="rId40"/>
    <p:sldId id="765" r:id="rId41"/>
    <p:sldId id="642" r:id="rId42"/>
    <p:sldId id="738" r:id="rId43"/>
    <p:sldId id="724" r:id="rId44"/>
    <p:sldId id="743" r:id="rId45"/>
    <p:sldId id="740" r:id="rId46"/>
    <p:sldId id="640" r:id="rId47"/>
    <p:sldId id="744" r:id="rId48"/>
    <p:sldId id="745" r:id="rId49"/>
    <p:sldId id="706" r:id="rId50"/>
    <p:sldId id="746" r:id="rId51"/>
    <p:sldId id="747" r:id="rId52"/>
    <p:sldId id="748" r:id="rId53"/>
    <p:sldId id="714" r:id="rId54"/>
    <p:sldId id="310" r:id="rId5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0E2038"/>
    <a:srgbClr val="1F467A"/>
    <a:srgbClr val="A5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498" y="60"/>
      </p:cViewPr>
      <p:guideLst/>
    </p:cSldViewPr>
  </p:slideViewPr>
  <p:outlineViewPr>
    <p:cViewPr>
      <p:scale>
        <a:sx n="33" d="100"/>
        <a:sy n="33" d="100"/>
      </p:scale>
      <p:origin x="0" y="-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/>
            <a:t>Predictable Expense</a:t>
          </a:r>
          <a:endParaRPr lang="en-US" dirty="0"/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/>
            <a:t>Able to keep finance off the backs of my client because we eliminated surprises.</a:t>
          </a:r>
          <a:endParaRPr lang="en-US" dirty="0"/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/>
      <dgm:t>
        <a:bodyPr/>
        <a:lstStyle/>
        <a:p>
          <a:r>
            <a:rPr lang="en-US" dirty="0" smtClean="0"/>
            <a:t>Guaranteed Emergency Response</a:t>
          </a:r>
          <a:endParaRPr lang="en-US" dirty="0"/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/>
      <dgm:t>
        <a:bodyPr/>
        <a:lstStyle/>
        <a:p>
          <a:r>
            <a:rPr lang="en-US" dirty="0" smtClean="0"/>
            <a:t>First Priority in Queue</a:t>
          </a:r>
          <a:endParaRPr lang="en-US" dirty="0"/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/>
            <a:t>For non-emergencies, it’s still nice to know that you’ll be at the top of the queue.</a:t>
          </a:r>
          <a:endParaRPr lang="en-US" dirty="0"/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/>
      <dgm:t>
        <a:bodyPr/>
        <a:lstStyle/>
        <a:p>
          <a:r>
            <a:rPr lang="en-US" dirty="0" smtClean="0"/>
            <a:t>Peace of Mind</a:t>
          </a:r>
          <a:endParaRPr lang="en-US" dirty="0"/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/>
      <dgm:t>
        <a:bodyPr/>
        <a:lstStyle/>
        <a:p>
          <a:r>
            <a:rPr lang="en-US" dirty="0" smtClean="0"/>
            <a:t>Hassle Free</a:t>
          </a:r>
          <a:endParaRPr lang="en-US" dirty="0"/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/>
      <dgm:t>
        <a:bodyPr/>
        <a:lstStyle/>
        <a:p>
          <a:r>
            <a:rPr lang="en-US" dirty="0" smtClean="0"/>
            <a:t>Peak Performance</a:t>
          </a:r>
          <a:endParaRPr lang="en-US" dirty="0"/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/>
      <dgm:t>
        <a:bodyPr/>
        <a:lstStyle/>
        <a:p>
          <a:r>
            <a:rPr lang="en-US" dirty="0" smtClean="0"/>
            <a:t>Lower TCO</a:t>
          </a:r>
          <a:endParaRPr lang="en-US" dirty="0"/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/>
            <a:t>When a critical system fails or a major event is scheduled, this benefit has been a savior.</a:t>
          </a:r>
          <a:endParaRPr lang="en-US" dirty="0"/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/>
            <a:t>No more having to deal with your internal process – just call us and we fix it.</a:t>
          </a:r>
          <a:endParaRPr lang="en-US" dirty="0"/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/>
            <a:t>Since we provide proactive and preventive services, your investment will be optimized and will perform at the peak level throughout its life cycle.</a:t>
          </a:r>
          <a:endParaRPr lang="en-US" dirty="0"/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/>
            <a:t>When all the unpredictable costs are eliminated and your downtime is minimized, the reduction in costs become dramatic.</a:t>
          </a:r>
          <a:endParaRPr lang="en-US" dirty="0"/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/>
            <a:t>Even for those risky souls out there, the peace of mind that comes with this plan is always a welcome benefit.</a:t>
          </a:r>
          <a:endParaRPr lang="en-US" dirty="0"/>
        </a:p>
      </dgm:t>
    </dgm:pt>
    <dgm:pt modelId="{5D2FF293-0585-445D-86BC-0348429BC7A8}" type="parTrans" cxnId="{FECE566C-B7EB-4CFE-B552-E8C50E4EF563}">
      <dgm:prSet/>
      <dgm:spPr/>
    </dgm:pt>
    <dgm:pt modelId="{8AB80A4D-E4FD-477D-A6F3-251F7E42B88A}" type="sibTrans" cxnId="{FECE566C-B7EB-4CFE-B552-E8C50E4EF563}">
      <dgm:prSet/>
      <dgm:spPr/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DDFD6E57-2905-487B-8D48-716988D1376A}" type="presOf" srcId="{F76B189E-A1C5-418D-B4D8-388B1F022613}" destId="{E205E871-4204-4975-B62B-00297AA21789}" srcOrd="0" destOrd="0" presId="urn:microsoft.com/office/officeart/2005/8/layout/vList5"/>
    <dgm:cxn modelId="{0DC82C1B-A69B-488E-9469-5E9A5752788B}" type="presOf" srcId="{3009CC0F-ABEA-40F0-AED6-E9EA48BFF9E1}" destId="{9DC47F90-D1B2-4136-8EEE-8F9076FBA5A3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1D7DB998-1A23-4A5D-A58B-912D90D36606}" type="presOf" srcId="{9BD96DCD-F0A1-46EF-86E6-B1D2BA3A2FFE}" destId="{065FE93B-C950-4F1E-9D78-E32C501A6D63}" srcOrd="0" destOrd="0" presId="urn:microsoft.com/office/officeart/2005/8/layout/vList5"/>
    <dgm:cxn modelId="{BB0A3B5B-0D98-4B3A-82F1-24E4D5DAD795}" type="presOf" srcId="{4829A68F-6C31-4687-8DBE-5C3C6FF96C9C}" destId="{61CEF1B2-C03F-4116-98D2-F9EC65B863D9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E1437F32-EC7C-45AE-94C7-5078A7955C77}" type="presOf" srcId="{A5555859-EA4D-46BD-9A36-1EDB6870428D}" destId="{C681F758-3C37-4CF4-8B60-2640F21CE217}" srcOrd="0" destOrd="0" presId="urn:microsoft.com/office/officeart/2005/8/layout/vList5"/>
    <dgm:cxn modelId="{495E7C7B-238D-4113-884B-4ECD14CED266}" type="presOf" srcId="{A405F90F-3B08-4BF7-9DBD-1E8D1DEF9AA5}" destId="{0601EA79-CB00-4D1D-B2A3-5E82BFF6AA7B}" srcOrd="0" destOrd="0" presId="urn:microsoft.com/office/officeart/2005/8/layout/vList5"/>
    <dgm:cxn modelId="{3194B719-52EE-46EC-B861-CA14C74F67CF}" type="presOf" srcId="{95C2D571-7575-42BA-AE7B-6F11C2A93E48}" destId="{6BD00FA0-54C0-4D90-A86F-3C6909454C60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4C592178-F282-4578-9D38-8280C23EA207}" type="presOf" srcId="{4F1E120E-B0DD-445C-97EA-4CD08F945969}" destId="{E51F21C1-A839-420B-9C34-BD213246B366}" srcOrd="0" destOrd="0" presId="urn:microsoft.com/office/officeart/2005/8/layout/vList5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18693DB6-6E46-4932-874C-7149C41C71D5}" type="presOf" srcId="{872D81FA-E89E-41FC-8194-6398A6784178}" destId="{078142D4-3FDB-4F3B-A046-1DF34B343ADB}" srcOrd="0" destOrd="0" presId="urn:microsoft.com/office/officeart/2005/8/layout/vList5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965E0EB9-42A4-48D6-8FFB-D80B94627908}" type="presOf" srcId="{0F610BE8-4028-486C-8E78-3C6165A2BC39}" destId="{985C433D-5F26-41F3-8343-FC1BA2302E3D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2DB4C240-E42F-4739-B4FE-5E63B9E5554F}" type="presOf" srcId="{BCE98A95-9AA4-408A-BFE8-A6B86C49D84E}" destId="{3A718EF3-D493-40B3-809C-5FE1CF7A4C46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819F4FD5-68FA-4447-9DC5-6C9CF5E343FB}" type="presOf" srcId="{F1DFD135-D665-454B-A2B8-5E4EEEAF118C}" destId="{F9FCD44E-B430-4D2E-A4DB-CB5F32A649E3}" srcOrd="0" destOrd="0" presId="urn:microsoft.com/office/officeart/2005/8/layout/vList5"/>
    <dgm:cxn modelId="{AD2BD72C-386B-4B8D-BEC0-2C05C8A6710F}" type="presOf" srcId="{F176CB5F-FA4F-4EDF-8156-8B047E908A6F}" destId="{F4CC8EB1-A64A-44A4-915E-16014C393F77}" srcOrd="0" destOrd="0" presId="urn:microsoft.com/office/officeart/2005/8/layout/vList5"/>
    <dgm:cxn modelId="{6EADE35F-F029-4EAD-89ED-6D2C60D575A7}" type="presOf" srcId="{3D87503F-2BDA-4D77-991B-86F888D2582C}" destId="{CA489804-28AC-4D3E-9BF8-C76E715D6793}" srcOrd="0" destOrd="0" presId="urn:microsoft.com/office/officeart/2005/8/layout/vList5"/>
    <dgm:cxn modelId="{7D082979-AD50-441A-A929-ACF94D07DC74}" type="presOf" srcId="{2F70F6E9-F884-4D87-8B4E-FB4923B1E90E}" destId="{3D2035F9-42DF-4849-BADB-89CEC9BC239F}" srcOrd="0" destOrd="0" presId="urn:microsoft.com/office/officeart/2005/8/layout/vList5"/>
    <dgm:cxn modelId="{376AE38A-0317-4E7B-9159-52EC84EA5B2B}" type="presParOf" srcId="{985C433D-5F26-41F3-8343-FC1BA2302E3D}" destId="{FDB227CB-3EA7-41F4-BD7B-A0884E4FC2AB}" srcOrd="0" destOrd="0" presId="urn:microsoft.com/office/officeart/2005/8/layout/vList5"/>
    <dgm:cxn modelId="{DE9D85EA-4BB1-4C09-8C46-CA383E500F53}" type="presParOf" srcId="{FDB227CB-3EA7-41F4-BD7B-A0884E4FC2AB}" destId="{61CEF1B2-C03F-4116-98D2-F9EC65B863D9}" srcOrd="0" destOrd="0" presId="urn:microsoft.com/office/officeart/2005/8/layout/vList5"/>
    <dgm:cxn modelId="{06940575-DA47-48D3-9749-13F1ADE643FE}" type="presParOf" srcId="{FDB227CB-3EA7-41F4-BD7B-A0884E4FC2AB}" destId="{078142D4-3FDB-4F3B-A046-1DF34B343ADB}" srcOrd="1" destOrd="0" presId="urn:microsoft.com/office/officeart/2005/8/layout/vList5"/>
    <dgm:cxn modelId="{1A39D6ED-7D75-48F6-A567-D038AE1E2F6D}" type="presParOf" srcId="{985C433D-5F26-41F3-8343-FC1BA2302E3D}" destId="{A36A2E3D-A9E4-49E0-B1D7-E5D7BECA69C5}" srcOrd="1" destOrd="0" presId="urn:microsoft.com/office/officeart/2005/8/layout/vList5"/>
    <dgm:cxn modelId="{3AFE5805-331E-4B73-AC9D-8A3C351EAAAC}" type="presParOf" srcId="{985C433D-5F26-41F3-8343-FC1BA2302E3D}" destId="{C682B92D-72CD-4D5A-9F58-BD0ABC0EBE08}" srcOrd="2" destOrd="0" presId="urn:microsoft.com/office/officeart/2005/8/layout/vList5"/>
    <dgm:cxn modelId="{430F6362-31B9-49D1-AC5A-41EE50200C94}" type="presParOf" srcId="{C682B92D-72CD-4D5A-9F58-BD0ABC0EBE08}" destId="{E51F21C1-A839-420B-9C34-BD213246B366}" srcOrd="0" destOrd="0" presId="urn:microsoft.com/office/officeart/2005/8/layout/vList5"/>
    <dgm:cxn modelId="{9ABAEE1A-D065-4DDD-B1E7-F897B75D791E}" type="presParOf" srcId="{C682B92D-72CD-4D5A-9F58-BD0ABC0EBE08}" destId="{F4CC8EB1-A64A-44A4-915E-16014C393F77}" srcOrd="1" destOrd="0" presId="urn:microsoft.com/office/officeart/2005/8/layout/vList5"/>
    <dgm:cxn modelId="{02EAB8E4-670C-4461-AE80-600C2C41F2A0}" type="presParOf" srcId="{985C433D-5F26-41F3-8343-FC1BA2302E3D}" destId="{0C685CE7-D1B8-44F3-9410-26CC03B1B395}" srcOrd="3" destOrd="0" presId="urn:microsoft.com/office/officeart/2005/8/layout/vList5"/>
    <dgm:cxn modelId="{01E6D50B-E3CF-4059-B026-AFD5E109A101}" type="presParOf" srcId="{985C433D-5F26-41F3-8343-FC1BA2302E3D}" destId="{A66CD373-2004-42DB-8F1C-C455A839A5BC}" srcOrd="4" destOrd="0" presId="urn:microsoft.com/office/officeart/2005/8/layout/vList5"/>
    <dgm:cxn modelId="{42A3B156-F17A-4F09-A840-B06679707384}" type="presParOf" srcId="{A66CD373-2004-42DB-8F1C-C455A839A5BC}" destId="{F9FCD44E-B430-4D2E-A4DB-CB5F32A649E3}" srcOrd="0" destOrd="0" presId="urn:microsoft.com/office/officeart/2005/8/layout/vList5"/>
    <dgm:cxn modelId="{8928EDD5-772F-479E-9BC2-E00BE70ADE7E}" type="presParOf" srcId="{A66CD373-2004-42DB-8F1C-C455A839A5BC}" destId="{0601EA79-CB00-4D1D-B2A3-5E82BFF6AA7B}" srcOrd="1" destOrd="0" presId="urn:microsoft.com/office/officeart/2005/8/layout/vList5"/>
    <dgm:cxn modelId="{FF53A7C6-6F49-4CCE-8D5B-623C239E3BB4}" type="presParOf" srcId="{985C433D-5F26-41F3-8343-FC1BA2302E3D}" destId="{7B87ED70-52FD-4F25-A305-090E5FB164A8}" srcOrd="5" destOrd="0" presId="urn:microsoft.com/office/officeart/2005/8/layout/vList5"/>
    <dgm:cxn modelId="{449F13CE-FC9A-490F-A715-BF6C9F4330E9}" type="presParOf" srcId="{985C433D-5F26-41F3-8343-FC1BA2302E3D}" destId="{9142BCF7-6F05-462F-8276-87FA39C25C36}" srcOrd="6" destOrd="0" presId="urn:microsoft.com/office/officeart/2005/8/layout/vList5"/>
    <dgm:cxn modelId="{CFF507B8-E6E2-4C93-80CF-A395A843E3B8}" type="presParOf" srcId="{9142BCF7-6F05-462F-8276-87FA39C25C36}" destId="{065FE93B-C950-4F1E-9D78-E32C501A6D63}" srcOrd="0" destOrd="0" presId="urn:microsoft.com/office/officeart/2005/8/layout/vList5"/>
    <dgm:cxn modelId="{B2DC303D-AF48-4FBE-A72D-30DEE98A568D}" type="presParOf" srcId="{9142BCF7-6F05-462F-8276-87FA39C25C36}" destId="{3A718EF3-D493-40B3-809C-5FE1CF7A4C46}" srcOrd="1" destOrd="0" presId="urn:microsoft.com/office/officeart/2005/8/layout/vList5"/>
    <dgm:cxn modelId="{0104536E-0BF3-4469-A432-F605B084AA04}" type="presParOf" srcId="{985C433D-5F26-41F3-8343-FC1BA2302E3D}" destId="{D4FC7298-0D86-4E45-8434-EEB984DCB80F}" srcOrd="7" destOrd="0" presId="urn:microsoft.com/office/officeart/2005/8/layout/vList5"/>
    <dgm:cxn modelId="{F8D73091-5A7C-40D6-AA0D-BF20A192B2F3}" type="presParOf" srcId="{985C433D-5F26-41F3-8343-FC1BA2302E3D}" destId="{BFC645C6-963E-4A88-8ADE-FEFC74073F7C}" srcOrd="8" destOrd="0" presId="urn:microsoft.com/office/officeart/2005/8/layout/vList5"/>
    <dgm:cxn modelId="{AB0B1F4D-FF1E-4711-9203-F0682622C994}" type="presParOf" srcId="{BFC645C6-963E-4A88-8ADE-FEFC74073F7C}" destId="{CA489804-28AC-4D3E-9BF8-C76E715D6793}" srcOrd="0" destOrd="0" presId="urn:microsoft.com/office/officeart/2005/8/layout/vList5"/>
    <dgm:cxn modelId="{C8B64E62-ADD6-4AC9-95A0-48BEE2D3469E}" type="presParOf" srcId="{BFC645C6-963E-4A88-8ADE-FEFC74073F7C}" destId="{E205E871-4204-4975-B62B-00297AA21789}" srcOrd="1" destOrd="0" presId="urn:microsoft.com/office/officeart/2005/8/layout/vList5"/>
    <dgm:cxn modelId="{BCD0D9C1-ED5A-4C1D-A7AC-1A6A48E4FDC3}" type="presParOf" srcId="{985C433D-5F26-41F3-8343-FC1BA2302E3D}" destId="{4F6687EB-C711-4613-B626-1BA4A0608B88}" srcOrd="9" destOrd="0" presId="urn:microsoft.com/office/officeart/2005/8/layout/vList5"/>
    <dgm:cxn modelId="{A3B65F74-AED3-45B5-A54C-3885053BF7E6}" type="presParOf" srcId="{985C433D-5F26-41F3-8343-FC1BA2302E3D}" destId="{32B555C3-1FD1-48A9-AB62-A8D9BC7A65E7}" srcOrd="10" destOrd="0" presId="urn:microsoft.com/office/officeart/2005/8/layout/vList5"/>
    <dgm:cxn modelId="{7748FA2B-590E-48AD-8CD3-08C0B456BF33}" type="presParOf" srcId="{32B555C3-1FD1-48A9-AB62-A8D9BC7A65E7}" destId="{9DC47F90-D1B2-4136-8EEE-8F9076FBA5A3}" srcOrd="0" destOrd="0" presId="urn:microsoft.com/office/officeart/2005/8/layout/vList5"/>
    <dgm:cxn modelId="{638FC8B4-64C0-4391-A44B-926112385771}" type="presParOf" srcId="{32B555C3-1FD1-48A9-AB62-A8D9BC7A65E7}" destId="{3D2035F9-42DF-4849-BADB-89CEC9BC239F}" srcOrd="1" destOrd="0" presId="urn:microsoft.com/office/officeart/2005/8/layout/vList5"/>
    <dgm:cxn modelId="{4662C3B9-0F1D-4D04-BFA6-467230599DC3}" type="presParOf" srcId="{985C433D-5F26-41F3-8343-FC1BA2302E3D}" destId="{DB9F7207-7B55-49F6-9993-0C205CD785EE}" srcOrd="11" destOrd="0" presId="urn:microsoft.com/office/officeart/2005/8/layout/vList5"/>
    <dgm:cxn modelId="{8C493DA8-AEE3-4141-A3E5-B4CB39A78D42}" type="presParOf" srcId="{985C433D-5F26-41F3-8343-FC1BA2302E3D}" destId="{31CE0FE0-8CA7-4A3D-A3DD-C7E8CC6ECFFD}" srcOrd="12" destOrd="0" presId="urn:microsoft.com/office/officeart/2005/8/layout/vList5"/>
    <dgm:cxn modelId="{E1AB60D6-CED8-4EBB-9487-05A39C4BC22E}" type="presParOf" srcId="{31CE0FE0-8CA7-4A3D-A3DD-C7E8CC6ECFFD}" destId="{C681F758-3C37-4CF4-8B60-2640F21CE217}" srcOrd="0" destOrd="0" presId="urn:microsoft.com/office/officeart/2005/8/layout/vList5"/>
    <dgm:cxn modelId="{E205123A-2168-41EF-9991-332D95E62540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6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Predictable Expense</a:t>
          </a:r>
          <a:endParaRPr lang="en-US" dirty="0"/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 service invoice, complaints about finance, mention “</a:t>
          </a:r>
          <a:r>
            <a:rPr lang="en-US" dirty="0" err="1" smtClean="0">
              <a:solidFill>
                <a:schemeClr val="bg1"/>
              </a:solidFill>
            </a:rPr>
            <a:t>OpEx</a:t>
          </a:r>
          <a:r>
            <a:rPr lang="en-US" dirty="0" smtClean="0">
              <a:solidFill>
                <a:schemeClr val="bg1"/>
              </a:solidFill>
            </a:rPr>
            <a:t>”</a:t>
          </a:r>
          <a:endParaRPr lang="en-US" dirty="0">
            <a:solidFill>
              <a:schemeClr val="bg1"/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Guaranteed Emergency Response</a:t>
          </a:r>
          <a:endParaRPr lang="en-US" dirty="0"/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First Priority in Queue</a:t>
          </a:r>
          <a:endParaRPr lang="en-US" dirty="0"/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Impatient, client is member of “clubs”, asks about response time</a:t>
          </a:r>
          <a:endParaRPr lang="en-US" dirty="0">
            <a:solidFill>
              <a:schemeClr val="bg1"/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Peace of Mind</a:t>
          </a:r>
          <a:endParaRPr lang="en-US" dirty="0"/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Hassle Free</a:t>
          </a:r>
          <a:endParaRPr lang="en-US" dirty="0"/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Peak Performance</a:t>
          </a:r>
          <a:endParaRPr lang="en-US" dirty="0"/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Lower TCO</a:t>
          </a:r>
          <a:endParaRPr lang="en-US" dirty="0"/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ROI comments of system, compliance requirements, disruption of ops</a:t>
          </a:r>
          <a:endParaRPr lang="en-US" dirty="0">
            <a:solidFill>
              <a:schemeClr val="bg1"/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Complaints about internal process, system been down a while</a:t>
          </a:r>
          <a:endParaRPr lang="en-US" dirty="0">
            <a:solidFill>
              <a:schemeClr val="bg1"/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Complaints about not having updated system, personal purchases on newest things.</a:t>
          </a:r>
          <a:endParaRPr lang="en-US" dirty="0">
            <a:solidFill>
              <a:schemeClr val="bg1"/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Mentions ROI or TCO, finance involved, outsourcing common</a:t>
          </a:r>
          <a:endParaRPr lang="en-US" dirty="0">
            <a:solidFill>
              <a:schemeClr val="bg1"/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Uses this term, has service contracts on personal items, anxious mindset</a:t>
          </a:r>
          <a:endParaRPr lang="en-US" dirty="0">
            <a:solidFill>
              <a:schemeClr val="bg1"/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C5DA25A2-FC89-4498-9EE5-BBD516677A94}" type="pres">
      <dgm:prSet presAssocID="{0F610BE8-4028-486C-8E78-3C6165A2BC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A68667-6090-498D-8BEF-AB1641837792}" type="pres">
      <dgm:prSet presAssocID="{4829A68F-6C31-4687-8DBE-5C3C6FF96C9C}" presName="linNode" presStyleCnt="0"/>
      <dgm:spPr/>
    </dgm:pt>
    <dgm:pt modelId="{1FBFB03B-B0F1-46D1-BCB6-CAE416282BF8}" type="pres">
      <dgm:prSet presAssocID="{4829A68F-6C31-4687-8DBE-5C3C6FF96C9C}" presName="parentShp" presStyleLbl="node1" presStyleIdx="0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CA1B-E9D0-4A96-8C24-CB75C51B4652}" type="pres">
      <dgm:prSet presAssocID="{4829A68F-6C31-4687-8DBE-5C3C6FF96C9C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B58E-BFF5-4D79-BB79-9027692BA7EE}" type="pres">
      <dgm:prSet presAssocID="{73181F6A-C5EE-44BB-92DA-1F6A8243915F}" presName="spacing" presStyleCnt="0"/>
      <dgm:spPr/>
    </dgm:pt>
    <dgm:pt modelId="{5AF31416-9231-46F2-99F2-591ED9D2D9AB}" type="pres">
      <dgm:prSet presAssocID="{4F1E120E-B0DD-445C-97EA-4CD08F945969}" presName="linNode" presStyleCnt="0"/>
      <dgm:spPr/>
    </dgm:pt>
    <dgm:pt modelId="{0A71C466-8A29-4219-AD4C-28DB4160EA25}" type="pres">
      <dgm:prSet presAssocID="{4F1E120E-B0DD-445C-97EA-4CD08F945969}" presName="parentShp" presStyleLbl="node1" presStyleIdx="1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23B9-9133-4EBC-B602-AC167C40445C}" type="pres">
      <dgm:prSet presAssocID="{4F1E120E-B0DD-445C-97EA-4CD08F945969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98FE2-CE4E-48F0-8202-31DD658C1FB3}" type="pres">
      <dgm:prSet presAssocID="{6FB51560-5EBA-4488-8625-B4556E918E30}" presName="spacing" presStyleCnt="0"/>
      <dgm:spPr/>
    </dgm:pt>
    <dgm:pt modelId="{5F700FCC-4447-4A73-8AA7-DF4A3D808D05}" type="pres">
      <dgm:prSet presAssocID="{F1DFD135-D665-454B-A2B8-5E4EEEAF118C}" presName="linNode" presStyleCnt="0"/>
      <dgm:spPr/>
    </dgm:pt>
    <dgm:pt modelId="{41EE8ECF-9FF7-4140-99DB-CC823E93D75D}" type="pres">
      <dgm:prSet presAssocID="{F1DFD135-D665-454B-A2B8-5E4EEEAF118C}" presName="parentShp" presStyleLbl="node1" presStyleIdx="2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D73A6-FB10-461F-AC89-9EBD2051BDF4}" type="pres">
      <dgm:prSet presAssocID="{F1DFD135-D665-454B-A2B8-5E4EEEAF118C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044D5-6F8C-40A6-9E22-7E9CDDFB1579}" type="pres">
      <dgm:prSet presAssocID="{8EB7D9E8-3A59-48F6-A96D-CFD78D760C2D}" presName="spacing" presStyleCnt="0"/>
      <dgm:spPr/>
    </dgm:pt>
    <dgm:pt modelId="{553907A2-5F94-4321-A525-0D43A624ED2D}" type="pres">
      <dgm:prSet presAssocID="{9BD96DCD-F0A1-46EF-86E6-B1D2BA3A2FFE}" presName="linNode" presStyleCnt="0"/>
      <dgm:spPr/>
    </dgm:pt>
    <dgm:pt modelId="{C84A27B0-8425-4673-A74A-5721BD8DFD44}" type="pres">
      <dgm:prSet presAssocID="{9BD96DCD-F0A1-46EF-86E6-B1D2BA3A2FFE}" presName="parentShp" presStyleLbl="node1" presStyleIdx="3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518D3-DD9B-4F81-8009-CD325120EEDD}" type="pres">
      <dgm:prSet presAssocID="{9BD96DCD-F0A1-46EF-86E6-B1D2BA3A2FFE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81BE-6F7E-4A0D-855D-34D86700413B}" type="pres">
      <dgm:prSet presAssocID="{9501732E-CD21-4965-828F-228B21DEFCBA}" presName="spacing" presStyleCnt="0"/>
      <dgm:spPr/>
    </dgm:pt>
    <dgm:pt modelId="{61055134-D0E6-43FD-9F78-B211A2F5B9AE}" type="pres">
      <dgm:prSet presAssocID="{3D87503F-2BDA-4D77-991B-86F888D2582C}" presName="linNode" presStyleCnt="0"/>
      <dgm:spPr/>
    </dgm:pt>
    <dgm:pt modelId="{24B65C83-FCE0-462A-8D51-8B5276AE7202}" type="pres">
      <dgm:prSet presAssocID="{3D87503F-2BDA-4D77-991B-86F888D2582C}" presName="parentShp" presStyleLbl="node1" presStyleIdx="4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CB13F-91FC-47A5-97E0-060A1C1675E5}" type="pres">
      <dgm:prSet presAssocID="{3D87503F-2BDA-4D77-991B-86F888D2582C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E5E2-1CB4-449B-910A-E1D1A4F6790D}" type="pres">
      <dgm:prSet presAssocID="{452A68A4-F4D4-4E11-B22C-B7C7004A82A4}" presName="spacing" presStyleCnt="0"/>
      <dgm:spPr/>
    </dgm:pt>
    <dgm:pt modelId="{63A4C543-BB7C-4134-AC62-C31A90B49B83}" type="pres">
      <dgm:prSet presAssocID="{3009CC0F-ABEA-40F0-AED6-E9EA48BFF9E1}" presName="linNode" presStyleCnt="0"/>
      <dgm:spPr/>
    </dgm:pt>
    <dgm:pt modelId="{5BF2013E-6A2A-4953-9AD5-3388366F3CFE}" type="pres">
      <dgm:prSet presAssocID="{3009CC0F-ABEA-40F0-AED6-E9EA48BFF9E1}" presName="parentShp" presStyleLbl="node1" presStyleIdx="5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F7241-B5D2-4B55-927F-09A761DC2D89}" type="pres">
      <dgm:prSet presAssocID="{3009CC0F-ABEA-40F0-AED6-E9EA48BFF9E1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D5E67-648F-4BCB-ADA8-923B20C23387}" type="pres">
      <dgm:prSet presAssocID="{73F48994-99D9-4CF5-92FB-0394B2542E72}" presName="spacing" presStyleCnt="0"/>
      <dgm:spPr/>
    </dgm:pt>
    <dgm:pt modelId="{F9668AAF-820D-48DC-A4F6-7FD181630986}" type="pres">
      <dgm:prSet presAssocID="{A5555859-EA4D-46BD-9A36-1EDB6870428D}" presName="linNode" presStyleCnt="0"/>
      <dgm:spPr/>
    </dgm:pt>
    <dgm:pt modelId="{A20D9B31-5F35-4D09-A999-E0110B1B5CD1}" type="pres">
      <dgm:prSet presAssocID="{A5555859-EA4D-46BD-9A36-1EDB6870428D}" presName="parentShp" presStyleLbl="node1" presStyleIdx="6" presStyleCnt="7" custScaleX="12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24354-C089-4D6E-9BC0-DC960E861314}" type="pres">
      <dgm:prSet presAssocID="{A5555859-EA4D-46BD-9A36-1EDB6870428D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DFFCEFF2-0AAE-4A4C-86DE-2C81132CDA97}" type="presOf" srcId="{872D81FA-E89E-41FC-8194-6398A6784178}" destId="{E34ACA1B-E9D0-4A96-8C24-CB75C51B4652}" srcOrd="0" destOrd="0" presId="urn:microsoft.com/office/officeart/2005/8/layout/vList6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5CE83078-0A18-47E3-BCC0-0D446F9B3084}" type="presOf" srcId="{A5555859-EA4D-46BD-9A36-1EDB6870428D}" destId="{A20D9B31-5F35-4D09-A999-E0110B1B5CD1}" srcOrd="0" destOrd="0" presId="urn:microsoft.com/office/officeart/2005/8/layout/vList6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9C40F322-0282-4AF7-BF1E-61F80FC09298}" type="presOf" srcId="{F76B189E-A1C5-418D-B4D8-388B1F022613}" destId="{48ACB13F-91FC-47A5-97E0-060A1C1675E5}" srcOrd="0" destOrd="0" presId="urn:microsoft.com/office/officeart/2005/8/layout/vList6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FB6FE7EF-072E-4C28-93D8-533A6F163A90}" type="presOf" srcId="{3009CC0F-ABEA-40F0-AED6-E9EA48BFF9E1}" destId="{5BF2013E-6A2A-4953-9AD5-3388366F3CFE}" srcOrd="0" destOrd="0" presId="urn:microsoft.com/office/officeart/2005/8/layout/vList6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9699AF68-B5AD-4B03-9CB1-7C3FA7AE69BA}" type="presOf" srcId="{0F610BE8-4028-486C-8E78-3C6165A2BC39}" destId="{C5DA25A2-FC89-4498-9EE5-BBD516677A94}" srcOrd="0" destOrd="0" presId="urn:microsoft.com/office/officeart/2005/8/layout/vList6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A71BFD37-7F21-466B-828C-0CB0F5C377FB}" type="presOf" srcId="{2F70F6E9-F884-4D87-8B4E-FB4923B1E90E}" destId="{55FF7241-B5D2-4B55-927F-09A761DC2D89}" srcOrd="0" destOrd="0" presId="urn:microsoft.com/office/officeart/2005/8/layout/vList6"/>
    <dgm:cxn modelId="{91007A03-6491-4B3E-BDCC-A77971DBA57B}" type="presOf" srcId="{95C2D571-7575-42BA-AE7B-6F11C2A93E48}" destId="{57F24354-C089-4D6E-9BC0-DC960E861314}" srcOrd="0" destOrd="0" presId="urn:microsoft.com/office/officeart/2005/8/layout/vList6"/>
    <dgm:cxn modelId="{48154C82-FF4F-417D-8FDB-44EE01306DAD}" type="presOf" srcId="{F1DFD135-D665-454B-A2B8-5E4EEEAF118C}" destId="{41EE8ECF-9FF7-4140-99DB-CC823E93D75D}" srcOrd="0" destOrd="0" presId="urn:microsoft.com/office/officeart/2005/8/layout/vList6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0E02883B-DA5F-4FA8-AA11-E8B87A431F55}" type="presOf" srcId="{9BD96DCD-F0A1-46EF-86E6-B1D2BA3A2FFE}" destId="{C84A27B0-8425-4673-A74A-5721BD8DFD44}" srcOrd="0" destOrd="0" presId="urn:microsoft.com/office/officeart/2005/8/layout/vList6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CB1FD42F-A15F-4CAA-908D-AF234DA61595}" type="presOf" srcId="{BCE98A95-9AA4-408A-BFE8-A6B86C49D84E}" destId="{11A518D3-DD9B-4F81-8009-CD325120EEDD}" srcOrd="0" destOrd="0" presId="urn:microsoft.com/office/officeart/2005/8/layout/vList6"/>
    <dgm:cxn modelId="{39F8CA46-79B9-431F-B6E7-75AC8F069659}" type="presOf" srcId="{3D87503F-2BDA-4D77-991B-86F888D2582C}" destId="{24B65C83-FCE0-462A-8D51-8B5276AE7202}" srcOrd="0" destOrd="0" presId="urn:microsoft.com/office/officeart/2005/8/layout/vList6"/>
    <dgm:cxn modelId="{3DA35197-8591-4848-9D1D-DD27B1C9025D}" type="presOf" srcId="{4829A68F-6C31-4687-8DBE-5C3C6FF96C9C}" destId="{1FBFB03B-B0F1-46D1-BCB6-CAE416282BF8}" srcOrd="0" destOrd="0" presId="urn:microsoft.com/office/officeart/2005/8/layout/vList6"/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8D093952-62CE-4A44-9DFB-E960FDDA75F9}" type="presOf" srcId="{4F1E120E-B0DD-445C-97EA-4CD08F945969}" destId="{0A71C466-8A29-4219-AD4C-28DB4160EA25}" srcOrd="0" destOrd="0" presId="urn:microsoft.com/office/officeart/2005/8/layout/vList6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82521C20-208D-485C-9F9E-55E9B18161CD}" type="presOf" srcId="{F176CB5F-FA4F-4EDF-8156-8B047E908A6F}" destId="{D5BE23B9-9133-4EBC-B602-AC167C40445C}" srcOrd="0" destOrd="0" presId="urn:microsoft.com/office/officeart/2005/8/layout/vList6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CE7F6113-8D2F-4125-B500-DB346774002C}" type="presOf" srcId="{A405F90F-3B08-4BF7-9DBD-1E8D1DEF9AA5}" destId="{6BDD73A6-FB10-461F-AC89-9EBD2051BDF4}" srcOrd="0" destOrd="0" presId="urn:microsoft.com/office/officeart/2005/8/layout/vList6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01261EE1-87DD-4BEB-B9E1-5E682CF59DA0}" type="presParOf" srcId="{C5DA25A2-FC89-4498-9EE5-BBD516677A94}" destId="{7CA68667-6090-498D-8BEF-AB1641837792}" srcOrd="0" destOrd="0" presId="urn:microsoft.com/office/officeart/2005/8/layout/vList6"/>
    <dgm:cxn modelId="{FE19CF9A-873C-4AC1-AC18-B198587C4D9E}" type="presParOf" srcId="{7CA68667-6090-498D-8BEF-AB1641837792}" destId="{1FBFB03B-B0F1-46D1-BCB6-CAE416282BF8}" srcOrd="0" destOrd="0" presId="urn:microsoft.com/office/officeart/2005/8/layout/vList6"/>
    <dgm:cxn modelId="{9AD5FB03-05C4-4A97-AA5E-8696C14C8A55}" type="presParOf" srcId="{7CA68667-6090-498D-8BEF-AB1641837792}" destId="{E34ACA1B-E9D0-4A96-8C24-CB75C51B4652}" srcOrd="1" destOrd="0" presId="urn:microsoft.com/office/officeart/2005/8/layout/vList6"/>
    <dgm:cxn modelId="{3A48EBAB-A9BB-40A8-84A4-537B8B3982CA}" type="presParOf" srcId="{C5DA25A2-FC89-4498-9EE5-BBD516677A94}" destId="{7808B58E-BFF5-4D79-BB79-9027692BA7EE}" srcOrd="1" destOrd="0" presId="urn:microsoft.com/office/officeart/2005/8/layout/vList6"/>
    <dgm:cxn modelId="{30007F8F-85EA-45C7-B71E-D2D95C4FD9E2}" type="presParOf" srcId="{C5DA25A2-FC89-4498-9EE5-BBD516677A94}" destId="{5AF31416-9231-46F2-99F2-591ED9D2D9AB}" srcOrd="2" destOrd="0" presId="urn:microsoft.com/office/officeart/2005/8/layout/vList6"/>
    <dgm:cxn modelId="{E06C767A-0B96-4880-821F-97FAAD63F20A}" type="presParOf" srcId="{5AF31416-9231-46F2-99F2-591ED9D2D9AB}" destId="{0A71C466-8A29-4219-AD4C-28DB4160EA25}" srcOrd="0" destOrd="0" presId="urn:microsoft.com/office/officeart/2005/8/layout/vList6"/>
    <dgm:cxn modelId="{B40B6FF9-3A04-4FB5-8F58-3DA2E4B3943D}" type="presParOf" srcId="{5AF31416-9231-46F2-99F2-591ED9D2D9AB}" destId="{D5BE23B9-9133-4EBC-B602-AC167C40445C}" srcOrd="1" destOrd="0" presId="urn:microsoft.com/office/officeart/2005/8/layout/vList6"/>
    <dgm:cxn modelId="{837DDEAE-D6FB-4BFD-8B94-2A2E3B180DAE}" type="presParOf" srcId="{C5DA25A2-FC89-4498-9EE5-BBD516677A94}" destId="{4AC98FE2-CE4E-48F0-8202-31DD658C1FB3}" srcOrd="3" destOrd="0" presId="urn:microsoft.com/office/officeart/2005/8/layout/vList6"/>
    <dgm:cxn modelId="{B75CAC66-9153-4E07-AD29-FDEFA77C1680}" type="presParOf" srcId="{C5DA25A2-FC89-4498-9EE5-BBD516677A94}" destId="{5F700FCC-4447-4A73-8AA7-DF4A3D808D05}" srcOrd="4" destOrd="0" presId="urn:microsoft.com/office/officeart/2005/8/layout/vList6"/>
    <dgm:cxn modelId="{D96DDFB3-5CB7-4782-967D-DC3FE9F30E83}" type="presParOf" srcId="{5F700FCC-4447-4A73-8AA7-DF4A3D808D05}" destId="{41EE8ECF-9FF7-4140-99DB-CC823E93D75D}" srcOrd="0" destOrd="0" presId="urn:microsoft.com/office/officeart/2005/8/layout/vList6"/>
    <dgm:cxn modelId="{58418BF2-6A1F-4EF5-AEAF-322F17C3F429}" type="presParOf" srcId="{5F700FCC-4447-4A73-8AA7-DF4A3D808D05}" destId="{6BDD73A6-FB10-461F-AC89-9EBD2051BDF4}" srcOrd="1" destOrd="0" presId="urn:microsoft.com/office/officeart/2005/8/layout/vList6"/>
    <dgm:cxn modelId="{9EC0AF52-ADAF-415E-B15A-7D9B13B60722}" type="presParOf" srcId="{C5DA25A2-FC89-4498-9EE5-BBD516677A94}" destId="{4DE044D5-6F8C-40A6-9E22-7E9CDDFB1579}" srcOrd="5" destOrd="0" presId="urn:microsoft.com/office/officeart/2005/8/layout/vList6"/>
    <dgm:cxn modelId="{681D409C-9627-4526-B163-17D5EE03936E}" type="presParOf" srcId="{C5DA25A2-FC89-4498-9EE5-BBD516677A94}" destId="{553907A2-5F94-4321-A525-0D43A624ED2D}" srcOrd="6" destOrd="0" presId="urn:microsoft.com/office/officeart/2005/8/layout/vList6"/>
    <dgm:cxn modelId="{29A17B4E-0950-47B8-B4F2-2BC8E6951051}" type="presParOf" srcId="{553907A2-5F94-4321-A525-0D43A624ED2D}" destId="{C84A27B0-8425-4673-A74A-5721BD8DFD44}" srcOrd="0" destOrd="0" presId="urn:microsoft.com/office/officeart/2005/8/layout/vList6"/>
    <dgm:cxn modelId="{3C02880A-DF7E-4932-80D2-7B188A68A9B3}" type="presParOf" srcId="{553907A2-5F94-4321-A525-0D43A624ED2D}" destId="{11A518D3-DD9B-4F81-8009-CD325120EEDD}" srcOrd="1" destOrd="0" presId="urn:microsoft.com/office/officeart/2005/8/layout/vList6"/>
    <dgm:cxn modelId="{2BE47266-DD12-441D-B767-685D8FEEB687}" type="presParOf" srcId="{C5DA25A2-FC89-4498-9EE5-BBD516677A94}" destId="{0BFC81BE-6F7E-4A0D-855D-34D86700413B}" srcOrd="7" destOrd="0" presId="urn:microsoft.com/office/officeart/2005/8/layout/vList6"/>
    <dgm:cxn modelId="{995EC9C1-ED48-49CC-B0FE-0C4F9FAE21DC}" type="presParOf" srcId="{C5DA25A2-FC89-4498-9EE5-BBD516677A94}" destId="{61055134-D0E6-43FD-9F78-B211A2F5B9AE}" srcOrd="8" destOrd="0" presId="urn:microsoft.com/office/officeart/2005/8/layout/vList6"/>
    <dgm:cxn modelId="{82EA2A59-C732-4865-BB0C-97EE7D2158FF}" type="presParOf" srcId="{61055134-D0E6-43FD-9F78-B211A2F5B9AE}" destId="{24B65C83-FCE0-462A-8D51-8B5276AE7202}" srcOrd="0" destOrd="0" presId="urn:microsoft.com/office/officeart/2005/8/layout/vList6"/>
    <dgm:cxn modelId="{087E8B10-7675-4871-8941-444F9C9D5BD8}" type="presParOf" srcId="{61055134-D0E6-43FD-9F78-B211A2F5B9AE}" destId="{48ACB13F-91FC-47A5-97E0-060A1C1675E5}" srcOrd="1" destOrd="0" presId="urn:microsoft.com/office/officeart/2005/8/layout/vList6"/>
    <dgm:cxn modelId="{A607DE2A-C1FB-4033-9410-99214717E9C2}" type="presParOf" srcId="{C5DA25A2-FC89-4498-9EE5-BBD516677A94}" destId="{3405E5E2-1CB4-449B-910A-E1D1A4F6790D}" srcOrd="9" destOrd="0" presId="urn:microsoft.com/office/officeart/2005/8/layout/vList6"/>
    <dgm:cxn modelId="{FCC66BAA-47C8-41EF-A779-67FB30DFA281}" type="presParOf" srcId="{C5DA25A2-FC89-4498-9EE5-BBD516677A94}" destId="{63A4C543-BB7C-4134-AC62-C31A90B49B83}" srcOrd="10" destOrd="0" presId="urn:microsoft.com/office/officeart/2005/8/layout/vList6"/>
    <dgm:cxn modelId="{91BE4E28-1DBD-47F4-8388-ABEACE0575E2}" type="presParOf" srcId="{63A4C543-BB7C-4134-AC62-C31A90B49B83}" destId="{5BF2013E-6A2A-4953-9AD5-3388366F3CFE}" srcOrd="0" destOrd="0" presId="urn:microsoft.com/office/officeart/2005/8/layout/vList6"/>
    <dgm:cxn modelId="{6D499A63-4084-4B9A-82BD-036D2E33ED7D}" type="presParOf" srcId="{63A4C543-BB7C-4134-AC62-C31A90B49B83}" destId="{55FF7241-B5D2-4B55-927F-09A761DC2D89}" srcOrd="1" destOrd="0" presId="urn:microsoft.com/office/officeart/2005/8/layout/vList6"/>
    <dgm:cxn modelId="{0B164B7C-5B89-4718-8B80-4A78850D7DED}" type="presParOf" srcId="{C5DA25A2-FC89-4498-9EE5-BBD516677A94}" destId="{4F4D5E67-648F-4BCB-ADA8-923B20C23387}" srcOrd="11" destOrd="0" presId="urn:microsoft.com/office/officeart/2005/8/layout/vList6"/>
    <dgm:cxn modelId="{4B68F0CD-4C24-4D9B-AB7A-860A4801012F}" type="presParOf" srcId="{C5DA25A2-FC89-4498-9EE5-BBD516677A94}" destId="{F9668AAF-820D-48DC-A4F6-7FD181630986}" srcOrd="12" destOrd="0" presId="urn:microsoft.com/office/officeart/2005/8/layout/vList6"/>
    <dgm:cxn modelId="{7E47B6C2-26A0-44A6-9AFC-C8AADCA2CB60}" type="presParOf" srcId="{F9668AAF-820D-48DC-A4F6-7FD181630986}" destId="{A20D9B31-5F35-4D09-A999-E0110B1B5CD1}" srcOrd="0" destOrd="0" presId="urn:microsoft.com/office/officeart/2005/8/layout/vList6"/>
    <dgm:cxn modelId="{326DC2A8-1AFC-404A-9ABE-362C61D55CE0}" type="presParOf" srcId="{F9668AAF-820D-48DC-A4F6-7FD181630986}" destId="{57F24354-C089-4D6E-9BC0-DC960E8613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6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Predictable Expense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High service invoice, complaints about finance, mention “</a:t>
          </a:r>
          <a:r>
            <a:rPr lang="en-US" dirty="0" err="1" smtClean="0">
              <a:solidFill>
                <a:schemeClr val="bg1"/>
              </a:solidFill>
            </a:rPr>
            <a:t>OpEx</a:t>
          </a:r>
          <a:r>
            <a:rPr lang="en-US" dirty="0" smtClean="0">
              <a:solidFill>
                <a:schemeClr val="bg1"/>
              </a:solidFill>
            </a:rPr>
            <a:t>”</a:t>
          </a:r>
          <a:endParaRPr lang="en-US" dirty="0">
            <a:solidFill>
              <a:schemeClr val="bg1"/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Guaranteed Emergency Response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First Priority in Queue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Impatient, client is member of “clubs”, asks about response time</a:t>
          </a:r>
          <a:endParaRPr lang="en-US" dirty="0">
            <a:solidFill>
              <a:schemeClr val="bg1"/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Peace of Mind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Hassle Free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Peak Performance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Lower TCO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ROI comments of system, compliance requirements, disruption of ops</a:t>
          </a:r>
          <a:endParaRPr lang="en-US" dirty="0">
            <a:solidFill>
              <a:schemeClr val="bg1"/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Complaints about internal process, system been down a while</a:t>
          </a:r>
          <a:endParaRPr lang="en-US" dirty="0">
            <a:solidFill>
              <a:schemeClr val="bg1"/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Complaints about not having updated system, personal purchases on newest things.</a:t>
          </a:r>
          <a:endParaRPr lang="en-US" dirty="0">
            <a:solidFill>
              <a:schemeClr val="bg1"/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Mentions ROI or TCO, finance involved, outsourcing common</a:t>
          </a:r>
          <a:endParaRPr lang="en-US" dirty="0">
            <a:solidFill>
              <a:schemeClr val="bg1"/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Uses this term, has service contracts on personal items, anxious mindset</a:t>
          </a:r>
          <a:endParaRPr lang="en-US" dirty="0">
            <a:solidFill>
              <a:schemeClr val="bg1"/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C5DA25A2-FC89-4498-9EE5-BBD516677A94}" type="pres">
      <dgm:prSet presAssocID="{0F610BE8-4028-486C-8E78-3C6165A2BC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A68667-6090-498D-8BEF-AB1641837792}" type="pres">
      <dgm:prSet presAssocID="{4829A68F-6C31-4687-8DBE-5C3C6FF96C9C}" presName="linNode" presStyleCnt="0"/>
      <dgm:spPr/>
    </dgm:pt>
    <dgm:pt modelId="{1FBFB03B-B0F1-46D1-BCB6-CAE416282BF8}" type="pres">
      <dgm:prSet presAssocID="{4829A68F-6C31-4687-8DBE-5C3C6FF96C9C}" presName="parentShp" presStyleLbl="node1" presStyleIdx="0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CA1B-E9D0-4A96-8C24-CB75C51B4652}" type="pres">
      <dgm:prSet presAssocID="{4829A68F-6C31-4687-8DBE-5C3C6FF96C9C}" presName="childShp" presStyleLbl="bgAccFollowNode1" presStyleIdx="0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8B58E-BFF5-4D79-BB79-9027692BA7EE}" type="pres">
      <dgm:prSet presAssocID="{73181F6A-C5EE-44BB-92DA-1F6A8243915F}" presName="spacing" presStyleCnt="0"/>
      <dgm:spPr/>
    </dgm:pt>
    <dgm:pt modelId="{5AF31416-9231-46F2-99F2-591ED9D2D9AB}" type="pres">
      <dgm:prSet presAssocID="{4F1E120E-B0DD-445C-97EA-4CD08F945969}" presName="linNode" presStyleCnt="0"/>
      <dgm:spPr/>
    </dgm:pt>
    <dgm:pt modelId="{0A71C466-8A29-4219-AD4C-28DB4160EA25}" type="pres">
      <dgm:prSet presAssocID="{4F1E120E-B0DD-445C-97EA-4CD08F945969}" presName="parentShp" presStyleLbl="node1" presStyleIdx="1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23B9-9133-4EBC-B602-AC167C40445C}" type="pres">
      <dgm:prSet presAssocID="{4F1E120E-B0DD-445C-97EA-4CD08F945969}" presName="childShp" presStyleLbl="bgAccFollowNode1" presStyleIdx="1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98FE2-CE4E-48F0-8202-31DD658C1FB3}" type="pres">
      <dgm:prSet presAssocID="{6FB51560-5EBA-4488-8625-B4556E918E30}" presName="spacing" presStyleCnt="0"/>
      <dgm:spPr/>
    </dgm:pt>
    <dgm:pt modelId="{5F700FCC-4447-4A73-8AA7-DF4A3D808D05}" type="pres">
      <dgm:prSet presAssocID="{F1DFD135-D665-454B-A2B8-5E4EEEAF118C}" presName="linNode" presStyleCnt="0"/>
      <dgm:spPr/>
    </dgm:pt>
    <dgm:pt modelId="{41EE8ECF-9FF7-4140-99DB-CC823E93D75D}" type="pres">
      <dgm:prSet presAssocID="{F1DFD135-D665-454B-A2B8-5E4EEEAF118C}" presName="parentShp" presStyleLbl="node1" presStyleIdx="2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D73A6-FB10-461F-AC89-9EBD2051BDF4}" type="pres">
      <dgm:prSet presAssocID="{F1DFD135-D665-454B-A2B8-5E4EEEAF118C}" presName="childShp" presStyleLbl="bgAccFollowNode1" presStyleIdx="2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044D5-6F8C-40A6-9E22-7E9CDDFB1579}" type="pres">
      <dgm:prSet presAssocID="{8EB7D9E8-3A59-48F6-A96D-CFD78D760C2D}" presName="spacing" presStyleCnt="0"/>
      <dgm:spPr/>
    </dgm:pt>
    <dgm:pt modelId="{553907A2-5F94-4321-A525-0D43A624ED2D}" type="pres">
      <dgm:prSet presAssocID="{9BD96DCD-F0A1-46EF-86E6-B1D2BA3A2FFE}" presName="linNode" presStyleCnt="0"/>
      <dgm:spPr/>
    </dgm:pt>
    <dgm:pt modelId="{C84A27B0-8425-4673-A74A-5721BD8DFD44}" type="pres">
      <dgm:prSet presAssocID="{9BD96DCD-F0A1-46EF-86E6-B1D2BA3A2FFE}" presName="parentShp" presStyleLbl="node1" presStyleIdx="3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518D3-DD9B-4F81-8009-CD325120EEDD}" type="pres">
      <dgm:prSet presAssocID="{9BD96DCD-F0A1-46EF-86E6-B1D2BA3A2FFE}" presName="childShp" presStyleLbl="bgAccFollowNode1" presStyleIdx="3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81BE-6F7E-4A0D-855D-34D86700413B}" type="pres">
      <dgm:prSet presAssocID="{9501732E-CD21-4965-828F-228B21DEFCBA}" presName="spacing" presStyleCnt="0"/>
      <dgm:spPr/>
    </dgm:pt>
    <dgm:pt modelId="{61055134-D0E6-43FD-9F78-B211A2F5B9AE}" type="pres">
      <dgm:prSet presAssocID="{3D87503F-2BDA-4D77-991B-86F888D2582C}" presName="linNode" presStyleCnt="0"/>
      <dgm:spPr/>
    </dgm:pt>
    <dgm:pt modelId="{24B65C83-FCE0-462A-8D51-8B5276AE7202}" type="pres">
      <dgm:prSet presAssocID="{3D87503F-2BDA-4D77-991B-86F888D2582C}" presName="parentShp" presStyleLbl="node1" presStyleIdx="4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CB13F-91FC-47A5-97E0-060A1C1675E5}" type="pres">
      <dgm:prSet presAssocID="{3D87503F-2BDA-4D77-991B-86F888D2582C}" presName="childShp" presStyleLbl="bgAccFollowNode1" presStyleIdx="4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E5E2-1CB4-449B-910A-E1D1A4F6790D}" type="pres">
      <dgm:prSet presAssocID="{452A68A4-F4D4-4E11-B22C-B7C7004A82A4}" presName="spacing" presStyleCnt="0"/>
      <dgm:spPr/>
    </dgm:pt>
    <dgm:pt modelId="{63A4C543-BB7C-4134-AC62-C31A90B49B83}" type="pres">
      <dgm:prSet presAssocID="{3009CC0F-ABEA-40F0-AED6-E9EA48BFF9E1}" presName="linNode" presStyleCnt="0"/>
      <dgm:spPr/>
    </dgm:pt>
    <dgm:pt modelId="{5BF2013E-6A2A-4953-9AD5-3388366F3CFE}" type="pres">
      <dgm:prSet presAssocID="{3009CC0F-ABEA-40F0-AED6-E9EA48BFF9E1}" presName="parentShp" presStyleLbl="node1" presStyleIdx="5" presStyleCnt="7" custScaleX="1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F7241-B5D2-4B55-927F-09A761DC2D89}" type="pres">
      <dgm:prSet presAssocID="{3009CC0F-ABEA-40F0-AED6-E9EA48BFF9E1}" presName="childShp" presStyleLbl="bgAccFollowNode1" presStyleIdx="5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D5E67-648F-4BCB-ADA8-923B20C23387}" type="pres">
      <dgm:prSet presAssocID="{73F48994-99D9-4CF5-92FB-0394B2542E72}" presName="spacing" presStyleCnt="0"/>
      <dgm:spPr/>
    </dgm:pt>
    <dgm:pt modelId="{F9668AAF-820D-48DC-A4F6-7FD181630986}" type="pres">
      <dgm:prSet presAssocID="{A5555859-EA4D-46BD-9A36-1EDB6870428D}" presName="linNode" presStyleCnt="0"/>
      <dgm:spPr/>
    </dgm:pt>
    <dgm:pt modelId="{A20D9B31-5F35-4D09-A999-E0110B1B5CD1}" type="pres">
      <dgm:prSet presAssocID="{A5555859-EA4D-46BD-9A36-1EDB6870428D}" presName="parentShp" presStyleLbl="node1" presStyleIdx="6" presStyleCnt="7" custScaleX="18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24354-C089-4D6E-9BC0-DC960E861314}" type="pres">
      <dgm:prSet presAssocID="{A5555859-EA4D-46BD-9A36-1EDB6870428D}" presName="childShp" presStyleLbl="bgAccFollowNode1" presStyleIdx="6" presStyleCnt="7" custScaleX="1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6FFA6691-2C95-42D5-BC90-12938B2D4712}" type="presOf" srcId="{F1DFD135-D665-454B-A2B8-5E4EEEAF118C}" destId="{41EE8ECF-9FF7-4140-99DB-CC823E93D75D}" srcOrd="0" destOrd="0" presId="urn:microsoft.com/office/officeart/2005/8/layout/vList6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71146FC3-FD39-4514-AB1F-B5100C1064AD}" type="presOf" srcId="{95C2D571-7575-42BA-AE7B-6F11C2A93E48}" destId="{57F24354-C089-4D6E-9BC0-DC960E861314}" srcOrd="0" destOrd="0" presId="urn:microsoft.com/office/officeart/2005/8/layout/vList6"/>
    <dgm:cxn modelId="{20549863-60C1-41C4-B554-9D4EDBC679F9}" type="presOf" srcId="{BCE98A95-9AA4-408A-BFE8-A6B86C49D84E}" destId="{11A518D3-DD9B-4F81-8009-CD325120EEDD}" srcOrd="0" destOrd="0" presId="urn:microsoft.com/office/officeart/2005/8/layout/vList6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0C9E9716-4765-4722-98B3-14CE19B0A7A8}" type="presOf" srcId="{F176CB5F-FA4F-4EDF-8156-8B047E908A6F}" destId="{D5BE23B9-9133-4EBC-B602-AC167C40445C}" srcOrd="0" destOrd="0" presId="urn:microsoft.com/office/officeart/2005/8/layout/vList6"/>
    <dgm:cxn modelId="{9650D518-CCCB-4790-8AA2-9BA425216E2F}" type="presOf" srcId="{9BD96DCD-F0A1-46EF-86E6-B1D2BA3A2FFE}" destId="{C84A27B0-8425-4673-A74A-5721BD8DFD44}" srcOrd="0" destOrd="0" presId="urn:microsoft.com/office/officeart/2005/8/layout/vList6"/>
    <dgm:cxn modelId="{F97FE38E-B6E8-47E1-8F24-D1480404D343}" type="presOf" srcId="{4F1E120E-B0DD-445C-97EA-4CD08F945969}" destId="{0A71C466-8A29-4219-AD4C-28DB4160EA25}" srcOrd="0" destOrd="0" presId="urn:microsoft.com/office/officeart/2005/8/layout/vList6"/>
    <dgm:cxn modelId="{5903CCD3-5F37-4012-A334-11C24FCCBD96}" type="presOf" srcId="{872D81FA-E89E-41FC-8194-6398A6784178}" destId="{E34ACA1B-E9D0-4A96-8C24-CB75C51B4652}" srcOrd="0" destOrd="0" presId="urn:microsoft.com/office/officeart/2005/8/layout/vList6"/>
    <dgm:cxn modelId="{1D22609B-73B0-4BEF-B3A0-ACBE316A25E2}" type="presOf" srcId="{3D87503F-2BDA-4D77-991B-86F888D2582C}" destId="{24B65C83-FCE0-462A-8D51-8B5276AE7202}" srcOrd="0" destOrd="0" presId="urn:microsoft.com/office/officeart/2005/8/layout/vList6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DE803B91-AA4A-4694-8989-5D55C4990097}" type="presOf" srcId="{A405F90F-3B08-4BF7-9DBD-1E8D1DEF9AA5}" destId="{6BDD73A6-FB10-461F-AC89-9EBD2051BDF4}" srcOrd="0" destOrd="0" presId="urn:microsoft.com/office/officeart/2005/8/layout/vList6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404E5908-D5FC-4C6E-BFD8-ED446452047D}" type="presOf" srcId="{4829A68F-6C31-4687-8DBE-5C3C6FF96C9C}" destId="{1FBFB03B-B0F1-46D1-BCB6-CAE416282BF8}" srcOrd="0" destOrd="0" presId="urn:microsoft.com/office/officeart/2005/8/layout/vList6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984CB690-327A-45EC-924E-C24CA47EBE86}" type="presOf" srcId="{0F610BE8-4028-486C-8E78-3C6165A2BC39}" destId="{C5DA25A2-FC89-4498-9EE5-BBD516677A94}" srcOrd="0" destOrd="0" presId="urn:microsoft.com/office/officeart/2005/8/layout/vList6"/>
    <dgm:cxn modelId="{5D395FCB-7ECC-4E2D-8B85-7847EE9047BB}" type="presOf" srcId="{3009CC0F-ABEA-40F0-AED6-E9EA48BFF9E1}" destId="{5BF2013E-6A2A-4953-9AD5-3388366F3CFE}" srcOrd="0" destOrd="0" presId="urn:microsoft.com/office/officeart/2005/8/layout/vList6"/>
    <dgm:cxn modelId="{70150E88-8C24-43DA-AF3C-35B169039736}" type="presOf" srcId="{A5555859-EA4D-46BD-9A36-1EDB6870428D}" destId="{A20D9B31-5F35-4D09-A999-E0110B1B5CD1}" srcOrd="0" destOrd="0" presId="urn:microsoft.com/office/officeart/2005/8/layout/vList6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D6E33442-CD1B-49B6-A08B-1F090CBAE28F}" type="presOf" srcId="{F76B189E-A1C5-418D-B4D8-388B1F022613}" destId="{48ACB13F-91FC-47A5-97E0-060A1C1675E5}" srcOrd="0" destOrd="0" presId="urn:microsoft.com/office/officeart/2005/8/layout/vList6"/>
    <dgm:cxn modelId="{5AAB3BAA-13F3-4DE9-88FB-2135CA0D6802}" type="presOf" srcId="{2F70F6E9-F884-4D87-8B4E-FB4923B1E90E}" destId="{55FF7241-B5D2-4B55-927F-09A761DC2D89}" srcOrd="0" destOrd="0" presId="urn:microsoft.com/office/officeart/2005/8/layout/vList6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A03A47F4-03A5-4A39-A5C4-0652ED2EB481}" type="presParOf" srcId="{C5DA25A2-FC89-4498-9EE5-BBD516677A94}" destId="{7CA68667-6090-498D-8BEF-AB1641837792}" srcOrd="0" destOrd="0" presId="urn:microsoft.com/office/officeart/2005/8/layout/vList6"/>
    <dgm:cxn modelId="{A762CCB6-E88D-4605-8A4D-FC70E975DCEB}" type="presParOf" srcId="{7CA68667-6090-498D-8BEF-AB1641837792}" destId="{1FBFB03B-B0F1-46D1-BCB6-CAE416282BF8}" srcOrd="0" destOrd="0" presId="urn:microsoft.com/office/officeart/2005/8/layout/vList6"/>
    <dgm:cxn modelId="{D9439F4A-265E-4671-A585-F7E7096005C6}" type="presParOf" srcId="{7CA68667-6090-498D-8BEF-AB1641837792}" destId="{E34ACA1B-E9D0-4A96-8C24-CB75C51B4652}" srcOrd="1" destOrd="0" presId="urn:microsoft.com/office/officeart/2005/8/layout/vList6"/>
    <dgm:cxn modelId="{2C3162EF-B056-4452-A3E7-A28D40C58AC7}" type="presParOf" srcId="{C5DA25A2-FC89-4498-9EE5-BBD516677A94}" destId="{7808B58E-BFF5-4D79-BB79-9027692BA7EE}" srcOrd="1" destOrd="0" presId="urn:microsoft.com/office/officeart/2005/8/layout/vList6"/>
    <dgm:cxn modelId="{7D1C5576-E1BD-46BE-965E-47D38CCD1CB1}" type="presParOf" srcId="{C5DA25A2-FC89-4498-9EE5-BBD516677A94}" destId="{5AF31416-9231-46F2-99F2-591ED9D2D9AB}" srcOrd="2" destOrd="0" presId="urn:microsoft.com/office/officeart/2005/8/layout/vList6"/>
    <dgm:cxn modelId="{269C7281-57DE-40F4-A79B-C81E93143855}" type="presParOf" srcId="{5AF31416-9231-46F2-99F2-591ED9D2D9AB}" destId="{0A71C466-8A29-4219-AD4C-28DB4160EA25}" srcOrd="0" destOrd="0" presId="urn:microsoft.com/office/officeart/2005/8/layout/vList6"/>
    <dgm:cxn modelId="{EEA819C0-9081-4A39-B138-CF1194DAE7CD}" type="presParOf" srcId="{5AF31416-9231-46F2-99F2-591ED9D2D9AB}" destId="{D5BE23B9-9133-4EBC-B602-AC167C40445C}" srcOrd="1" destOrd="0" presId="urn:microsoft.com/office/officeart/2005/8/layout/vList6"/>
    <dgm:cxn modelId="{2A5A76B3-92D1-436A-852B-F1006361E65B}" type="presParOf" srcId="{C5DA25A2-FC89-4498-9EE5-BBD516677A94}" destId="{4AC98FE2-CE4E-48F0-8202-31DD658C1FB3}" srcOrd="3" destOrd="0" presId="urn:microsoft.com/office/officeart/2005/8/layout/vList6"/>
    <dgm:cxn modelId="{F668F26F-CC55-41D0-BAED-D1DB19B15B19}" type="presParOf" srcId="{C5DA25A2-FC89-4498-9EE5-BBD516677A94}" destId="{5F700FCC-4447-4A73-8AA7-DF4A3D808D05}" srcOrd="4" destOrd="0" presId="urn:microsoft.com/office/officeart/2005/8/layout/vList6"/>
    <dgm:cxn modelId="{8DD1A828-A503-4875-B130-898AE53B72AB}" type="presParOf" srcId="{5F700FCC-4447-4A73-8AA7-DF4A3D808D05}" destId="{41EE8ECF-9FF7-4140-99DB-CC823E93D75D}" srcOrd="0" destOrd="0" presId="urn:microsoft.com/office/officeart/2005/8/layout/vList6"/>
    <dgm:cxn modelId="{3BFF0395-AE7F-4940-95B5-2C38C2EC2899}" type="presParOf" srcId="{5F700FCC-4447-4A73-8AA7-DF4A3D808D05}" destId="{6BDD73A6-FB10-461F-AC89-9EBD2051BDF4}" srcOrd="1" destOrd="0" presId="urn:microsoft.com/office/officeart/2005/8/layout/vList6"/>
    <dgm:cxn modelId="{1181D371-C7CE-49AD-AD16-E979AF478CE1}" type="presParOf" srcId="{C5DA25A2-FC89-4498-9EE5-BBD516677A94}" destId="{4DE044D5-6F8C-40A6-9E22-7E9CDDFB1579}" srcOrd="5" destOrd="0" presId="urn:microsoft.com/office/officeart/2005/8/layout/vList6"/>
    <dgm:cxn modelId="{0104AD96-AC18-4915-B59D-37F626704740}" type="presParOf" srcId="{C5DA25A2-FC89-4498-9EE5-BBD516677A94}" destId="{553907A2-5F94-4321-A525-0D43A624ED2D}" srcOrd="6" destOrd="0" presId="urn:microsoft.com/office/officeart/2005/8/layout/vList6"/>
    <dgm:cxn modelId="{2E6FF585-C3F7-4D2F-B567-53FDFAA22A38}" type="presParOf" srcId="{553907A2-5F94-4321-A525-0D43A624ED2D}" destId="{C84A27B0-8425-4673-A74A-5721BD8DFD44}" srcOrd="0" destOrd="0" presId="urn:microsoft.com/office/officeart/2005/8/layout/vList6"/>
    <dgm:cxn modelId="{6CE5BB9D-5F13-4D23-BEE0-24E75060166E}" type="presParOf" srcId="{553907A2-5F94-4321-A525-0D43A624ED2D}" destId="{11A518D3-DD9B-4F81-8009-CD325120EEDD}" srcOrd="1" destOrd="0" presId="urn:microsoft.com/office/officeart/2005/8/layout/vList6"/>
    <dgm:cxn modelId="{58F85FDA-D229-4DAE-B7F2-814619CDAD3E}" type="presParOf" srcId="{C5DA25A2-FC89-4498-9EE5-BBD516677A94}" destId="{0BFC81BE-6F7E-4A0D-855D-34D86700413B}" srcOrd="7" destOrd="0" presId="urn:microsoft.com/office/officeart/2005/8/layout/vList6"/>
    <dgm:cxn modelId="{FE167653-F730-497F-ADAD-EBF6F2C5D188}" type="presParOf" srcId="{C5DA25A2-FC89-4498-9EE5-BBD516677A94}" destId="{61055134-D0E6-43FD-9F78-B211A2F5B9AE}" srcOrd="8" destOrd="0" presId="urn:microsoft.com/office/officeart/2005/8/layout/vList6"/>
    <dgm:cxn modelId="{A93EA7E1-E891-4518-827C-70CB8F1E82A4}" type="presParOf" srcId="{61055134-D0E6-43FD-9F78-B211A2F5B9AE}" destId="{24B65C83-FCE0-462A-8D51-8B5276AE7202}" srcOrd="0" destOrd="0" presId="urn:microsoft.com/office/officeart/2005/8/layout/vList6"/>
    <dgm:cxn modelId="{05ADB1CC-9F35-4702-95EF-CC61E7582718}" type="presParOf" srcId="{61055134-D0E6-43FD-9F78-B211A2F5B9AE}" destId="{48ACB13F-91FC-47A5-97E0-060A1C1675E5}" srcOrd="1" destOrd="0" presId="urn:microsoft.com/office/officeart/2005/8/layout/vList6"/>
    <dgm:cxn modelId="{80AEDD46-E615-4A3A-9B72-AD2FA86977A4}" type="presParOf" srcId="{C5DA25A2-FC89-4498-9EE5-BBD516677A94}" destId="{3405E5E2-1CB4-449B-910A-E1D1A4F6790D}" srcOrd="9" destOrd="0" presId="urn:microsoft.com/office/officeart/2005/8/layout/vList6"/>
    <dgm:cxn modelId="{379E23AC-51BB-457E-85DE-5D2F4A594244}" type="presParOf" srcId="{C5DA25A2-FC89-4498-9EE5-BBD516677A94}" destId="{63A4C543-BB7C-4134-AC62-C31A90B49B83}" srcOrd="10" destOrd="0" presId="urn:microsoft.com/office/officeart/2005/8/layout/vList6"/>
    <dgm:cxn modelId="{D7DBAFF0-565D-4381-9F69-5280BEE57967}" type="presParOf" srcId="{63A4C543-BB7C-4134-AC62-C31A90B49B83}" destId="{5BF2013E-6A2A-4953-9AD5-3388366F3CFE}" srcOrd="0" destOrd="0" presId="urn:microsoft.com/office/officeart/2005/8/layout/vList6"/>
    <dgm:cxn modelId="{A49C4E94-BA3C-40E3-B6DF-0C2A866BB9D3}" type="presParOf" srcId="{63A4C543-BB7C-4134-AC62-C31A90B49B83}" destId="{55FF7241-B5D2-4B55-927F-09A761DC2D89}" srcOrd="1" destOrd="0" presId="urn:microsoft.com/office/officeart/2005/8/layout/vList6"/>
    <dgm:cxn modelId="{37759B48-E6B1-4900-956F-C37B21DBE3FF}" type="presParOf" srcId="{C5DA25A2-FC89-4498-9EE5-BBD516677A94}" destId="{4F4D5E67-648F-4BCB-ADA8-923B20C23387}" srcOrd="11" destOrd="0" presId="urn:microsoft.com/office/officeart/2005/8/layout/vList6"/>
    <dgm:cxn modelId="{E29C639D-3B67-4BD1-B136-01B453748B14}" type="presParOf" srcId="{C5DA25A2-FC89-4498-9EE5-BBD516677A94}" destId="{F9668AAF-820D-48DC-A4F6-7FD181630986}" srcOrd="12" destOrd="0" presId="urn:microsoft.com/office/officeart/2005/8/layout/vList6"/>
    <dgm:cxn modelId="{A05E4A14-8C01-4C79-89D2-F7F6C5811638}" type="presParOf" srcId="{F9668AAF-820D-48DC-A4F6-7FD181630986}" destId="{A20D9B31-5F35-4D09-A999-E0110B1B5CD1}" srcOrd="0" destOrd="0" presId="urn:microsoft.com/office/officeart/2005/8/layout/vList6"/>
    <dgm:cxn modelId="{8BA690D3-870E-4F8C-ACD5-E84083E7E1DE}" type="presParOf" srcId="{F9668AAF-820D-48DC-A4F6-7FD181630986}" destId="{57F24354-C089-4D6E-9BC0-DC960E8613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/>
            <a:t>Predictable Expense</a:t>
          </a:r>
          <a:endParaRPr lang="en-US" dirty="0"/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/>
            <a:t>Able to keep finance off the backs of my client because we eliminated surprises.</a:t>
          </a:r>
          <a:endParaRPr lang="en-US" dirty="0"/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B4772B48-1AD9-4C63-87C5-7F9CC2A636AE}" type="presOf" srcId="{0F610BE8-4028-486C-8E78-3C6165A2BC39}" destId="{985C433D-5F26-41F3-8343-FC1BA2302E3D}" srcOrd="0" destOrd="0" presId="urn:microsoft.com/office/officeart/2005/8/layout/vList5"/>
    <dgm:cxn modelId="{169A741F-7740-4355-9124-6B21B670BF3B}" type="presOf" srcId="{F176CB5F-FA4F-4EDF-8156-8B047E908A6F}" destId="{F4CC8EB1-A64A-44A4-915E-16014C393F77}" srcOrd="0" destOrd="0" presId="urn:microsoft.com/office/officeart/2005/8/layout/vList5"/>
    <dgm:cxn modelId="{15F43A29-D220-4E5C-B2E4-676710BF6D2E}" type="presOf" srcId="{95C2D571-7575-42BA-AE7B-6F11C2A93E48}" destId="{6BD00FA0-54C0-4D90-A86F-3C6909454C60}" srcOrd="0" destOrd="0" presId="urn:microsoft.com/office/officeart/2005/8/layout/vList5"/>
    <dgm:cxn modelId="{11DDEE3A-04C2-4777-BBB9-D9D4E760993F}" type="presOf" srcId="{F76B189E-A1C5-418D-B4D8-388B1F022613}" destId="{E205E871-4204-4975-B62B-00297AA21789}" srcOrd="0" destOrd="0" presId="urn:microsoft.com/office/officeart/2005/8/layout/vList5"/>
    <dgm:cxn modelId="{3A40C38E-D064-4014-99BC-F9C774CF8487}" type="presOf" srcId="{2F70F6E9-F884-4D87-8B4E-FB4923B1E90E}" destId="{3D2035F9-42DF-4849-BADB-89CEC9BC239F}" srcOrd="0" destOrd="0" presId="urn:microsoft.com/office/officeart/2005/8/layout/vList5"/>
    <dgm:cxn modelId="{B19FF8C0-5843-4545-9EB9-935F559CC4D0}" type="presOf" srcId="{BCE98A95-9AA4-408A-BFE8-A6B86C49D84E}" destId="{3A718EF3-D493-40B3-809C-5FE1CF7A4C46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6EE1B752-8F92-4F1B-B889-3008A02BC7E9}" type="presOf" srcId="{4829A68F-6C31-4687-8DBE-5C3C6FF96C9C}" destId="{61CEF1B2-C03F-4116-98D2-F9EC65B863D9}" srcOrd="0" destOrd="0" presId="urn:microsoft.com/office/officeart/2005/8/layout/vList5"/>
    <dgm:cxn modelId="{7E50D3A4-E62B-4329-8EC6-DF9B15949346}" type="presOf" srcId="{4F1E120E-B0DD-445C-97EA-4CD08F945969}" destId="{E51F21C1-A839-420B-9C34-BD213246B366}" srcOrd="0" destOrd="0" presId="urn:microsoft.com/office/officeart/2005/8/layout/vList5"/>
    <dgm:cxn modelId="{D80D8CBB-6E94-432C-A2E3-415AD56EBACB}" type="presOf" srcId="{3D87503F-2BDA-4D77-991B-86F888D2582C}" destId="{CA489804-28AC-4D3E-9BF8-C76E715D6793}" srcOrd="0" destOrd="0" presId="urn:microsoft.com/office/officeart/2005/8/layout/vList5"/>
    <dgm:cxn modelId="{1FF2A7C3-B925-4FE7-9643-BD16F7BA22A8}" type="presOf" srcId="{A5555859-EA4D-46BD-9A36-1EDB6870428D}" destId="{C681F758-3C37-4CF4-8B60-2640F21CE217}" srcOrd="0" destOrd="0" presId="urn:microsoft.com/office/officeart/2005/8/layout/vList5"/>
    <dgm:cxn modelId="{59230B2D-80CA-48E4-9245-48913C92676A}" type="presOf" srcId="{3009CC0F-ABEA-40F0-AED6-E9EA48BFF9E1}" destId="{9DC47F90-D1B2-4136-8EEE-8F9076FBA5A3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07DDED5-50AA-4F98-A4C2-F432ADA45BD5}" type="presOf" srcId="{A405F90F-3B08-4BF7-9DBD-1E8D1DEF9AA5}" destId="{0601EA79-CB00-4D1D-B2A3-5E82BFF6AA7B}" srcOrd="0" destOrd="0" presId="urn:microsoft.com/office/officeart/2005/8/layout/vList5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40B70B5-2073-40DF-A857-F82238E68B62}" type="presOf" srcId="{F1DFD135-D665-454B-A2B8-5E4EEEAF118C}" destId="{F9FCD44E-B430-4D2E-A4DB-CB5F32A649E3}" srcOrd="0" destOrd="0" presId="urn:microsoft.com/office/officeart/2005/8/layout/vList5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A9D9B113-4053-42FE-A88D-ED9C200AF36A}" type="presOf" srcId="{9BD96DCD-F0A1-46EF-86E6-B1D2BA3A2FFE}" destId="{065FE93B-C950-4F1E-9D78-E32C501A6D63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793A3523-31EE-4B4C-AED1-91BCD028C9E5}" type="presOf" srcId="{872D81FA-E89E-41FC-8194-6398A6784178}" destId="{078142D4-3FDB-4F3B-A046-1DF34B343ADB}" srcOrd="0" destOrd="0" presId="urn:microsoft.com/office/officeart/2005/8/layout/vList5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DE26C718-20D9-4ACB-9464-D160F80763E6}" type="presParOf" srcId="{985C433D-5F26-41F3-8343-FC1BA2302E3D}" destId="{FDB227CB-3EA7-41F4-BD7B-A0884E4FC2AB}" srcOrd="0" destOrd="0" presId="urn:microsoft.com/office/officeart/2005/8/layout/vList5"/>
    <dgm:cxn modelId="{60F84D18-9432-448A-B28C-366D01D2455B}" type="presParOf" srcId="{FDB227CB-3EA7-41F4-BD7B-A0884E4FC2AB}" destId="{61CEF1B2-C03F-4116-98D2-F9EC65B863D9}" srcOrd="0" destOrd="0" presId="urn:microsoft.com/office/officeart/2005/8/layout/vList5"/>
    <dgm:cxn modelId="{8EAA3CB9-50DC-400F-9221-676111420259}" type="presParOf" srcId="{FDB227CB-3EA7-41F4-BD7B-A0884E4FC2AB}" destId="{078142D4-3FDB-4F3B-A046-1DF34B343ADB}" srcOrd="1" destOrd="0" presId="urn:microsoft.com/office/officeart/2005/8/layout/vList5"/>
    <dgm:cxn modelId="{4BDA72BB-DC0A-400A-96B3-DE931A4C2211}" type="presParOf" srcId="{985C433D-5F26-41F3-8343-FC1BA2302E3D}" destId="{A36A2E3D-A9E4-49E0-B1D7-E5D7BECA69C5}" srcOrd="1" destOrd="0" presId="urn:microsoft.com/office/officeart/2005/8/layout/vList5"/>
    <dgm:cxn modelId="{C3FC097E-604C-4E19-A71D-EA712FE4FAA4}" type="presParOf" srcId="{985C433D-5F26-41F3-8343-FC1BA2302E3D}" destId="{C682B92D-72CD-4D5A-9F58-BD0ABC0EBE08}" srcOrd="2" destOrd="0" presId="urn:microsoft.com/office/officeart/2005/8/layout/vList5"/>
    <dgm:cxn modelId="{A9A2EB6D-3C07-4DD7-B42D-D1E332C98D69}" type="presParOf" srcId="{C682B92D-72CD-4D5A-9F58-BD0ABC0EBE08}" destId="{E51F21C1-A839-420B-9C34-BD213246B366}" srcOrd="0" destOrd="0" presId="urn:microsoft.com/office/officeart/2005/8/layout/vList5"/>
    <dgm:cxn modelId="{7C428566-A568-44AD-A7B4-B64B9DEDA34E}" type="presParOf" srcId="{C682B92D-72CD-4D5A-9F58-BD0ABC0EBE08}" destId="{F4CC8EB1-A64A-44A4-915E-16014C393F77}" srcOrd="1" destOrd="0" presId="urn:microsoft.com/office/officeart/2005/8/layout/vList5"/>
    <dgm:cxn modelId="{97B42198-93F1-4FF2-B915-77612B47F247}" type="presParOf" srcId="{985C433D-5F26-41F3-8343-FC1BA2302E3D}" destId="{0C685CE7-D1B8-44F3-9410-26CC03B1B395}" srcOrd="3" destOrd="0" presId="urn:microsoft.com/office/officeart/2005/8/layout/vList5"/>
    <dgm:cxn modelId="{34273D71-F4B5-4BF3-9D07-86360F4F7A0D}" type="presParOf" srcId="{985C433D-5F26-41F3-8343-FC1BA2302E3D}" destId="{A66CD373-2004-42DB-8F1C-C455A839A5BC}" srcOrd="4" destOrd="0" presId="urn:microsoft.com/office/officeart/2005/8/layout/vList5"/>
    <dgm:cxn modelId="{4BB7398D-CD60-4C57-9657-B6B90B1B1B93}" type="presParOf" srcId="{A66CD373-2004-42DB-8F1C-C455A839A5BC}" destId="{F9FCD44E-B430-4D2E-A4DB-CB5F32A649E3}" srcOrd="0" destOrd="0" presId="urn:microsoft.com/office/officeart/2005/8/layout/vList5"/>
    <dgm:cxn modelId="{771AB289-8EFA-43C3-87DD-2B4BD049781A}" type="presParOf" srcId="{A66CD373-2004-42DB-8F1C-C455A839A5BC}" destId="{0601EA79-CB00-4D1D-B2A3-5E82BFF6AA7B}" srcOrd="1" destOrd="0" presId="urn:microsoft.com/office/officeart/2005/8/layout/vList5"/>
    <dgm:cxn modelId="{3B45746B-5162-4C18-BEC9-1561D81C6606}" type="presParOf" srcId="{985C433D-5F26-41F3-8343-FC1BA2302E3D}" destId="{7B87ED70-52FD-4F25-A305-090E5FB164A8}" srcOrd="5" destOrd="0" presId="urn:microsoft.com/office/officeart/2005/8/layout/vList5"/>
    <dgm:cxn modelId="{5A7D8056-8147-4B7A-AC14-F9B09B1600C3}" type="presParOf" srcId="{985C433D-5F26-41F3-8343-FC1BA2302E3D}" destId="{9142BCF7-6F05-462F-8276-87FA39C25C36}" srcOrd="6" destOrd="0" presId="urn:microsoft.com/office/officeart/2005/8/layout/vList5"/>
    <dgm:cxn modelId="{F2FEF51C-2A0D-4C99-96DF-77A35501CFDA}" type="presParOf" srcId="{9142BCF7-6F05-462F-8276-87FA39C25C36}" destId="{065FE93B-C950-4F1E-9D78-E32C501A6D63}" srcOrd="0" destOrd="0" presId="urn:microsoft.com/office/officeart/2005/8/layout/vList5"/>
    <dgm:cxn modelId="{81D30121-BB6A-4BB7-8E06-7EFFBCC54B4F}" type="presParOf" srcId="{9142BCF7-6F05-462F-8276-87FA39C25C36}" destId="{3A718EF3-D493-40B3-809C-5FE1CF7A4C46}" srcOrd="1" destOrd="0" presId="urn:microsoft.com/office/officeart/2005/8/layout/vList5"/>
    <dgm:cxn modelId="{AF7B783B-5D7F-47E2-8783-8E65E9C8608F}" type="presParOf" srcId="{985C433D-5F26-41F3-8343-FC1BA2302E3D}" destId="{D4FC7298-0D86-4E45-8434-EEB984DCB80F}" srcOrd="7" destOrd="0" presId="urn:microsoft.com/office/officeart/2005/8/layout/vList5"/>
    <dgm:cxn modelId="{BA661D25-5F1E-40BC-8DBB-DB5EAA33781D}" type="presParOf" srcId="{985C433D-5F26-41F3-8343-FC1BA2302E3D}" destId="{BFC645C6-963E-4A88-8ADE-FEFC74073F7C}" srcOrd="8" destOrd="0" presId="urn:microsoft.com/office/officeart/2005/8/layout/vList5"/>
    <dgm:cxn modelId="{E8EE034B-D039-49ED-8CFC-4D1741BC9C90}" type="presParOf" srcId="{BFC645C6-963E-4A88-8ADE-FEFC74073F7C}" destId="{CA489804-28AC-4D3E-9BF8-C76E715D6793}" srcOrd="0" destOrd="0" presId="urn:microsoft.com/office/officeart/2005/8/layout/vList5"/>
    <dgm:cxn modelId="{0C96A555-D517-4E50-9E71-53EB9ECE3836}" type="presParOf" srcId="{BFC645C6-963E-4A88-8ADE-FEFC74073F7C}" destId="{E205E871-4204-4975-B62B-00297AA21789}" srcOrd="1" destOrd="0" presId="urn:microsoft.com/office/officeart/2005/8/layout/vList5"/>
    <dgm:cxn modelId="{A8565973-48A3-4941-B281-65A180279FC7}" type="presParOf" srcId="{985C433D-5F26-41F3-8343-FC1BA2302E3D}" destId="{4F6687EB-C711-4613-B626-1BA4A0608B88}" srcOrd="9" destOrd="0" presId="urn:microsoft.com/office/officeart/2005/8/layout/vList5"/>
    <dgm:cxn modelId="{5EF6DEEF-3639-4131-9E47-C1DF69092363}" type="presParOf" srcId="{985C433D-5F26-41F3-8343-FC1BA2302E3D}" destId="{32B555C3-1FD1-48A9-AB62-A8D9BC7A65E7}" srcOrd="10" destOrd="0" presId="urn:microsoft.com/office/officeart/2005/8/layout/vList5"/>
    <dgm:cxn modelId="{112879A6-396E-40AC-9BB0-02CDF61D46FD}" type="presParOf" srcId="{32B555C3-1FD1-48A9-AB62-A8D9BC7A65E7}" destId="{9DC47F90-D1B2-4136-8EEE-8F9076FBA5A3}" srcOrd="0" destOrd="0" presId="urn:microsoft.com/office/officeart/2005/8/layout/vList5"/>
    <dgm:cxn modelId="{C1CBAFA6-BB02-4EF0-B0B0-4B08E258CD80}" type="presParOf" srcId="{32B555C3-1FD1-48A9-AB62-A8D9BC7A65E7}" destId="{3D2035F9-42DF-4849-BADB-89CEC9BC239F}" srcOrd="1" destOrd="0" presId="urn:microsoft.com/office/officeart/2005/8/layout/vList5"/>
    <dgm:cxn modelId="{16200506-9F62-41B2-A0A5-CC6580E2AF17}" type="presParOf" srcId="{985C433D-5F26-41F3-8343-FC1BA2302E3D}" destId="{DB9F7207-7B55-49F6-9993-0C205CD785EE}" srcOrd="11" destOrd="0" presId="urn:microsoft.com/office/officeart/2005/8/layout/vList5"/>
    <dgm:cxn modelId="{EB908CCF-63FF-4BBB-8F39-3308BBEC1569}" type="presParOf" srcId="{985C433D-5F26-41F3-8343-FC1BA2302E3D}" destId="{31CE0FE0-8CA7-4A3D-A3DD-C7E8CC6ECFFD}" srcOrd="12" destOrd="0" presId="urn:microsoft.com/office/officeart/2005/8/layout/vList5"/>
    <dgm:cxn modelId="{D0F56A50-5DF0-47FB-BD37-FE28A0583202}" type="presParOf" srcId="{31CE0FE0-8CA7-4A3D-A3DD-C7E8CC6ECFFD}" destId="{C681F758-3C37-4CF4-8B60-2640F21CE217}" srcOrd="0" destOrd="0" presId="urn:microsoft.com/office/officeart/2005/8/layout/vList5"/>
    <dgm:cxn modelId="{CED8D75F-DEC5-441B-998C-7530B223FB6E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Guaranteed Emergency Response</a:t>
          </a:r>
          <a:endParaRPr lang="en-US" dirty="0">
            <a:solidFill>
              <a:schemeClr val="bg1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tx1"/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F99DFE56-5029-4EE7-962C-53FA32F995A9}" type="presOf" srcId="{95C2D571-7575-42BA-AE7B-6F11C2A93E48}" destId="{6BD00FA0-54C0-4D90-A86F-3C6909454C60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3166A4FA-C1FE-409F-B935-BC410191B52C}" type="presOf" srcId="{3D87503F-2BDA-4D77-991B-86F888D2582C}" destId="{CA489804-28AC-4D3E-9BF8-C76E715D6793}" srcOrd="0" destOrd="0" presId="urn:microsoft.com/office/officeart/2005/8/layout/vList5"/>
    <dgm:cxn modelId="{3CCC68B6-AE11-4864-9276-DE0CDFE47CFC}" type="presOf" srcId="{2F70F6E9-F884-4D87-8B4E-FB4923B1E90E}" destId="{3D2035F9-42DF-4849-BADB-89CEC9BC239F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7173DE2B-0CB0-4931-8DCC-70EB1162E113}" type="presOf" srcId="{A405F90F-3B08-4BF7-9DBD-1E8D1DEF9AA5}" destId="{0601EA79-CB00-4D1D-B2A3-5E82BFF6AA7B}" srcOrd="0" destOrd="0" presId="urn:microsoft.com/office/officeart/2005/8/layout/vList5"/>
    <dgm:cxn modelId="{5A98FBA3-3E37-46D8-8052-436C4811D40E}" type="presOf" srcId="{F76B189E-A1C5-418D-B4D8-388B1F022613}" destId="{E205E871-4204-4975-B62B-00297AA21789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ECCAF0CB-1879-41B2-9001-CDEA663658DB}" type="presOf" srcId="{9BD96DCD-F0A1-46EF-86E6-B1D2BA3A2FFE}" destId="{065FE93B-C950-4F1E-9D78-E32C501A6D63}" srcOrd="0" destOrd="0" presId="urn:microsoft.com/office/officeart/2005/8/layout/vList5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A262436E-4D41-4848-9D34-E48EF274CA5D}" type="presOf" srcId="{3009CC0F-ABEA-40F0-AED6-E9EA48BFF9E1}" destId="{9DC47F90-D1B2-4136-8EEE-8F9076FBA5A3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E915900F-BD69-4F93-8115-34E1E47696A1}" type="presOf" srcId="{4F1E120E-B0DD-445C-97EA-4CD08F945969}" destId="{E51F21C1-A839-420B-9C34-BD213246B366}" srcOrd="0" destOrd="0" presId="urn:microsoft.com/office/officeart/2005/8/layout/vList5"/>
    <dgm:cxn modelId="{EF16C9C5-EDF0-4D3D-B412-8C32D440E991}" type="presOf" srcId="{A5555859-EA4D-46BD-9A36-1EDB6870428D}" destId="{C681F758-3C37-4CF4-8B60-2640F21CE217}" srcOrd="0" destOrd="0" presId="urn:microsoft.com/office/officeart/2005/8/layout/vList5"/>
    <dgm:cxn modelId="{ADC72D36-C297-44E6-9721-2F403EF4F64C}" type="presOf" srcId="{BCE98A95-9AA4-408A-BFE8-A6B86C49D84E}" destId="{3A718EF3-D493-40B3-809C-5FE1CF7A4C46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3C13B64-4E88-4151-BFC9-DAD9FAC336A7}" type="presOf" srcId="{0F610BE8-4028-486C-8E78-3C6165A2BC39}" destId="{985C433D-5F26-41F3-8343-FC1BA2302E3D}" srcOrd="0" destOrd="0" presId="urn:microsoft.com/office/officeart/2005/8/layout/vList5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D69691C9-B152-42C6-A1D7-3CDD639EB738}" type="presOf" srcId="{872D81FA-E89E-41FC-8194-6398A6784178}" destId="{078142D4-3FDB-4F3B-A046-1DF34B343ADB}" srcOrd="0" destOrd="0" presId="urn:microsoft.com/office/officeart/2005/8/layout/vList5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72DE05EB-10EE-4B5E-B835-C517F97C8AF8}" type="presOf" srcId="{F176CB5F-FA4F-4EDF-8156-8B047E908A6F}" destId="{F4CC8EB1-A64A-44A4-915E-16014C393F77}" srcOrd="0" destOrd="0" presId="urn:microsoft.com/office/officeart/2005/8/layout/vList5"/>
    <dgm:cxn modelId="{5F613C3B-09AB-4D40-853D-2B541875807D}" type="presOf" srcId="{F1DFD135-D665-454B-A2B8-5E4EEEAF118C}" destId="{F9FCD44E-B430-4D2E-A4DB-CB5F32A649E3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BD2F7E10-2560-410D-B8D7-595A6A1E17CC}" type="presOf" srcId="{4829A68F-6C31-4687-8DBE-5C3C6FF96C9C}" destId="{61CEF1B2-C03F-4116-98D2-F9EC65B863D9}" srcOrd="0" destOrd="0" presId="urn:microsoft.com/office/officeart/2005/8/layout/vList5"/>
    <dgm:cxn modelId="{C2A7DA79-B6E3-4BA5-B40A-F5169AEDA695}" type="presParOf" srcId="{985C433D-5F26-41F3-8343-FC1BA2302E3D}" destId="{FDB227CB-3EA7-41F4-BD7B-A0884E4FC2AB}" srcOrd="0" destOrd="0" presId="urn:microsoft.com/office/officeart/2005/8/layout/vList5"/>
    <dgm:cxn modelId="{33284391-5932-4365-96CA-BE3864CCB92D}" type="presParOf" srcId="{FDB227CB-3EA7-41F4-BD7B-A0884E4FC2AB}" destId="{61CEF1B2-C03F-4116-98D2-F9EC65B863D9}" srcOrd="0" destOrd="0" presId="urn:microsoft.com/office/officeart/2005/8/layout/vList5"/>
    <dgm:cxn modelId="{42A63D6B-E690-41C0-B9D8-948C8A8A71A2}" type="presParOf" srcId="{FDB227CB-3EA7-41F4-BD7B-A0884E4FC2AB}" destId="{078142D4-3FDB-4F3B-A046-1DF34B343ADB}" srcOrd="1" destOrd="0" presId="urn:microsoft.com/office/officeart/2005/8/layout/vList5"/>
    <dgm:cxn modelId="{DBEF72C0-A604-4FBB-B696-0B23CF196F1B}" type="presParOf" srcId="{985C433D-5F26-41F3-8343-FC1BA2302E3D}" destId="{A36A2E3D-A9E4-49E0-B1D7-E5D7BECA69C5}" srcOrd="1" destOrd="0" presId="urn:microsoft.com/office/officeart/2005/8/layout/vList5"/>
    <dgm:cxn modelId="{C8A135C6-BA73-4CFB-B1D4-3CE89C3F5EEB}" type="presParOf" srcId="{985C433D-5F26-41F3-8343-FC1BA2302E3D}" destId="{C682B92D-72CD-4D5A-9F58-BD0ABC0EBE08}" srcOrd="2" destOrd="0" presId="urn:microsoft.com/office/officeart/2005/8/layout/vList5"/>
    <dgm:cxn modelId="{89615158-1F36-4425-AD5C-9B6867488552}" type="presParOf" srcId="{C682B92D-72CD-4D5A-9F58-BD0ABC0EBE08}" destId="{E51F21C1-A839-420B-9C34-BD213246B366}" srcOrd="0" destOrd="0" presId="urn:microsoft.com/office/officeart/2005/8/layout/vList5"/>
    <dgm:cxn modelId="{956B6487-C628-4A34-8CE6-CE6B7C95FCF6}" type="presParOf" srcId="{C682B92D-72CD-4D5A-9F58-BD0ABC0EBE08}" destId="{F4CC8EB1-A64A-44A4-915E-16014C393F77}" srcOrd="1" destOrd="0" presId="urn:microsoft.com/office/officeart/2005/8/layout/vList5"/>
    <dgm:cxn modelId="{86A145D1-1D73-4E3B-A29B-8215DEBB31FF}" type="presParOf" srcId="{985C433D-5F26-41F3-8343-FC1BA2302E3D}" destId="{0C685CE7-D1B8-44F3-9410-26CC03B1B395}" srcOrd="3" destOrd="0" presId="urn:microsoft.com/office/officeart/2005/8/layout/vList5"/>
    <dgm:cxn modelId="{5FCD7CA3-747D-4698-A646-9EE189B1A6B3}" type="presParOf" srcId="{985C433D-5F26-41F3-8343-FC1BA2302E3D}" destId="{A66CD373-2004-42DB-8F1C-C455A839A5BC}" srcOrd="4" destOrd="0" presId="urn:microsoft.com/office/officeart/2005/8/layout/vList5"/>
    <dgm:cxn modelId="{30F0E812-6804-4412-8704-1A6F9C876397}" type="presParOf" srcId="{A66CD373-2004-42DB-8F1C-C455A839A5BC}" destId="{F9FCD44E-B430-4D2E-A4DB-CB5F32A649E3}" srcOrd="0" destOrd="0" presId="urn:microsoft.com/office/officeart/2005/8/layout/vList5"/>
    <dgm:cxn modelId="{7A2B3F58-1CD7-4B81-94DD-13D605B7CBAC}" type="presParOf" srcId="{A66CD373-2004-42DB-8F1C-C455A839A5BC}" destId="{0601EA79-CB00-4D1D-B2A3-5E82BFF6AA7B}" srcOrd="1" destOrd="0" presId="urn:microsoft.com/office/officeart/2005/8/layout/vList5"/>
    <dgm:cxn modelId="{065F6EFA-0193-40AE-8FDD-D14E32DBB379}" type="presParOf" srcId="{985C433D-5F26-41F3-8343-FC1BA2302E3D}" destId="{7B87ED70-52FD-4F25-A305-090E5FB164A8}" srcOrd="5" destOrd="0" presId="urn:microsoft.com/office/officeart/2005/8/layout/vList5"/>
    <dgm:cxn modelId="{C2DE90A7-3BC7-447C-AF35-3FAEC44B75D5}" type="presParOf" srcId="{985C433D-5F26-41F3-8343-FC1BA2302E3D}" destId="{9142BCF7-6F05-462F-8276-87FA39C25C36}" srcOrd="6" destOrd="0" presId="urn:microsoft.com/office/officeart/2005/8/layout/vList5"/>
    <dgm:cxn modelId="{404521F0-8230-4110-A54F-895FBDB64143}" type="presParOf" srcId="{9142BCF7-6F05-462F-8276-87FA39C25C36}" destId="{065FE93B-C950-4F1E-9D78-E32C501A6D63}" srcOrd="0" destOrd="0" presId="urn:microsoft.com/office/officeart/2005/8/layout/vList5"/>
    <dgm:cxn modelId="{C143D81C-3C73-49B2-ABC5-C11985DE71B9}" type="presParOf" srcId="{9142BCF7-6F05-462F-8276-87FA39C25C36}" destId="{3A718EF3-D493-40B3-809C-5FE1CF7A4C46}" srcOrd="1" destOrd="0" presId="urn:microsoft.com/office/officeart/2005/8/layout/vList5"/>
    <dgm:cxn modelId="{FB7324DB-3D4B-47C4-A08E-185113B8B2ED}" type="presParOf" srcId="{985C433D-5F26-41F3-8343-FC1BA2302E3D}" destId="{D4FC7298-0D86-4E45-8434-EEB984DCB80F}" srcOrd="7" destOrd="0" presId="urn:microsoft.com/office/officeart/2005/8/layout/vList5"/>
    <dgm:cxn modelId="{4DC7B138-0341-40EC-95D5-AC89170CF5DC}" type="presParOf" srcId="{985C433D-5F26-41F3-8343-FC1BA2302E3D}" destId="{BFC645C6-963E-4A88-8ADE-FEFC74073F7C}" srcOrd="8" destOrd="0" presId="urn:microsoft.com/office/officeart/2005/8/layout/vList5"/>
    <dgm:cxn modelId="{3064E6F2-8213-4F26-B2B0-87821667E09D}" type="presParOf" srcId="{BFC645C6-963E-4A88-8ADE-FEFC74073F7C}" destId="{CA489804-28AC-4D3E-9BF8-C76E715D6793}" srcOrd="0" destOrd="0" presId="urn:microsoft.com/office/officeart/2005/8/layout/vList5"/>
    <dgm:cxn modelId="{F5184775-04B4-47C6-A973-79353BED9B9F}" type="presParOf" srcId="{BFC645C6-963E-4A88-8ADE-FEFC74073F7C}" destId="{E205E871-4204-4975-B62B-00297AA21789}" srcOrd="1" destOrd="0" presId="urn:microsoft.com/office/officeart/2005/8/layout/vList5"/>
    <dgm:cxn modelId="{02D36764-4EE3-4608-AE01-7F4EE89F8BFC}" type="presParOf" srcId="{985C433D-5F26-41F3-8343-FC1BA2302E3D}" destId="{4F6687EB-C711-4613-B626-1BA4A0608B88}" srcOrd="9" destOrd="0" presId="urn:microsoft.com/office/officeart/2005/8/layout/vList5"/>
    <dgm:cxn modelId="{A54D5EBA-F4ED-4E49-BA4C-1FDB6D9F6F63}" type="presParOf" srcId="{985C433D-5F26-41F3-8343-FC1BA2302E3D}" destId="{32B555C3-1FD1-48A9-AB62-A8D9BC7A65E7}" srcOrd="10" destOrd="0" presId="urn:microsoft.com/office/officeart/2005/8/layout/vList5"/>
    <dgm:cxn modelId="{92CE1D8C-C2F6-46DC-BE0A-FE3A71668E2D}" type="presParOf" srcId="{32B555C3-1FD1-48A9-AB62-A8D9BC7A65E7}" destId="{9DC47F90-D1B2-4136-8EEE-8F9076FBA5A3}" srcOrd="0" destOrd="0" presId="urn:microsoft.com/office/officeart/2005/8/layout/vList5"/>
    <dgm:cxn modelId="{4FB100A3-3C84-4A6A-AF1A-F9A61982D854}" type="presParOf" srcId="{32B555C3-1FD1-48A9-AB62-A8D9BC7A65E7}" destId="{3D2035F9-42DF-4849-BADB-89CEC9BC239F}" srcOrd="1" destOrd="0" presId="urn:microsoft.com/office/officeart/2005/8/layout/vList5"/>
    <dgm:cxn modelId="{8616CE5A-35AB-45B2-A3A9-7A2CD29EAC84}" type="presParOf" srcId="{985C433D-5F26-41F3-8343-FC1BA2302E3D}" destId="{DB9F7207-7B55-49F6-9993-0C205CD785EE}" srcOrd="11" destOrd="0" presId="urn:microsoft.com/office/officeart/2005/8/layout/vList5"/>
    <dgm:cxn modelId="{64DF0285-CC56-4A20-8E84-41FEA2B82D40}" type="presParOf" srcId="{985C433D-5F26-41F3-8343-FC1BA2302E3D}" destId="{31CE0FE0-8CA7-4A3D-A3DD-C7E8CC6ECFFD}" srcOrd="12" destOrd="0" presId="urn:microsoft.com/office/officeart/2005/8/layout/vList5"/>
    <dgm:cxn modelId="{1933409A-1B84-41C9-9A5F-CAB77C6320CC}" type="presParOf" srcId="{31CE0FE0-8CA7-4A3D-A3DD-C7E8CC6ECFFD}" destId="{C681F758-3C37-4CF4-8B60-2640F21CE217}" srcOrd="0" destOrd="0" presId="urn:microsoft.com/office/officeart/2005/8/layout/vList5"/>
    <dgm:cxn modelId="{714C6E70-9D89-46A2-80F0-8069920A9AFC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First Priority in Queue</a:t>
          </a:r>
          <a:endParaRPr lang="en-US" dirty="0">
            <a:solidFill>
              <a:schemeClr val="bg1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tx1"/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E182C-F941-40A9-81B9-C49EEC9D6B2F}" type="presOf" srcId="{95C2D571-7575-42BA-AE7B-6F11C2A93E48}" destId="{6BD00FA0-54C0-4D90-A86F-3C6909454C60}" srcOrd="0" destOrd="0" presId="urn:microsoft.com/office/officeart/2005/8/layout/vList5"/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6736D1D8-3E6D-4E45-8910-D26752C35F6C}" type="presOf" srcId="{4F1E120E-B0DD-445C-97EA-4CD08F945969}" destId="{E51F21C1-A839-420B-9C34-BD213246B366}" srcOrd="0" destOrd="0" presId="urn:microsoft.com/office/officeart/2005/8/layout/vList5"/>
    <dgm:cxn modelId="{E8C07B44-D79D-4543-803F-C592A1AA226C}" type="presOf" srcId="{2F70F6E9-F884-4D87-8B4E-FB4923B1E90E}" destId="{3D2035F9-42DF-4849-BADB-89CEC9BC239F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F5F5913B-7F4E-47EF-9B40-6DF4C09D0A00}" type="presOf" srcId="{0F610BE8-4028-486C-8E78-3C6165A2BC39}" destId="{985C433D-5F26-41F3-8343-FC1BA2302E3D}" srcOrd="0" destOrd="0" presId="urn:microsoft.com/office/officeart/2005/8/layout/vList5"/>
    <dgm:cxn modelId="{D41E02FC-B2D1-4410-997E-B7A87D9D984A}" type="presOf" srcId="{F176CB5F-FA4F-4EDF-8156-8B047E908A6F}" destId="{F4CC8EB1-A64A-44A4-915E-16014C393F77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E4830214-BA72-42CE-95F5-02C43046F798}" type="presOf" srcId="{872D81FA-E89E-41FC-8194-6398A6784178}" destId="{078142D4-3FDB-4F3B-A046-1DF34B343ADB}" srcOrd="0" destOrd="0" presId="urn:microsoft.com/office/officeart/2005/8/layout/vList5"/>
    <dgm:cxn modelId="{732CAFB8-80E8-490E-AE1B-D2ECEFA90E34}" type="presOf" srcId="{A405F90F-3B08-4BF7-9DBD-1E8D1DEF9AA5}" destId="{0601EA79-CB00-4D1D-B2A3-5E82BFF6AA7B}" srcOrd="0" destOrd="0" presId="urn:microsoft.com/office/officeart/2005/8/layout/vList5"/>
    <dgm:cxn modelId="{FBADBED3-0063-4362-AD99-4A318B165924}" type="presOf" srcId="{BCE98A95-9AA4-408A-BFE8-A6B86C49D84E}" destId="{3A718EF3-D493-40B3-809C-5FE1CF7A4C46}" srcOrd="0" destOrd="0" presId="urn:microsoft.com/office/officeart/2005/8/layout/vList5"/>
    <dgm:cxn modelId="{CDEB5AFA-FD3A-460A-8D47-46720A0C57DD}" type="presOf" srcId="{A5555859-EA4D-46BD-9A36-1EDB6870428D}" destId="{C681F758-3C37-4CF4-8B60-2640F21CE217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529110C7-6F75-4C15-852B-61000A8D5F92}" type="presOf" srcId="{9BD96DCD-F0A1-46EF-86E6-B1D2BA3A2FFE}" destId="{065FE93B-C950-4F1E-9D78-E32C501A6D63}" srcOrd="0" destOrd="0" presId="urn:microsoft.com/office/officeart/2005/8/layout/vList5"/>
    <dgm:cxn modelId="{6696CB48-3D00-4F92-8197-1D066E4E3059}" type="presOf" srcId="{4829A68F-6C31-4687-8DBE-5C3C6FF96C9C}" destId="{61CEF1B2-C03F-4116-98D2-F9EC65B863D9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C0776A78-275D-4E10-9E4D-3979242D342C}" type="presOf" srcId="{3D87503F-2BDA-4D77-991B-86F888D2582C}" destId="{CA489804-28AC-4D3E-9BF8-C76E715D6793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90081B22-F301-4C28-A0A1-B6EDF62CD5C6}" type="presOf" srcId="{F1DFD135-D665-454B-A2B8-5E4EEEAF118C}" destId="{F9FCD44E-B430-4D2E-A4DB-CB5F32A649E3}" srcOrd="0" destOrd="0" presId="urn:microsoft.com/office/officeart/2005/8/layout/vList5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4845FAC1-65FF-4131-9152-2D54D7BE7922}" type="presOf" srcId="{F76B189E-A1C5-418D-B4D8-388B1F022613}" destId="{E205E871-4204-4975-B62B-00297AA21789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2A0F7EBB-BA9C-4818-8816-6B7C6040E7F9}" type="presOf" srcId="{3009CC0F-ABEA-40F0-AED6-E9EA48BFF9E1}" destId="{9DC47F90-D1B2-4136-8EEE-8F9076FBA5A3}" srcOrd="0" destOrd="0" presId="urn:microsoft.com/office/officeart/2005/8/layout/vList5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F6A16DE0-28CD-4DA7-A8A1-4B396A56282F}" type="presParOf" srcId="{985C433D-5F26-41F3-8343-FC1BA2302E3D}" destId="{FDB227CB-3EA7-41F4-BD7B-A0884E4FC2AB}" srcOrd="0" destOrd="0" presId="urn:microsoft.com/office/officeart/2005/8/layout/vList5"/>
    <dgm:cxn modelId="{65ABCF65-39CE-4D69-8417-A977DDBDE1D1}" type="presParOf" srcId="{FDB227CB-3EA7-41F4-BD7B-A0884E4FC2AB}" destId="{61CEF1B2-C03F-4116-98D2-F9EC65B863D9}" srcOrd="0" destOrd="0" presId="urn:microsoft.com/office/officeart/2005/8/layout/vList5"/>
    <dgm:cxn modelId="{8AFA916C-8C31-4F20-8135-0ACF87805F03}" type="presParOf" srcId="{FDB227CB-3EA7-41F4-BD7B-A0884E4FC2AB}" destId="{078142D4-3FDB-4F3B-A046-1DF34B343ADB}" srcOrd="1" destOrd="0" presId="urn:microsoft.com/office/officeart/2005/8/layout/vList5"/>
    <dgm:cxn modelId="{11109EE6-7455-41C2-8A4A-D2F3C3824B81}" type="presParOf" srcId="{985C433D-5F26-41F3-8343-FC1BA2302E3D}" destId="{A36A2E3D-A9E4-49E0-B1D7-E5D7BECA69C5}" srcOrd="1" destOrd="0" presId="urn:microsoft.com/office/officeart/2005/8/layout/vList5"/>
    <dgm:cxn modelId="{558EEA1B-8FA8-4880-A560-27002A4B5158}" type="presParOf" srcId="{985C433D-5F26-41F3-8343-FC1BA2302E3D}" destId="{C682B92D-72CD-4D5A-9F58-BD0ABC0EBE08}" srcOrd="2" destOrd="0" presId="urn:microsoft.com/office/officeart/2005/8/layout/vList5"/>
    <dgm:cxn modelId="{546E2B2E-DC25-4A98-9F85-E480BE7058F1}" type="presParOf" srcId="{C682B92D-72CD-4D5A-9F58-BD0ABC0EBE08}" destId="{E51F21C1-A839-420B-9C34-BD213246B366}" srcOrd="0" destOrd="0" presId="urn:microsoft.com/office/officeart/2005/8/layout/vList5"/>
    <dgm:cxn modelId="{CEC723F6-C7E0-4B4D-B847-C4D65F506B52}" type="presParOf" srcId="{C682B92D-72CD-4D5A-9F58-BD0ABC0EBE08}" destId="{F4CC8EB1-A64A-44A4-915E-16014C393F77}" srcOrd="1" destOrd="0" presId="urn:microsoft.com/office/officeart/2005/8/layout/vList5"/>
    <dgm:cxn modelId="{4E1977BF-F3F9-4BD0-9E79-3D6F22E3A786}" type="presParOf" srcId="{985C433D-5F26-41F3-8343-FC1BA2302E3D}" destId="{0C685CE7-D1B8-44F3-9410-26CC03B1B395}" srcOrd="3" destOrd="0" presId="urn:microsoft.com/office/officeart/2005/8/layout/vList5"/>
    <dgm:cxn modelId="{CD0B8C6A-1DAA-4DC2-8704-3051B158139D}" type="presParOf" srcId="{985C433D-5F26-41F3-8343-FC1BA2302E3D}" destId="{A66CD373-2004-42DB-8F1C-C455A839A5BC}" srcOrd="4" destOrd="0" presId="urn:microsoft.com/office/officeart/2005/8/layout/vList5"/>
    <dgm:cxn modelId="{EA2FD884-3EF6-4E3D-956D-0D9C3A6BD00B}" type="presParOf" srcId="{A66CD373-2004-42DB-8F1C-C455A839A5BC}" destId="{F9FCD44E-B430-4D2E-A4DB-CB5F32A649E3}" srcOrd="0" destOrd="0" presId="urn:microsoft.com/office/officeart/2005/8/layout/vList5"/>
    <dgm:cxn modelId="{D0FCA86B-D14C-4CB9-A8CA-E2FF88ED53A1}" type="presParOf" srcId="{A66CD373-2004-42DB-8F1C-C455A839A5BC}" destId="{0601EA79-CB00-4D1D-B2A3-5E82BFF6AA7B}" srcOrd="1" destOrd="0" presId="urn:microsoft.com/office/officeart/2005/8/layout/vList5"/>
    <dgm:cxn modelId="{F5FE4346-922D-4C85-A6EE-23112D5FA704}" type="presParOf" srcId="{985C433D-5F26-41F3-8343-FC1BA2302E3D}" destId="{7B87ED70-52FD-4F25-A305-090E5FB164A8}" srcOrd="5" destOrd="0" presId="urn:microsoft.com/office/officeart/2005/8/layout/vList5"/>
    <dgm:cxn modelId="{FFE017CF-D365-4527-B49B-6B90F3E729DC}" type="presParOf" srcId="{985C433D-5F26-41F3-8343-FC1BA2302E3D}" destId="{9142BCF7-6F05-462F-8276-87FA39C25C36}" srcOrd="6" destOrd="0" presId="urn:microsoft.com/office/officeart/2005/8/layout/vList5"/>
    <dgm:cxn modelId="{8322303D-65D0-4F60-96D3-7F714FEF8794}" type="presParOf" srcId="{9142BCF7-6F05-462F-8276-87FA39C25C36}" destId="{065FE93B-C950-4F1E-9D78-E32C501A6D63}" srcOrd="0" destOrd="0" presId="urn:microsoft.com/office/officeart/2005/8/layout/vList5"/>
    <dgm:cxn modelId="{563D370D-9C1F-41C6-AA5A-1E64824DB67E}" type="presParOf" srcId="{9142BCF7-6F05-462F-8276-87FA39C25C36}" destId="{3A718EF3-D493-40B3-809C-5FE1CF7A4C46}" srcOrd="1" destOrd="0" presId="urn:microsoft.com/office/officeart/2005/8/layout/vList5"/>
    <dgm:cxn modelId="{2B920BC3-C211-41E5-8F58-9B31042537EB}" type="presParOf" srcId="{985C433D-5F26-41F3-8343-FC1BA2302E3D}" destId="{D4FC7298-0D86-4E45-8434-EEB984DCB80F}" srcOrd="7" destOrd="0" presId="urn:microsoft.com/office/officeart/2005/8/layout/vList5"/>
    <dgm:cxn modelId="{5CE32B85-536D-4D68-A8C3-35B76CDB0F74}" type="presParOf" srcId="{985C433D-5F26-41F3-8343-FC1BA2302E3D}" destId="{BFC645C6-963E-4A88-8ADE-FEFC74073F7C}" srcOrd="8" destOrd="0" presId="urn:microsoft.com/office/officeart/2005/8/layout/vList5"/>
    <dgm:cxn modelId="{EF272831-921F-4575-B7FB-24EDFFC45369}" type="presParOf" srcId="{BFC645C6-963E-4A88-8ADE-FEFC74073F7C}" destId="{CA489804-28AC-4D3E-9BF8-C76E715D6793}" srcOrd="0" destOrd="0" presId="urn:microsoft.com/office/officeart/2005/8/layout/vList5"/>
    <dgm:cxn modelId="{B5499EA7-25E5-41E9-9C8E-D56BB9FB4F7B}" type="presParOf" srcId="{BFC645C6-963E-4A88-8ADE-FEFC74073F7C}" destId="{E205E871-4204-4975-B62B-00297AA21789}" srcOrd="1" destOrd="0" presId="urn:microsoft.com/office/officeart/2005/8/layout/vList5"/>
    <dgm:cxn modelId="{054EC011-2CDA-45E9-86C6-EFC50C36946F}" type="presParOf" srcId="{985C433D-5F26-41F3-8343-FC1BA2302E3D}" destId="{4F6687EB-C711-4613-B626-1BA4A0608B88}" srcOrd="9" destOrd="0" presId="urn:microsoft.com/office/officeart/2005/8/layout/vList5"/>
    <dgm:cxn modelId="{4C6FD8FD-958F-4112-A82C-698BAB599FCE}" type="presParOf" srcId="{985C433D-5F26-41F3-8343-FC1BA2302E3D}" destId="{32B555C3-1FD1-48A9-AB62-A8D9BC7A65E7}" srcOrd="10" destOrd="0" presId="urn:microsoft.com/office/officeart/2005/8/layout/vList5"/>
    <dgm:cxn modelId="{6820CB41-A387-4739-97E7-5F05161C53FE}" type="presParOf" srcId="{32B555C3-1FD1-48A9-AB62-A8D9BC7A65E7}" destId="{9DC47F90-D1B2-4136-8EEE-8F9076FBA5A3}" srcOrd="0" destOrd="0" presId="urn:microsoft.com/office/officeart/2005/8/layout/vList5"/>
    <dgm:cxn modelId="{02BD47C2-1187-4861-AB13-4B992AB5B7A4}" type="presParOf" srcId="{32B555C3-1FD1-48A9-AB62-A8D9BC7A65E7}" destId="{3D2035F9-42DF-4849-BADB-89CEC9BC239F}" srcOrd="1" destOrd="0" presId="urn:microsoft.com/office/officeart/2005/8/layout/vList5"/>
    <dgm:cxn modelId="{B3CEB115-5716-4D83-8740-EB07B757F60B}" type="presParOf" srcId="{985C433D-5F26-41F3-8343-FC1BA2302E3D}" destId="{DB9F7207-7B55-49F6-9993-0C205CD785EE}" srcOrd="11" destOrd="0" presId="urn:microsoft.com/office/officeart/2005/8/layout/vList5"/>
    <dgm:cxn modelId="{D72C0CC9-2F1B-463E-ABA5-4BA9EEF605EC}" type="presParOf" srcId="{985C433D-5F26-41F3-8343-FC1BA2302E3D}" destId="{31CE0FE0-8CA7-4A3D-A3DD-C7E8CC6ECFFD}" srcOrd="12" destOrd="0" presId="urn:microsoft.com/office/officeart/2005/8/layout/vList5"/>
    <dgm:cxn modelId="{B72BF3A2-C2D8-428B-940D-42245A23342D}" type="presParOf" srcId="{31CE0FE0-8CA7-4A3D-A3DD-C7E8CC6ECFFD}" destId="{C681F758-3C37-4CF4-8B60-2640F21CE217}" srcOrd="0" destOrd="0" presId="urn:microsoft.com/office/officeart/2005/8/layout/vList5"/>
    <dgm:cxn modelId="{4033344E-80F8-4E60-8B91-2364283C909F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Hassle Free</a:t>
          </a:r>
          <a:endParaRPr lang="en-US" dirty="0">
            <a:solidFill>
              <a:schemeClr val="bg1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tx1"/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AA3795BD-86C7-4180-B099-4EFFCBD31FB2}" type="presOf" srcId="{0F610BE8-4028-486C-8E78-3C6165A2BC39}" destId="{985C433D-5F26-41F3-8343-FC1BA2302E3D}" srcOrd="0" destOrd="0" presId="urn:microsoft.com/office/officeart/2005/8/layout/vList5"/>
    <dgm:cxn modelId="{9B7DCC76-D044-4EF0-BC82-5607DA107F5D}" type="presOf" srcId="{872D81FA-E89E-41FC-8194-6398A6784178}" destId="{078142D4-3FDB-4F3B-A046-1DF34B343ADB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A37A902B-B4A8-40E8-B20C-56FF9C6D721B}" type="presOf" srcId="{F76B189E-A1C5-418D-B4D8-388B1F022613}" destId="{E205E871-4204-4975-B62B-00297AA21789}" srcOrd="0" destOrd="0" presId="urn:microsoft.com/office/officeart/2005/8/layout/vList5"/>
    <dgm:cxn modelId="{AE559F0B-7586-4F11-B234-699E3F9E9B49}" type="presOf" srcId="{A5555859-EA4D-46BD-9A36-1EDB6870428D}" destId="{C681F758-3C37-4CF4-8B60-2640F21CE217}" srcOrd="0" destOrd="0" presId="urn:microsoft.com/office/officeart/2005/8/layout/vList5"/>
    <dgm:cxn modelId="{EBE9C622-65F2-4203-B0C8-6D899AF1B251}" type="presOf" srcId="{A405F90F-3B08-4BF7-9DBD-1E8D1DEF9AA5}" destId="{0601EA79-CB00-4D1D-B2A3-5E82BFF6AA7B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BA114537-C153-426F-B9CE-1D45A90FD4E4}" type="presOf" srcId="{3009CC0F-ABEA-40F0-AED6-E9EA48BFF9E1}" destId="{9DC47F90-D1B2-4136-8EEE-8F9076FBA5A3}" srcOrd="0" destOrd="0" presId="urn:microsoft.com/office/officeart/2005/8/layout/vList5"/>
    <dgm:cxn modelId="{DA4979C9-4896-41D8-9501-3B5FA2343867}" type="presOf" srcId="{4F1E120E-B0DD-445C-97EA-4CD08F945969}" destId="{E51F21C1-A839-420B-9C34-BD213246B366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E90DF3B5-9FCF-47E4-A555-96DA553C6895}" type="presOf" srcId="{3D87503F-2BDA-4D77-991B-86F888D2582C}" destId="{CA489804-28AC-4D3E-9BF8-C76E715D6793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85BD9B9C-91E5-493C-8473-DE31FC941981}" type="presOf" srcId="{F176CB5F-FA4F-4EDF-8156-8B047E908A6F}" destId="{F4CC8EB1-A64A-44A4-915E-16014C393F77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CE176C98-F534-4677-BEA5-A52494DEF857}" type="presOf" srcId="{F1DFD135-D665-454B-A2B8-5E4EEEAF118C}" destId="{F9FCD44E-B430-4D2E-A4DB-CB5F32A649E3}" srcOrd="0" destOrd="0" presId="urn:microsoft.com/office/officeart/2005/8/layout/vList5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018B6048-F489-4F56-84B0-84A26F15FAE6}" type="presOf" srcId="{4829A68F-6C31-4687-8DBE-5C3C6FF96C9C}" destId="{61CEF1B2-C03F-4116-98D2-F9EC65B863D9}" srcOrd="0" destOrd="0" presId="urn:microsoft.com/office/officeart/2005/8/layout/vList5"/>
    <dgm:cxn modelId="{C7B8DE93-7F34-4C7D-808B-8174F27B05B0}" type="presOf" srcId="{BCE98A95-9AA4-408A-BFE8-A6B86C49D84E}" destId="{3A718EF3-D493-40B3-809C-5FE1CF7A4C46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26DE0FA8-35DD-44A1-938E-6888577FD31B}" type="presOf" srcId="{2F70F6E9-F884-4D87-8B4E-FB4923B1E90E}" destId="{3D2035F9-42DF-4849-BADB-89CEC9BC239F}" srcOrd="0" destOrd="0" presId="urn:microsoft.com/office/officeart/2005/8/layout/vList5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372B6504-7FEC-4613-B99B-B18C28285007}" type="presOf" srcId="{95C2D571-7575-42BA-AE7B-6F11C2A93E48}" destId="{6BD00FA0-54C0-4D90-A86F-3C6909454C60}" srcOrd="0" destOrd="0" presId="urn:microsoft.com/office/officeart/2005/8/layout/vList5"/>
    <dgm:cxn modelId="{DCC169B3-E39D-44F8-80DA-5A7B2F4F1619}" type="presOf" srcId="{9BD96DCD-F0A1-46EF-86E6-B1D2BA3A2FFE}" destId="{065FE93B-C950-4F1E-9D78-E32C501A6D63}" srcOrd="0" destOrd="0" presId="urn:microsoft.com/office/officeart/2005/8/layout/vList5"/>
    <dgm:cxn modelId="{D9A6242D-58FB-4915-829E-04EE5848654B}" type="presParOf" srcId="{985C433D-5F26-41F3-8343-FC1BA2302E3D}" destId="{FDB227CB-3EA7-41F4-BD7B-A0884E4FC2AB}" srcOrd="0" destOrd="0" presId="urn:microsoft.com/office/officeart/2005/8/layout/vList5"/>
    <dgm:cxn modelId="{6A007EC4-3A50-495A-8D03-D060973DC51A}" type="presParOf" srcId="{FDB227CB-3EA7-41F4-BD7B-A0884E4FC2AB}" destId="{61CEF1B2-C03F-4116-98D2-F9EC65B863D9}" srcOrd="0" destOrd="0" presId="urn:microsoft.com/office/officeart/2005/8/layout/vList5"/>
    <dgm:cxn modelId="{CA593995-7970-46FB-891D-43F942DE8D13}" type="presParOf" srcId="{FDB227CB-3EA7-41F4-BD7B-A0884E4FC2AB}" destId="{078142D4-3FDB-4F3B-A046-1DF34B343ADB}" srcOrd="1" destOrd="0" presId="urn:microsoft.com/office/officeart/2005/8/layout/vList5"/>
    <dgm:cxn modelId="{6D3E8DA4-686B-4727-B325-491F118AB539}" type="presParOf" srcId="{985C433D-5F26-41F3-8343-FC1BA2302E3D}" destId="{A36A2E3D-A9E4-49E0-B1D7-E5D7BECA69C5}" srcOrd="1" destOrd="0" presId="urn:microsoft.com/office/officeart/2005/8/layout/vList5"/>
    <dgm:cxn modelId="{37DE6C95-7C3D-4D07-ADB6-FEF9A7E9470A}" type="presParOf" srcId="{985C433D-5F26-41F3-8343-FC1BA2302E3D}" destId="{C682B92D-72CD-4D5A-9F58-BD0ABC0EBE08}" srcOrd="2" destOrd="0" presId="urn:microsoft.com/office/officeart/2005/8/layout/vList5"/>
    <dgm:cxn modelId="{0C3A1181-50E4-4DD4-8F36-9671347A7DF6}" type="presParOf" srcId="{C682B92D-72CD-4D5A-9F58-BD0ABC0EBE08}" destId="{E51F21C1-A839-420B-9C34-BD213246B366}" srcOrd="0" destOrd="0" presId="urn:microsoft.com/office/officeart/2005/8/layout/vList5"/>
    <dgm:cxn modelId="{FB933A67-8426-4AD2-80B9-EEAD6AB161EB}" type="presParOf" srcId="{C682B92D-72CD-4D5A-9F58-BD0ABC0EBE08}" destId="{F4CC8EB1-A64A-44A4-915E-16014C393F77}" srcOrd="1" destOrd="0" presId="urn:microsoft.com/office/officeart/2005/8/layout/vList5"/>
    <dgm:cxn modelId="{30D4D6EF-BD73-4A28-ADAE-3B22CCC8A450}" type="presParOf" srcId="{985C433D-5F26-41F3-8343-FC1BA2302E3D}" destId="{0C685CE7-D1B8-44F3-9410-26CC03B1B395}" srcOrd="3" destOrd="0" presId="urn:microsoft.com/office/officeart/2005/8/layout/vList5"/>
    <dgm:cxn modelId="{F4795BD8-8442-41C3-810C-2FA130828ECE}" type="presParOf" srcId="{985C433D-5F26-41F3-8343-FC1BA2302E3D}" destId="{A66CD373-2004-42DB-8F1C-C455A839A5BC}" srcOrd="4" destOrd="0" presId="urn:microsoft.com/office/officeart/2005/8/layout/vList5"/>
    <dgm:cxn modelId="{EB296BBC-4644-41EF-9B17-7416864408D0}" type="presParOf" srcId="{A66CD373-2004-42DB-8F1C-C455A839A5BC}" destId="{F9FCD44E-B430-4D2E-A4DB-CB5F32A649E3}" srcOrd="0" destOrd="0" presId="urn:microsoft.com/office/officeart/2005/8/layout/vList5"/>
    <dgm:cxn modelId="{287C37A4-4BBC-4EAC-9AB7-B98651BE4AB4}" type="presParOf" srcId="{A66CD373-2004-42DB-8F1C-C455A839A5BC}" destId="{0601EA79-CB00-4D1D-B2A3-5E82BFF6AA7B}" srcOrd="1" destOrd="0" presId="urn:microsoft.com/office/officeart/2005/8/layout/vList5"/>
    <dgm:cxn modelId="{66E77F6A-45C7-458A-AB03-122F7D815584}" type="presParOf" srcId="{985C433D-5F26-41F3-8343-FC1BA2302E3D}" destId="{7B87ED70-52FD-4F25-A305-090E5FB164A8}" srcOrd="5" destOrd="0" presId="urn:microsoft.com/office/officeart/2005/8/layout/vList5"/>
    <dgm:cxn modelId="{3C9CBA47-39EB-45CB-89CB-B664F6D82017}" type="presParOf" srcId="{985C433D-5F26-41F3-8343-FC1BA2302E3D}" destId="{9142BCF7-6F05-462F-8276-87FA39C25C36}" srcOrd="6" destOrd="0" presId="urn:microsoft.com/office/officeart/2005/8/layout/vList5"/>
    <dgm:cxn modelId="{8E4BD94C-91E9-4235-BEE0-1E8436797C96}" type="presParOf" srcId="{9142BCF7-6F05-462F-8276-87FA39C25C36}" destId="{065FE93B-C950-4F1E-9D78-E32C501A6D63}" srcOrd="0" destOrd="0" presId="urn:microsoft.com/office/officeart/2005/8/layout/vList5"/>
    <dgm:cxn modelId="{2C0A5F67-73F2-4CF7-8104-8D365A812FDF}" type="presParOf" srcId="{9142BCF7-6F05-462F-8276-87FA39C25C36}" destId="{3A718EF3-D493-40B3-809C-5FE1CF7A4C46}" srcOrd="1" destOrd="0" presId="urn:microsoft.com/office/officeart/2005/8/layout/vList5"/>
    <dgm:cxn modelId="{FD42C7CE-30F8-4E75-A463-EA5962AB7D4A}" type="presParOf" srcId="{985C433D-5F26-41F3-8343-FC1BA2302E3D}" destId="{D4FC7298-0D86-4E45-8434-EEB984DCB80F}" srcOrd="7" destOrd="0" presId="urn:microsoft.com/office/officeart/2005/8/layout/vList5"/>
    <dgm:cxn modelId="{A8153BAF-C0F5-472B-838E-22E24C3065DD}" type="presParOf" srcId="{985C433D-5F26-41F3-8343-FC1BA2302E3D}" destId="{BFC645C6-963E-4A88-8ADE-FEFC74073F7C}" srcOrd="8" destOrd="0" presId="urn:microsoft.com/office/officeart/2005/8/layout/vList5"/>
    <dgm:cxn modelId="{9EF1C195-D5BF-4253-BCE7-3D2F34D6C21C}" type="presParOf" srcId="{BFC645C6-963E-4A88-8ADE-FEFC74073F7C}" destId="{CA489804-28AC-4D3E-9BF8-C76E715D6793}" srcOrd="0" destOrd="0" presId="urn:microsoft.com/office/officeart/2005/8/layout/vList5"/>
    <dgm:cxn modelId="{4E5681BF-B1ED-4E01-B783-1601FB29B39B}" type="presParOf" srcId="{BFC645C6-963E-4A88-8ADE-FEFC74073F7C}" destId="{E205E871-4204-4975-B62B-00297AA21789}" srcOrd="1" destOrd="0" presId="urn:microsoft.com/office/officeart/2005/8/layout/vList5"/>
    <dgm:cxn modelId="{AD91D0B9-3B7B-4C03-B727-FC35D7BA783C}" type="presParOf" srcId="{985C433D-5F26-41F3-8343-FC1BA2302E3D}" destId="{4F6687EB-C711-4613-B626-1BA4A0608B88}" srcOrd="9" destOrd="0" presId="urn:microsoft.com/office/officeart/2005/8/layout/vList5"/>
    <dgm:cxn modelId="{7647DA22-E957-40C0-9F43-BF620E906D5F}" type="presParOf" srcId="{985C433D-5F26-41F3-8343-FC1BA2302E3D}" destId="{32B555C3-1FD1-48A9-AB62-A8D9BC7A65E7}" srcOrd="10" destOrd="0" presId="urn:microsoft.com/office/officeart/2005/8/layout/vList5"/>
    <dgm:cxn modelId="{FEC26FA3-C288-4236-872B-E41C7A22DD8F}" type="presParOf" srcId="{32B555C3-1FD1-48A9-AB62-A8D9BC7A65E7}" destId="{9DC47F90-D1B2-4136-8EEE-8F9076FBA5A3}" srcOrd="0" destOrd="0" presId="urn:microsoft.com/office/officeart/2005/8/layout/vList5"/>
    <dgm:cxn modelId="{689BA20F-D0A0-4DCD-9D79-12A4E533D109}" type="presParOf" srcId="{32B555C3-1FD1-48A9-AB62-A8D9BC7A65E7}" destId="{3D2035F9-42DF-4849-BADB-89CEC9BC239F}" srcOrd="1" destOrd="0" presId="urn:microsoft.com/office/officeart/2005/8/layout/vList5"/>
    <dgm:cxn modelId="{97EC6639-3F0E-4158-93E9-FE2D0B08487B}" type="presParOf" srcId="{985C433D-5F26-41F3-8343-FC1BA2302E3D}" destId="{DB9F7207-7B55-49F6-9993-0C205CD785EE}" srcOrd="11" destOrd="0" presId="urn:microsoft.com/office/officeart/2005/8/layout/vList5"/>
    <dgm:cxn modelId="{2D134E25-8B8B-4ECD-905F-897B13F78383}" type="presParOf" srcId="{985C433D-5F26-41F3-8343-FC1BA2302E3D}" destId="{31CE0FE0-8CA7-4A3D-A3DD-C7E8CC6ECFFD}" srcOrd="12" destOrd="0" presId="urn:microsoft.com/office/officeart/2005/8/layout/vList5"/>
    <dgm:cxn modelId="{B10DCD8C-8D74-4ECB-8140-7814FC5FC535}" type="presParOf" srcId="{31CE0FE0-8CA7-4A3D-A3DD-C7E8CC6ECFFD}" destId="{C681F758-3C37-4CF4-8B60-2640F21CE217}" srcOrd="0" destOrd="0" presId="urn:microsoft.com/office/officeart/2005/8/layout/vList5"/>
    <dgm:cxn modelId="{6285CF61-0F65-4947-A847-7E3373003836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Peak Performance</a:t>
          </a:r>
          <a:endParaRPr lang="en-US" dirty="0">
            <a:solidFill>
              <a:schemeClr val="bg1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tx1"/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42E8C281-589A-4B46-9C07-7AF4DAF2CAC7}" type="presOf" srcId="{872D81FA-E89E-41FC-8194-6398A6784178}" destId="{078142D4-3FDB-4F3B-A046-1DF34B343ADB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83B3D9DF-3418-4F87-AB47-F1DA98F0989A}" type="presOf" srcId="{0F610BE8-4028-486C-8E78-3C6165A2BC39}" destId="{985C433D-5F26-41F3-8343-FC1BA2302E3D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6612C617-FFF1-43B3-A07F-34954DAABFE2}" type="presOf" srcId="{3D87503F-2BDA-4D77-991B-86F888D2582C}" destId="{CA489804-28AC-4D3E-9BF8-C76E715D6793}" srcOrd="0" destOrd="0" presId="urn:microsoft.com/office/officeart/2005/8/layout/vList5"/>
    <dgm:cxn modelId="{EE12A939-3E37-4044-AD69-5314B1B07810}" type="presOf" srcId="{9BD96DCD-F0A1-46EF-86E6-B1D2BA3A2FFE}" destId="{065FE93B-C950-4F1E-9D78-E32C501A6D63}" srcOrd="0" destOrd="0" presId="urn:microsoft.com/office/officeart/2005/8/layout/vList5"/>
    <dgm:cxn modelId="{843D6EED-0B1D-4C2D-8EB3-389133FF54F7}" type="presOf" srcId="{3009CC0F-ABEA-40F0-AED6-E9EA48BFF9E1}" destId="{9DC47F90-D1B2-4136-8EEE-8F9076FBA5A3}" srcOrd="0" destOrd="0" presId="urn:microsoft.com/office/officeart/2005/8/layout/vList5"/>
    <dgm:cxn modelId="{E9A39541-19BD-4A42-B6FE-D068BD469FC6}" type="presOf" srcId="{F176CB5F-FA4F-4EDF-8156-8B047E908A6F}" destId="{F4CC8EB1-A64A-44A4-915E-16014C393F77}" srcOrd="0" destOrd="0" presId="urn:microsoft.com/office/officeart/2005/8/layout/vList5"/>
    <dgm:cxn modelId="{8BAE6AE9-3311-4F22-9A06-AF3105C01AB6}" type="presOf" srcId="{4F1E120E-B0DD-445C-97EA-4CD08F945969}" destId="{E51F21C1-A839-420B-9C34-BD213246B366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E7139610-3C26-4508-A04E-B495BFC7DBC3}" type="presOf" srcId="{A5555859-EA4D-46BD-9A36-1EDB6870428D}" destId="{C681F758-3C37-4CF4-8B60-2640F21CE217}" srcOrd="0" destOrd="0" presId="urn:microsoft.com/office/officeart/2005/8/layout/vList5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212F7C30-9404-48DF-B99C-C5B4D4D08E4B}" type="presOf" srcId="{F1DFD135-D665-454B-A2B8-5E4EEEAF118C}" destId="{F9FCD44E-B430-4D2E-A4DB-CB5F32A649E3}" srcOrd="0" destOrd="0" presId="urn:microsoft.com/office/officeart/2005/8/layout/vList5"/>
    <dgm:cxn modelId="{FF680BEF-27C0-460A-A637-FAB83C52245C}" type="presOf" srcId="{A405F90F-3B08-4BF7-9DBD-1E8D1DEF9AA5}" destId="{0601EA79-CB00-4D1D-B2A3-5E82BFF6AA7B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A8A2F754-5925-4928-A857-03811B62EB02}" type="presOf" srcId="{2F70F6E9-F884-4D87-8B4E-FB4923B1E90E}" destId="{3D2035F9-42DF-4849-BADB-89CEC9BC239F}" srcOrd="0" destOrd="0" presId="urn:microsoft.com/office/officeart/2005/8/layout/vList5"/>
    <dgm:cxn modelId="{BD0342A8-C5C4-4E3B-B924-1575B22A5A85}" type="presOf" srcId="{BCE98A95-9AA4-408A-BFE8-A6B86C49D84E}" destId="{3A718EF3-D493-40B3-809C-5FE1CF7A4C46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58192837-2CCE-4CBA-B945-BAEE640ACFED}" type="presOf" srcId="{F76B189E-A1C5-418D-B4D8-388B1F022613}" destId="{E205E871-4204-4975-B62B-00297AA21789}" srcOrd="0" destOrd="0" presId="urn:microsoft.com/office/officeart/2005/8/layout/vList5"/>
    <dgm:cxn modelId="{48CCEE1C-2750-4D36-9002-08C0ED5D1D26}" type="presOf" srcId="{4829A68F-6C31-4687-8DBE-5C3C6FF96C9C}" destId="{61CEF1B2-C03F-4116-98D2-F9EC65B863D9}" srcOrd="0" destOrd="0" presId="urn:microsoft.com/office/officeart/2005/8/layout/vList5"/>
    <dgm:cxn modelId="{8E89BF6C-03D2-4DFF-9E09-690A5D90CE2E}" type="presOf" srcId="{95C2D571-7575-42BA-AE7B-6F11C2A93E48}" destId="{6BD00FA0-54C0-4D90-A86F-3C6909454C60}" srcOrd="0" destOrd="0" presId="urn:microsoft.com/office/officeart/2005/8/layout/vList5"/>
    <dgm:cxn modelId="{62758025-7065-4DF5-976C-9628BF410BCC}" type="presParOf" srcId="{985C433D-5F26-41F3-8343-FC1BA2302E3D}" destId="{FDB227CB-3EA7-41F4-BD7B-A0884E4FC2AB}" srcOrd="0" destOrd="0" presId="urn:microsoft.com/office/officeart/2005/8/layout/vList5"/>
    <dgm:cxn modelId="{2D07CB5A-FD55-4F41-B3F8-7380A9EF2706}" type="presParOf" srcId="{FDB227CB-3EA7-41F4-BD7B-A0884E4FC2AB}" destId="{61CEF1B2-C03F-4116-98D2-F9EC65B863D9}" srcOrd="0" destOrd="0" presId="urn:microsoft.com/office/officeart/2005/8/layout/vList5"/>
    <dgm:cxn modelId="{BA87A6A7-42ED-458E-A4C7-DFE552E3F9B5}" type="presParOf" srcId="{FDB227CB-3EA7-41F4-BD7B-A0884E4FC2AB}" destId="{078142D4-3FDB-4F3B-A046-1DF34B343ADB}" srcOrd="1" destOrd="0" presId="urn:microsoft.com/office/officeart/2005/8/layout/vList5"/>
    <dgm:cxn modelId="{7C64B9B2-BCDC-46C2-A637-D4590221473D}" type="presParOf" srcId="{985C433D-5F26-41F3-8343-FC1BA2302E3D}" destId="{A36A2E3D-A9E4-49E0-B1D7-E5D7BECA69C5}" srcOrd="1" destOrd="0" presId="urn:microsoft.com/office/officeart/2005/8/layout/vList5"/>
    <dgm:cxn modelId="{5DA51B11-F339-4C0C-8310-1F9F96EF420D}" type="presParOf" srcId="{985C433D-5F26-41F3-8343-FC1BA2302E3D}" destId="{C682B92D-72CD-4D5A-9F58-BD0ABC0EBE08}" srcOrd="2" destOrd="0" presId="urn:microsoft.com/office/officeart/2005/8/layout/vList5"/>
    <dgm:cxn modelId="{035305A7-FD28-4494-93BA-5A17083DF529}" type="presParOf" srcId="{C682B92D-72CD-4D5A-9F58-BD0ABC0EBE08}" destId="{E51F21C1-A839-420B-9C34-BD213246B366}" srcOrd="0" destOrd="0" presId="urn:microsoft.com/office/officeart/2005/8/layout/vList5"/>
    <dgm:cxn modelId="{DCDCBBAF-D8F3-461A-9FAC-224176897CC1}" type="presParOf" srcId="{C682B92D-72CD-4D5A-9F58-BD0ABC0EBE08}" destId="{F4CC8EB1-A64A-44A4-915E-16014C393F77}" srcOrd="1" destOrd="0" presId="urn:microsoft.com/office/officeart/2005/8/layout/vList5"/>
    <dgm:cxn modelId="{4D8B7C7A-0797-4E38-941C-A8017A0A4779}" type="presParOf" srcId="{985C433D-5F26-41F3-8343-FC1BA2302E3D}" destId="{0C685CE7-D1B8-44F3-9410-26CC03B1B395}" srcOrd="3" destOrd="0" presId="urn:microsoft.com/office/officeart/2005/8/layout/vList5"/>
    <dgm:cxn modelId="{D4DD15B2-2B0B-45F0-96F5-B307DF60722F}" type="presParOf" srcId="{985C433D-5F26-41F3-8343-FC1BA2302E3D}" destId="{A66CD373-2004-42DB-8F1C-C455A839A5BC}" srcOrd="4" destOrd="0" presId="urn:microsoft.com/office/officeart/2005/8/layout/vList5"/>
    <dgm:cxn modelId="{32FDFE23-D142-40B0-9F70-608BD33C7763}" type="presParOf" srcId="{A66CD373-2004-42DB-8F1C-C455A839A5BC}" destId="{F9FCD44E-B430-4D2E-A4DB-CB5F32A649E3}" srcOrd="0" destOrd="0" presId="urn:microsoft.com/office/officeart/2005/8/layout/vList5"/>
    <dgm:cxn modelId="{4DD19409-9C38-4C46-ADB3-DC93C0164277}" type="presParOf" srcId="{A66CD373-2004-42DB-8F1C-C455A839A5BC}" destId="{0601EA79-CB00-4D1D-B2A3-5E82BFF6AA7B}" srcOrd="1" destOrd="0" presId="urn:microsoft.com/office/officeart/2005/8/layout/vList5"/>
    <dgm:cxn modelId="{AEA480ED-43A3-4335-9D81-74FAA6FD58D2}" type="presParOf" srcId="{985C433D-5F26-41F3-8343-FC1BA2302E3D}" destId="{7B87ED70-52FD-4F25-A305-090E5FB164A8}" srcOrd="5" destOrd="0" presId="urn:microsoft.com/office/officeart/2005/8/layout/vList5"/>
    <dgm:cxn modelId="{ED64E283-9522-4DC0-884A-C4757A901A5D}" type="presParOf" srcId="{985C433D-5F26-41F3-8343-FC1BA2302E3D}" destId="{9142BCF7-6F05-462F-8276-87FA39C25C36}" srcOrd="6" destOrd="0" presId="urn:microsoft.com/office/officeart/2005/8/layout/vList5"/>
    <dgm:cxn modelId="{538F1D93-EBE6-4E14-B8E1-F90E427ECABD}" type="presParOf" srcId="{9142BCF7-6F05-462F-8276-87FA39C25C36}" destId="{065FE93B-C950-4F1E-9D78-E32C501A6D63}" srcOrd="0" destOrd="0" presId="urn:microsoft.com/office/officeart/2005/8/layout/vList5"/>
    <dgm:cxn modelId="{2275CA71-4E5A-4858-B661-03985163DDDB}" type="presParOf" srcId="{9142BCF7-6F05-462F-8276-87FA39C25C36}" destId="{3A718EF3-D493-40B3-809C-5FE1CF7A4C46}" srcOrd="1" destOrd="0" presId="urn:microsoft.com/office/officeart/2005/8/layout/vList5"/>
    <dgm:cxn modelId="{CB531107-94D6-4701-9BF1-4C852120D2F8}" type="presParOf" srcId="{985C433D-5F26-41F3-8343-FC1BA2302E3D}" destId="{D4FC7298-0D86-4E45-8434-EEB984DCB80F}" srcOrd="7" destOrd="0" presId="urn:microsoft.com/office/officeart/2005/8/layout/vList5"/>
    <dgm:cxn modelId="{618ECFCF-574F-4F28-AD39-4196EA3BE477}" type="presParOf" srcId="{985C433D-5F26-41F3-8343-FC1BA2302E3D}" destId="{BFC645C6-963E-4A88-8ADE-FEFC74073F7C}" srcOrd="8" destOrd="0" presId="urn:microsoft.com/office/officeart/2005/8/layout/vList5"/>
    <dgm:cxn modelId="{1F6A1998-FBE1-406C-AFDB-0472DE83ED6A}" type="presParOf" srcId="{BFC645C6-963E-4A88-8ADE-FEFC74073F7C}" destId="{CA489804-28AC-4D3E-9BF8-C76E715D6793}" srcOrd="0" destOrd="0" presId="urn:microsoft.com/office/officeart/2005/8/layout/vList5"/>
    <dgm:cxn modelId="{87930027-ADCF-4176-9384-7D65B2736BE1}" type="presParOf" srcId="{BFC645C6-963E-4A88-8ADE-FEFC74073F7C}" destId="{E205E871-4204-4975-B62B-00297AA21789}" srcOrd="1" destOrd="0" presId="urn:microsoft.com/office/officeart/2005/8/layout/vList5"/>
    <dgm:cxn modelId="{86B7CF17-1694-445F-B0A5-3FC36DC211E6}" type="presParOf" srcId="{985C433D-5F26-41F3-8343-FC1BA2302E3D}" destId="{4F6687EB-C711-4613-B626-1BA4A0608B88}" srcOrd="9" destOrd="0" presId="urn:microsoft.com/office/officeart/2005/8/layout/vList5"/>
    <dgm:cxn modelId="{541FE237-C191-4CF8-BD3E-A6578094DBE4}" type="presParOf" srcId="{985C433D-5F26-41F3-8343-FC1BA2302E3D}" destId="{32B555C3-1FD1-48A9-AB62-A8D9BC7A65E7}" srcOrd="10" destOrd="0" presId="urn:microsoft.com/office/officeart/2005/8/layout/vList5"/>
    <dgm:cxn modelId="{343A5203-B233-476D-9F26-6DE742CA8398}" type="presParOf" srcId="{32B555C3-1FD1-48A9-AB62-A8D9BC7A65E7}" destId="{9DC47F90-D1B2-4136-8EEE-8F9076FBA5A3}" srcOrd="0" destOrd="0" presId="urn:microsoft.com/office/officeart/2005/8/layout/vList5"/>
    <dgm:cxn modelId="{579F622B-F69E-436E-9D2E-D5DDF7143C27}" type="presParOf" srcId="{32B555C3-1FD1-48A9-AB62-A8D9BC7A65E7}" destId="{3D2035F9-42DF-4849-BADB-89CEC9BC239F}" srcOrd="1" destOrd="0" presId="urn:microsoft.com/office/officeart/2005/8/layout/vList5"/>
    <dgm:cxn modelId="{BD1DF380-6DA7-446A-81DA-DD1A0C1BD7AB}" type="presParOf" srcId="{985C433D-5F26-41F3-8343-FC1BA2302E3D}" destId="{DB9F7207-7B55-49F6-9993-0C205CD785EE}" srcOrd="11" destOrd="0" presId="urn:microsoft.com/office/officeart/2005/8/layout/vList5"/>
    <dgm:cxn modelId="{D2973CE3-6FAA-44E7-BA12-01AD60D0C9DB}" type="presParOf" srcId="{985C433D-5F26-41F3-8343-FC1BA2302E3D}" destId="{31CE0FE0-8CA7-4A3D-A3DD-C7E8CC6ECFFD}" srcOrd="12" destOrd="0" presId="urn:microsoft.com/office/officeart/2005/8/layout/vList5"/>
    <dgm:cxn modelId="{FCBA8FCC-3EF0-46D6-A5D1-34DAFAE19D63}" type="presParOf" srcId="{31CE0FE0-8CA7-4A3D-A3DD-C7E8CC6ECFFD}" destId="{C681F758-3C37-4CF4-8B60-2640F21CE217}" srcOrd="0" destOrd="0" presId="urn:microsoft.com/office/officeart/2005/8/layout/vList5"/>
    <dgm:cxn modelId="{CAE4221F-DF81-45F5-88AA-F56FC06646D1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Peace of Mind</a:t>
          </a:r>
          <a:endParaRPr lang="en-US" dirty="0">
            <a:solidFill>
              <a:schemeClr val="tx2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Lower TCO</a:t>
          </a:r>
          <a:endParaRPr lang="en-US" dirty="0">
            <a:solidFill>
              <a:schemeClr val="bg1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tx1"/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11FC86A7-8CFA-46BD-AE46-12A2A9093D4B}" type="presOf" srcId="{4829A68F-6C31-4687-8DBE-5C3C6FF96C9C}" destId="{61CEF1B2-C03F-4116-98D2-F9EC65B863D9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40A97EF8-013D-48E1-B92C-E81716BE6840}" type="presOf" srcId="{A5555859-EA4D-46BD-9A36-1EDB6870428D}" destId="{C681F758-3C37-4CF4-8B60-2640F21CE217}" srcOrd="0" destOrd="0" presId="urn:microsoft.com/office/officeart/2005/8/layout/vList5"/>
    <dgm:cxn modelId="{864E1AC1-CA0B-4A0C-8399-948BB96A6661}" type="presOf" srcId="{872D81FA-E89E-41FC-8194-6398A6784178}" destId="{078142D4-3FDB-4F3B-A046-1DF34B343ADB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3CC46F33-AB67-4155-B28D-4E2B37539293}" type="presOf" srcId="{3009CC0F-ABEA-40F0-AED6-E9EA48BFF9E1}" destId="{9DC47F90-D1B2-4136-8EEE-8F9076FBA5A3}" srcOrd="0" destOrd="0" presId="urn:microsoft.com/office/officeart/2005/8/layout/vList5"/>
    <dgm:cxn modelId="{6D6A902F-BB06-4E50-8B83-FA396E797731}" type="presOf" srcId="{F1DFD135-D665-454B-A2B8-5E4EEEAF118C}" destId="{F9FCD44E-B430-4D2E-A4DB-CB5F32A649E3}" srcOrd="0" destOrd="0" presId="urn:microsoft.com/office/officeart/2005/8/layout/vList5"/>
    <dgm:cxn modelId="{1487FD98-5837-45C4-B18C-FD01FC02AD24}" type="presOf" srcId="{F76B189E-A1C5-418D-B4D8-388B1F022613}" destId="{E205E871-4204-4975-B62B-00297AA21789}" srcOrd="0" destOrd="0" presId="urn:microsoft.com/office/officeart/2005/8/layout/vList5"/>
    <dgm:cxn modelId="{938C1270-F8B1-4109-9337-7A5FBFA26088}" type="presOf" srcId="{BCE98A95-9AA4-408A-BFE8-A6B86C49D84E}" destId="{3A718EF3-D493-40B3-809C-5FE1CF7A4C46}" srcOrd="0" destOrd="0" presId="urn:microsoft.com/office/officeart/2005/8/layout/vList5"/>
    <dgm:cxn modelId="{582EEBA5-D1F8-45CE-A9FA-E4184E83B81C}" type="presOf" srcId="{95C2D571-7575-42BA-AE7B-6F11C2A93E48}" destId="{6BD00FA0-54C0-4D90-A86F-3C6909454C60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4333F81E-3F4A-4E4F-88A7-804378E2AAE9}" type="presOf" srcId="{2F70F6E9-F884-4D87-8B4E-FB4923B1E90E}" destId="{3D2035F9-42DF-4849-BADB-89CEC9BC239F}" srcOrd="0" destOrd="0" presId="urn:microsoft.com/office/officeart/2005/8/layout/vList5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ADFCD453-3F60-4805-A25F-191A56652E61}" type="presOf" srcId="{4F1E120E-B0DD-445C-97EA-4CD08F945969}" destId="{E51F21C1-A839-420B-9C34-BD213246B366}" srcOrd="0" destOrd="0" presId="urn:microsoft.com/office/officeart/2005/8/layout/vList5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296B948B-2856-4FDF-AA37-5938C60B6C43}" type="presOf" srcId="{3D87503F-2BDA-4D77-991B-86F888D2582C}" destId="{CA489804-28AC-4D3E-9BF8-C76E715D6793}" srcOrd="0" destOrd="0" presId="urn:microsoft.com/office/officeart/2005/8/layout/vList5"/>
    <dgm:cxn modelId="{6B57457C-4C8C-4B80-91DD-7D22016730A3}" type="presOf" srcId="{0F610BE8-4028-486C-8E78-3C6165A2BC39}" destId="{985C433D-5F26-41F3-8343-FC1BA2302E3D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866EB474-C7F5-4104-9EDC-F12A7C43F6B0}" type="presOf" srcId="{9BD96DCD-F0A1-46EF-86E6-B1D2BA3A2FFE}" destId="{065FE93B-C950-4F1E-9D78-E32C501A6D63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EE8A85D5-F0DD-4612-A175-BEFEDBD6D389}" type="presOf" srcId="{A405F90F-3B08-4BF7-9DBD-1E8D1DEF9AA5}" destId="{0601EA79-CB00-4D1D-B2A3-5E82BFF6AA7B}" srcOrd="0" destOrd="0" presId="urn:microsoft.com/office/officeart/2005/8/layout/vList5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A0E8437E-4FBF-44A6-8038-95BDC5FE2422}" type="presOf" srcId="{F176CB5F-FA4F-4EDF-8156-8B047E908A6F}" destId="{F4CC8EB1-A64A-44A4-915E-16014C393F77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55941C11-2DE6-452C-B161-1E5C13B923F5}" type="presParOf" srcId="{985C433D-5F26-41F3-8343-FC1BA2302E3D}" destId="{FDB227CB-3EA7-41F4-BD7B-A0884E4FC2AB}" srcOrd="0" destOrd="0" presId="urn:microsoft.com/office/officeart/2005/8/layout/vList5"/>
    <dgm:cxn modelId="{B720526A-1274-475C-B8B7-DAF1D701A3D4}" type="presParOf" srcId="{FDB227CB-3EA7-41F4-BD7B-A0884E4FC2AB}" destId="{61CEF1B2-C03F-4116-98D2-F9EC65B863D9}" srcOrd="0" destOrd="0" presId="urn:microsoft.com/office/officeart/2005/8/layout/vList5"/>
    <dgm:cxn modelId="{177B06FE-CFAB-43A4-BFA8-F43C9FC795B5}" type="presParOf" srcId="{FDB227CB-3EA7-41F4-BD7B-A0884E4FC2AB}" destId="{078142D4-3FDB-4F3B-A046-1DF34B343ADB}" srcOrd="1" destOrd="0" presId="urn:microsoft.com/office/officeart/2005/8/layout/vList5"/>
    <dgm:cxn modelId="{09827C0D-5ED2-4F5F-9081-1A027C1495C7}" type="presParOf" srcId="{985C433D-5F26-41F3-8343-FC1BA2302E3D}" destId="{A36A2E3D-A9E4-49E0-B1D7-E5D7BECA69C5}" srcOrd="1" destOrd="0" presId="urn:microsoft.com/office/officeart/2005/8/layout/vList5"/>
    <dgm:cxn modelId="{AFC1954B-9FF5-4F2B-9830-A9B33F092451}" type="presParOf" srcId="{985C433D-5F26-41F3-8343-FC1BA2302E3D}" destId="{C682B92D-72CD-4D5A-9F58-BD0ABC0EBE08}" srcOrd="2" destOrd="0" presId="urn:microsoft.com/office/officeart/2005/8/layout/vList5"/>
    <dgm:cxn modelId="{B2CC01DA-5441-4D67-B1FA-BC44C04C9B9A}" type="presParOf" srcId="{C682B92D-72CD-4D5A-9F58-BD0ABC0EBE08}" destId="{E51F21C1-A839-420B-9C34-BD213246B366}" srcOrd="0" destOrd="0" presId="urn:microsoft.com/office/officeart/2005/8/layout/vList5"/>
    <dgm:cxn modelId="{2975674E-C283-4DB8-884C-2504A8A4FC93}" type="presParOf" srcId="{C682B92D-72CD-4D5A-9F58-BD0ABC0EBE08}" destId="{F4CC8EB1-A64A-44A4-915E-16014C393F77}" srcOrd="1" destOrd="0" presId="urn:microsoft.com/office/officeart/2005/8/layout/vList5"/>
    <dgm:cxn modelId="{9FD53D8A-C204-48C6-B33E-F7DFE5176FF7}" type="presParOf" srcId="{985C433D-5F26-41F3-8343-FC1BA2302E3D}" destId="{0C685CE7-D1B8-44F3-9410-26CC03B1B395}" srcOrd="3" destOrd="0" presId="urn:microsoft.com/office/officeart/2005/8/layout/vList5"/>
    <dgm:cxn modelId="{70A2B515-5357-4224-9F6F-3C079DC90ADE}" type="presParOf" srcId="{985C433D-5F26-41F3-8343-FC1BA2302E3D}" destId="{A66CD373-2004-42DB-8F1C-C455A839A5BC}" srcOrd="4" destOrd="0" presId="urn:microsoft.com/office/officeart/2005/8/layout/vList5"/>
    <dgm:cxn modelId="{8CB59A1E-1DCD-45B5-8031-D5B9177DF0C6}" type="presParOf" srcId="{A66CD373-2004-42DB-8F1C-C455A839A5BC}" destId="{F9FCD44E-B430-4D2E-A4DB-CB5F32A649E3}" srcOrd="0" destOrd="0" presId="urn:microsoft.com/office/officeart/2005/8/layout/vList5"/>
    <dgm:cxn modelId="{F59CE53E-2DD5-49E7-8186-77B5336A15D7}" type="presParOf" srcId="{A66CD373-2004-42DB-8F1C-C455A839A5BC}" destId="{0601EA79-CB00-4D1D-B2A3-5E82BFF6AA7B}" srcOrd="1" destOrd="0" presId="urn:microsoft.com/office/officeart/2005/8/layout/vList5"/>
    <dgm:cxn modelId="{E601B31F-E8EB-4B35-814C-25AC43B30606}" type="presParOf" srcId="{985C433D-5F26-41F3-8343-FC1BA2302E3D}" destId="{7B87ED70-52FD-4F25-A305-090E5FB164A8}" srcOrd="5" destOrd="0" presId="urn:microsoft.com/office/officeart/2005/8/layout/vList5"/>
    <dgm:cxn modelId="{AF3F1360-DBB5-4589-8505-0BEE9FA03057}" type="presParOf" srcId="{985C433D-5F26-41F3-8343-FC1BA2302E3D}" destId="{9142BCF7-6F05-462F-8276-87FA39C25C36}" srcOrd="6" destOrd="0" presId="urn:microsoft.com/office/officeart/2005/8/layout/vList5"/>
    <dgm:cxn modelId="{45B354A4-7926-4D1F-AEF9-7A67C85CD74E}" type="presParOf" srcId="{9142BCF7-6F05-462F-8276-87FA39C25C36}" destId="{065FE93B-C950-4F1E-9D78-E32C501A6D63}" srcOrd="0" destOrd="0" presId="urn:microsoft.com/office/officeart/2005/8/layout/vList5"/>
    <dgm:cxn modelId="{D98DC634-B94C-4570-AFBD-250A1ED37B65}" type="presParOf" srcId="{9142BCF7-6F05-462F-8276-87FA39C25C36}" destId="{3A718EF3-D493-40B3-809C-5FE1CF7A4C46}" srcOrd="1" destOrd="0" presId="urn:microsoft.com/office/officeart/2005/8/layout/vList5"/>
    <dgm:cxn modelId="{61BD6EF0-E27D-44F6-80D4-50B2DBDE54E8}" type="presParOf" srcId="{985C433D-5F26-41F3-8343-FC1BA2302E3D}" destId="{D4FC7298-0D86-4E45-8434-EEB984DCB80F}" srcOrd="7" destOrd="0" presId="urn:microsoft.com/office/officeart/2005/8/layout/vList5"/>
    <dgm:cxn modelId="{78E10471-7010-42CF-B787-D9A39A4A5A8D}" type="presParOf" srcId="{985C433D-5F26-41F3-8343-FC1BA2302E3D}" destId="{BFC645C6-963E-4A88-8ADE-FEFC74073F7C}" srcOrd="8" destOrd="0" presId="urn:microsoft.com/office/officeart/2005/8/layout/vList5"/>
    <dgm:cxn modelId="{7FCFA178-4C6E-4401-A265-01AE44BDDBDD}" type="presParOf" srcId="{BFC645C6-963E-4A88-8ADE-FEFC74073F7C}" destId="{CA489804-28AC-4D3E-9BF8-C76E715D6793}" srcOrd="0" destOrd="0" presId="urn:microsoft.com/office/officeart/2005/8/layout/vList5"/>
    <dgm:cxn modelId="{61D77536-5020-4BF8-A557-AA2E2F103487}" type="presParOf" srcId="{BFC645C6-963E-4A88-8ADE-FEFC74073F7C}" destId="{E205E871-4204-4975-B62B-00297AA21789}" srcOrd="1" destOrd="0" presId="urn:microsoft.com/office/officeart/2005/8/layout/vList5"/>
    <dgm:cxn modelId="{C4CA31F5-FFA2-4785-8BA0-1A0CC8F222DA}" type="presParOf" srcId="{985C433D-5F26-41F3-8343-FC1BA2302E3D}" destId="{4F6687EB-C711-4613-B626-1BA4A0608B88}" srcOrd="9" destOrd="0" presId="urn:microsoft.com/office/officeart/2005/8/layout/vList5"/>
    <dgm:cxn modelId="{D4F46AC3-9A7B-4610-8F2A-0B535662078E}" type="presParOf" srcId="{985C433D-5F26-41F3-8343-FC1BA2302E3D}" destId="{32B555C3-1FD1-48A9-AB62-A8D9BC7A65E7}" srcOrd="10" destOrd="0" presId="urn:microsoft.com/office/officeart/2005/8/layout/vList5"/>
    <dgm:cxn modelId="{67DC37BD-D8D6-49C5-BA3D-411FA4E45DF7}" type="presParOf" srcId="{32B555C3-1FD1-48A9-AB62-A8D9BC7A65E7}" destId="{9DC47F90-D1B2-4136-8EEE-8F9076FBA5A3}" srcOrd="0" destOrd="0" presId="urn:microsoft.com/office/officeart/2005/8/layout/vList5"/>
    <dgm:cxn modelId="{5FAF8C63-1184-42AA-8636-C1DE98626CA7}" type="presParOf" srcId="{32B555C3-1FD1-48A9-AB62-A8D9BC7A65E7}" destId="{3D2035F9-42DF-4849-BADB-89CEC9BC239F}" srcOrd="1" destOrd="0" presId="urn:microsoft.com/office/officeart/2005/8/layout/vList5"/>
    <dgm:cxn modelId="{666E3F06-5F34-4D96-9217-F4F409270303}" type="presParOf" srcId="{985C433D-5F26-41F3-8343-FC1BA2302E3D}" destId="{DB9F7207-7B55-49F6-9993-0C205CD785EE}" srcOrd="11" destOrd="0" presId="urn:microsoft.com/office/officeart/2005/8/layout/vList5"/>
    <dgm:cxn modelId="{250392E7-BA1F-4089-A6E7-C01EE90EC7A8}" type="presParOf" srcId="{985C433D-5F26-41F3-8343-FC1BA2302E3D}" destId="{31CE0FE0-8CA7-4A3D-A3DD-C7E8CC6ECFFD}" srcOrd="12" destOrd="0" presId="urn:microsoft.com/office/officeart/2005/8/layout/vList5"/>
    <dgm:cxn modelId="{5CB5559A-5E0C-406F-931F-A24D4740F59E}" type="presParOf" srcId="{31CE0FE0-8CA7-4A3D-A3DD-C7E8CC6ECFFD}" destId="{C681F758-3C37-4CF4-8B60-2640F21CE217}" srcOrd="0" destOrd="0" presId="urn:microsoft.com/office/officeart/2005/8/layout/vList5"/>
    <dgm:cxn modelId="{EBD061DC-35BB-40A4-88D6-A5AF47FE898F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Predictable Expense</a:t>
          </a:r>
          <a:endParaRPr lang="en-US" dirty="0">
            <a:solidFill>
              <a:schemeClr val="tx2"/>
            </a:solidFill>
          </a:endParaRPr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Guaranteed Emergency Response</a:t>
          </a:r>
          <a:endParaRPr lang="en-US" dirty="0">
            <a:solidFill>
              <a:schemeClr val="tx2"/>
            </a:solidFill>
          </a:endParaRPr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First Priority in Queue</a:t>
          </a:r>
          <a:endParaRPr lang="en-US" dirty="0">
            <a:solidFill>
              <a:schemeClr val="tx2"/>
            </a:solidFill>
          </a:endParaRPr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Peace of Mind</a:t>
          </a:r>
          <a:endParaRPr lang="en-US" dirty="0">
            <a:solidFill>
              <a:schemeClr val="bg1"/>
            </a:solidFill>
          </a:endParaRPr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Hassle Free</a:t>
          </a:r>
          <a:endParaRPr lang="en-US" dirty="0">
            <a:solidFill>
              <a:schemeClr val="tx2"/>
            </a:solidFill>
          </a:endParaRPr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Peak Performance</a:t>
          </a:r>
          <a:endParaRPr lang="en-US" dirty="0">
            <a:solidFill>
              <a:schemeClr val="tx2"/>
            </a:solidFill>
          </a:endParaRPr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Lower TCO</a:t>
          </a:r>
          <a:endParaRPr lang="en-US" dirty="0">
            <a:solidFill>
              <a:schemeClr val="tx2"/>
            </a:solidFill>
          </a:endParaRPr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Even for those risky souls out there, the peace of mind that comes with this plan is always a welcome benefit.</a:t>
          </a:r>
          <a:endParaRPr lang="en-US" dirty="0">
            <a:solidFill>
              <a:schemeClr val="tx1"/>
            </a:solidFill>
          </a:endParaRPr>
        </a:p>
      </dgm:t>
    </dgm:pt>
    <dgm:pt modelId="{5D2FF293-0585-445D-86BC-0348429BC7A8}" type="parTrans" cxnId="{FECE566C-B7EB-4CFE-B552-E8C50E4EF563}">
      <dgm:prSet/>
      <dgm:spPr/>
      <dgm:t>
        <a:bodyPr/>
        <a:lstStyle/>
        <a:p>
          <a:endParaRPr lang="en-US"/>
        </a:p>
      </dgm:t>
    </dgm:pt>
    <dgm:pt modelId="{8AB80A4D-E4FD-477D-A6F3-251F7E42B88A}" type="sibTrans" cxnId="{FECE566C-B7EB-4CFE-B552-E8C50E4EF563}">
      <dgm:prSet/>
      <dgm:spPr/>
      <dgm:t>
        <a:bodyPr/>
        <a:lstStyle/>
        <a:p>
          <a:endParaRPr lang="en-US"/>
        </a:p>
      </dgm:t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 custLinFactNeighborY="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2CC12-C95F-4649-8AEC-021DA4595F1F}" type="presOf" srcId="{3D87503F-2BDA-4D77-991B-86F888D2582C}" destId="{CA489804-28AC-4D3E-9BF8-C76E715D6793}" srcOrd="0" destOrd="0" presId="urn:microsoft.com/office/officeart/2005/8/layout/vList5"/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5286EBE9-4CFE-4DC6-A7BF-F5CDFBEF03B9}" type="presOf" srcId="{A405F90F-3B08-4BF7-9DBD-1E8D1DEF9AA5}" destId="{0601EA79-CB00-4D1D-B2A3-5E82BFF6AA7B}" srcOrd="0" destOrd="0" presId="urn:microsoft.com/office/officeart/2005/8/layout/vList5"/>
    <dgm:cxn modelId="{3FE5470B-CC6A-4A63-AFE4-917959873E81}" type="presOf" srcId="{A5555859-EA4D-46BD-9A36-1EDB6870428D}" destId="{C681F758-3C37-4CF4-8B60-2640F21CE217}" srcOrd="0" destOrd="0" presId="urn:microsoft.com/office/officeart/2005/8/layout/vList5"/>
    <dgm:cxn modelId="{C8B67ECF-925D-4135-BB0A-69CD6E585723}" type="presOf" srcId="{F76B189E-A1C5-418D-B4D8-388B1F022613}" destId="{E205E871-4204-4975-B62B-00297AA21789}" srcOrd="0" destOrd="0" presId="urn:microsoft.com/office/officeart/2005/8/layout/vList5"/>
    <dgm:cxn modelId="{FB4634C8-2A54-427C-8A71-850F496179D7}" type="presOf" srcId="{0F610BE8-4028-486C-8E78-3C6165A2BC39}" destId="{985C433D-5F26-41F3-8343-FC1BA2302E3D}" srcOrd="0" destOrd="0" presId="urn:microsoft.com/office/officeart/2005/8/layout/vList5"/>
    <dgm:cxn modelId="{125046CF-BE11-452B-B25A-CE80651C43A8}" type="presOf" srcId="{F1DFD135-D665-454B-A2B8-5E4EEEAF118C}" destId="{F9FCD44E-B430-4D2E-A4DB-CB5F32A649E3}" srcOrd="0" destOrd="0" presId="urn:microsoft.com/office/officeart/2005/8/layout/vList5"/>
    <dgm:cxn modelId="{C2358938-8F71-4039-90D2-B64388F61BCB}" type="presOf" srcId="{95C2D571-7575-42BA-AE7B-6F11C2A93E48}" destId="{6BD00FA0-54C0-4D90-A86F-3C6909454C60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7ECF5FA2-4F95-4C53-B1EF-88C3F1B3E17B}" type="presOf" srcId="{4829A68F-6C31-4687-8DBE-5C3C6FF96C9C}" destId="{61CEF1B2-C03F-4116-98D2-F9EC65B863D9}" srcOrd="0" destOrd="0" presId="urn:microsoft.com/office/officeart/2005/8/layout/vList5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2012BE74-999C-4692-A723-604A81EF9A63}" type="presOf" srcId="{9BD96DCD-F0A1-46EF-86E6-B1D2BA3A2FFE}" destId="{065FE93B-C950-4F1E-9D78-E32C501A6D63}" srcOrd="0" destOrd="0" presId="urn:microsoft.com/office/officeart/2005/8/layout/vList5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0FE67D49-A8AC-46CC-B70E-743A70892DA1}" type="presOf" srcId="{872D81FA-E89E-41FC-8194-6398A6784178}" destId="{078142D4-3FDB-4F3B-A046-1DF34B343ADB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80433824-6AF8-4F16-BB36-225CF2F393F3}" type="presOf" srcId="{BCE98A95-9AA4-408A-BFE8-A6B86C49D84E}" destId="{3A718EF3-D493-40B3-809C-5FE1CF7A4C46}" srcOrd="0" destOrd="0" presId="urn:microsoft.com/office/officeart/2005/8/layout/vList5"/>
    <dgm:cxn modelId="{1782B6A6-84E7-464F-8367-070E4C2FE7FE}" type="presOf" srcId="{3009CC0F-ABEA-40F0-AED6-E9EA48BFF9E1}" destId="{9DC47F90-D1B2-4136-8EEE-8F9076FBA5A3}" srcOrd="0" destOrd="0" presId="urn:microsoft.com/office/officeart/2005/8/layout/vList5"/>
    <dgm:cxn modelId="{09D56988-E277-4FB4-AAE6-98D5BC03D649}" type="presOf" srcId="{4F1E120E-B0DD-445C-97EA-4CD08F945969}" destId="{E51F21C1-A839-420B-9C34-BD213246B366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9F8FC14C-10A8-43D7-9D2F-320F1CCCD463}" type="presOf" srcId="{2F70F6E9-F884-4D87-8B4E-FB4923B1E90E}" destId="{3D2035F9-42DF-4849-BADB-89CEC9BC239F}" srcOrd="0" destOrd="0" presId="urn:microsoft.com/office/officeart/2005/8/layout/vList5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CD92CC7D-8ECB-450F-8A08-28C8B0435DDF}" type="presOf" srcId="{F176CB5F-FA4F-4EDF-8156-8B047E908A6F}" destId="{F4CC8EB1-A64A-44A4-915E-16014C393F77}" srcOrd="0" destOrd="0" presId="urn:microsoft.com/office/officeart/2005/8/layout/vList5"/>
    <dgm:cxn modelId="{6BD9FD41-150B-4BE6-AB24-8B8DC36E6907}" type="presParOf" srcId="{985C433D-5F26-41F3-8343-FC1BA2302E3D}" destId="{FDB227CB-3EA7-41F4-BD7B-A0884E4FC2AB}" srcOrd="0" destOrd="0" presId="urn:microsoft.com/office/officeart/2005/8/layout/vList5"/>
    <dgm:cxn modelId="{776186BF-7995-4E18-A3DC-84772969082D}" type="presParOf" srcId="{FDB227CB-3EA7-41F4-BD7B-A0884E4FC2AB}" destId="{61CEF1B2-C03F-4116-98D2-F9EC65B863D9}" srcOrd="0" destOrd="0" presId="urn:microsoft.com/office/officeart/2005/8/layout/vList5"/>
    <dgm:cxn modelId="{3630B8CA-962B-4A3E-A58F-61E22F716E8C}" type="presParOf" srcId="{FDB227CB-3EA7-41F4-BD7B-A0884E4FC2AB}" destId="{078142D4-3FDB-4F3B-A046-1DF34B343ADB}" srcOrd="1" destOrd="0" presId="urn:microsoft.com/office/officeart/2005/8/layout/vList5"/>
    <dgm:cxn modelId="{E1058F2A-3674-4FA2-9ACE-4A86C47A9293}" type="presParOf" srcId="{985C433D-5F26-41F3-8343-FC1BA2302E3D}" destId="{A36A2E3D-A9E4-49E0-B1D7-E5D7BECA69C5}" srcOrd="1" destOrd="0" presId="urn:microsoft.com/office/officeart/2005/8/layout/vList5"/>
    <dgm:cxn modelId="{91889A94-5B04-48F2-956A-98E42383D3B4}" type="presParOf" srcId="{985C433D-5F26-41F3-8343-FC1BA2302E3D}" destId="{C682B92D-72CD-4D5A-9F58-BD0ABC0EBE08}" srcOrd="2" destOrd="0" presId="urn:microsoft.com/office/officeart/2005/8/layout/vList5"/>
    <dgm:cxn modelId="{E9856BD4-C0F1-4B4C-952E-1E8E2E32B7E3}" type="presParOf" srcId="{C682B92D-72CD-4D5A-9F58-BD0ABC0EBE08}" destId="{E51F21C1-A839-420B-9C34-BD213246B366}" srcOrd="0" destOrd="0" presId="urn:microsoft.com/office/officeart/2005/8/layout/vList5"/>
    <dgm:cxn modelId="{C5A6730F-D8C5-4F2A-9A81-797C6ADF8DC6}" type="presParOf" srcId="{C682B92D-72CD-4D5A-9F58-BD0ABC0EBE08}" destId="{F4CC8EB1-A64A-44A4-915E-16014C393F77}" srcOrd="1" destOrd="0" presId="urn:microsoft.com/office/officeart/2005/8/layout/vList5"/>
    <dgm:cxn modelId="{5F59D07C-3C63-47D4-B901-5DC0AFE39976}" type="presParOf" srcId="{985C433D-5F26-41F3-8343-FC1BA2302E3D}" destId="{0C685CE7-D1B8-44F3-9410-26CC03B1B395}" srcOrd="3" destOrd="0" presId="urn:microsoft.com/office/officeart/2005/8/layout/vList5"/>
    <dgm:cxn modelId="{DF2C0DE9-CA39-4703-9D46-1C5EB6A307EC}" type="presParOf" srcId="{985C433D-5F26-41F3-8343-FC1BA2302E3D}" destId="{A66CD373-2004-42DB-8F1C-C455A839A5BC}" srcOrd="4" destOrd="0" presId="urn:microsoft.com/office/officeart/2005/8/layout/vList5"/>
    <dgm:cxn modelId="{46FB82F1-4B8B-4E1F-BA83-5423C62E31CA}" type="presParOf" srcId="{A66CD373-2004-42DB-8F1C-C455A839A5BC}" destId="{F9FCD44E-B430-4D2E-A4DB-CB5F32A649E3}" srcOrd="0" destOrd="0" presId="urn:microsoft.com/office/officeart/2005/8/layout/vList5"/>
    <dgm:cxn modelId="{B437F48F-F432-4CA0-9CFC-7981E9A1E6AE}" type="presParOf" srcId="{A66CD373-2004-42DB-8F1C-C455A839A5BC}" destId="{0601EA79-CB00-4D1D-B2A3-5E82BFF6AA7B}" srcOrd="1" destOrd="0" presId="urn:microsoft.com/office/officeart/2005/8/layout/vList5"/>
    <dgm:cxn modelId="{463B0755-EFF4-4BD2-A901-1913B1E7B55F}" type="presParOf" srcId="{985C433D-5F26-41F3-8343-FC1BA2302E3D}" destId="{7B87ED70-52FD-4F25-A305-090E5FB164A8}" srcOrd="5" destOrd="0" presId="urn:microsoft.com/office/officeart/2005/8/layout/vList5"/>
    <dgm:cxn modelId="{0C5F75F1-C8F2-448C-B951-9E472EEA51D3}" type="presParOf" srcId="{985C433D-5F26-41F3-8343-FC1BA2302E3D}" destId="{9142BCF7-6F05-462F-8276-87FA39C25C36}" srcOrd="6" destOrd="0" presId="urn:microsoft.com/office/officeart/2005/8/layout/vList5"/>
    <dgm:cxn modelId="{38CDAAD0-BE27-4179-A181-20FA0905DC9B}" type="presParOf" srcId="{9142BCF7-6F05-462F-8276-87FA39C25C36}" destId="{065FE93B-C950-4F1E-9D78-E32C501A6D63}" srcOrd="0" destOrd="0" presId="urn:microsoft.com/office/officeart/2005/8/layout/vList5"/>
    <dgm:cxn modelId="{B9D7E017-5C91-4876-B291-F034B9AA9F72}" type="presParOf" srcId="{9142BCF7-6F05-462F-8276-87FA39C25C36}" destId="{3A718EF3-D493-40B3-809C-5FE1CF7A4C46}" srcOrd="1" destOrd="0" presId="urn:microsoft.com/office/officeart/2005/8/layout/vList5"/>
    <dgm:cxn modelId="{7EFE76E9-12C0-4372-9FD0-056E2E707FBB}" type="presParOf" srcId="{985C433D-5F26-41F3-8343-FC1BA2302E3D}" destId="{D4FC7298-0D86-4E45-8434-EEB984DCB80F}" srcOrd="7" destOrd="0" presId="urn:microsoft.com/office/officeart/2005/8/layout/vList5"/>
    <dgm:cxn modelId="{E935C050-F378-4847-94FC-97725BB483DB}" type="presParOf" srcId="{985C433D-5F26-41F3-8343-FC1BA2302E3D}" destId="{BFC645C6-963E-4A88-8ADE-FEFC74073F7C}" srcOrd="8" destOrd="0" presId="urn:microsoft.com/office/officeart/2005/8/layout/vList5"/>
    <dgm:cxn modelId="{F48A0808-FF34-4144-84C1-7DF7CE55B2AF}" type="presParOf" srcId="{BFC645C6-963E-4A88-8ADE-FEFC74073F7C}" destId="{CA489804-28AC-4D3E-9BF8-C76E715D6793}" srcOrd="0" destOrd="0" presId="urn:microsoft.com/office/officeart/2005/8/layout/vList5"/>
    <dgm:cxn modelId="{CD64B8CF-1D18-4DE2-A3D5-9155C5CD9CAC}" type="presParOf" srcId="{BFC645C6-963E-4A88-8ADE-FEFC74073F7C}" destId="{E205E871-4204-4975-B62B-00297AA21789}" srcOrd="1" destOrd="0" presId="urn:microsoft.com/office/officeart/2005/8/layout/vList5"/>
    <dgm:cxn modelId="{3E8501D6-AA48-4769-8CCE-1BF62A8B4CB9}" type="presParOf" srcId="{985C433D-5F26-41F3-8343-FC1BA2302E3D}" destId="{4F6687EB-C711-4613-B626-1BA4A0608B88}" srcOrd="9" destOrd="0" presId="urn:microsoft.com/office/officeart/2005/8/layout/vList5"/>
    <dgm:cxn modelId="{C9CA7A64-8E9B-4726-9026-458C473AE7EC}" type="presParOf" srcId="{985C433D-5F26-41F3-8343-FC1BA2302E3D}" destId="{32B555C3-1FD1-48A9-AB62-A8D9BC7A65E7}" srcOrd="10" destOrd="0" presId="urn:microsoft.com/office/officeart/2005/8/layout/vList5"/>
    <dgm:cxn modelId="{388EA886-061A-4657-B45B-C63F749EE364}" type="presParOf" srcId="{32B555C3-1FD1-48A9-AB62-A8D9BC7A65E7}" destId="{9DC47F90-D1B2-4136-8EEE-8F9076FBA5A3}" srcOrd="0" destOrd="0" presId="urn:microsoft.com/office/officeart/2005/8/layout/vList5"/>
    <dgm:cxn modelId="{1599C7BB-F262-4879-A51C-3698BF9667CA}" type="presParOf" srcId="{32B555C3-1FD1-48A9-AB62-A8D9BC7A65E7}" destId="{3D2035F9-42DF-4849-BADB-89CEC9BC239F}" srcOrd="1" destOrd="0" presId="urn:microsoft.com/office/officeart/2005/8/layout/vList5"/>
    <dgm:cxn modelId="{F6C74FA8-3C13-4804-AB97-8D02818F4B0A}" type="presParOf" srcId="{985C433D-5F26-41F3-8343-FC1BA2302E3D}" destId="{DB9F7207-7B55-49F6-9993-0C205CD785EE}" srcOrd="11" destOrd="0" presId="urn:microsoft.com/office/officeart/2005/8/layout/vList5"/>
    <dgm:cxn modelId="{1ADC46D0-5215-4FDB-867E-3B1D073643D1}" type="presParOf" srcId="{985C433D-5F26-41F3-8343-FC1BA2302E3D}" destId="{31CE0FE0-8CA7-4A3D-A3DD-C7E8CC6ECFFD}" srcOrd="12" destOrd="0" presId="urn:microsoft.com/office/officeart/2005/8/layout/vList5"/>
    <dgm:cxn modelId="{5C316FE2-D647-40AA-B197-9C744A400B32}" type="presParOf" srcId="{31CE0FE0-8CA7-4A3D-A3DD-C7E8CC6ECFFD}" destId="{C681F758-3C37-4CF4-8B60-2640F21CE217}" srcOrd="0" destOrd="0" presId="urn:microsoft.com/office/officeart/2005/8/layout/vList5"/>
    <dgm:cxn modelId="{D068C477-FD9C-4FC1-92B9-506055A7293C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610BE8-4028-486C-8E78-3C6165A2BC39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9A68F-6C31-4687-8DBE-5C3C6FF96C9C}">
      <dgm:prSet phldrT="[Text]"/>
      <dgm:spPr/>
      <dgm:t>
        <a:bodyPr/>
        <a:lstStyle/>
        <a:p>
          <a:r>
            <a:rPr lang="en-US" dirty="0" smtClean="0"/>
            <a:t>Predictable Expense</a:t>
          </a:r>
          <a:endParaRPr lang="en-US" dirty="0"/>
        </a:p>
      </dgm:t>
    </dgm:pt>
    <dgm:pt modelId="{C65BF81A-2F00-482E-89A1-78B0DA9A946D}" type="parTrans" cxnId="{E6413714-9E14-4FFF-8C0E-8B69727A3565}">
      <dgm:prSet/>
      <dgm:spPr/>
      <dgm:t>
        <a:bodyPr/>
        <a:lstStyle/>
        <a:p>
          <a:endParaRPr lang="en-US"/>
        </a:p>
      </dgm:t>
    </dgm:pt>
    <dgm:pt modelId="{73181F6A-C5EE-44BB-92DA-1F6A8243915F}" type="sibTrans" cxnId="{E6413714-9E14-4FFF-8C0E-8B69727A3565}">
      <dgm:prSet/>
      <dgm:spPr/>
      <dgm:t>
        <a:bodyPr/>
        <a:lstStyle/>
        <a:p>
          <a:endParaRPr lang="en-US"/>
        </a:p>
      </dgm:t>
    </dgm:pt>
    <dgm:pt modelId="{872D81FA-E89E-41FC-8194-6398A6784178}">
      <dgm:prSet phldrT="[Text]"/>
      <dgm:spPr/>
      <dgm:t>
        <a:bodyPr/>
        <a:lstStyle/>
        <a:p>
          <a:r>
            <a:rPr lang="en-US" dirty="0" smtClean="0"/>
            <a:t>Able to keep finance off the backs of my client because we eliminated surprises.</a:t>
          </a:r>
          <a:endParaRPr lang="en-US" dirty="0"/>
        </a:p>
      </dgm:t>
    </dgm:pt>
    <dgm:pt modelId="{16E5B95D-3DB0-4DEE-8E9D-E6B5CBB127B8}" type="parTrans" cxnId="{6748BF78-E01E-4169-B3A3-47C181025E34}">
      <dgm:prSet/>
      <dgm:spPr/>
      <dgm:t>
        <a:bodyPr/>
        <a:lstStyle/>
        <a:p>
          <a:endParaRPr lang="en-US"/>
        </a:p>
      </dgm:t>
    </dgm:pt>
    <dgm:pt modelId="{F46EAAB0-94B4-4D65-A73C-CAA14FF241AC}" type="sibTrans" cxnId="{6748BF78-E01E-4169-B3A3-47C181025E34}">
      <dgm:prSet/>
      <dgm:spPr/>
      <dgm:t>
        <a:bodyPr/>
        <a:lstStyle/>
        <a:p>
          <a:endParaRPr lang="en-US"/>
        </a:p>
      </dgm:t>
    </dgm:pt>
    <dgm:pt modelId="{4F1E120E-B0DD-445C-97EA-4CD08F945969}">
      <dgm:prSet phldrT="[Text]"/>
      <dgm:spPr/>
      <dgm:t>
        <a:bodyPr/>
        <a:lstStyle/>
        <a:p>
          <a:r>
            <a:rPr lang="en-US" dirty="0" smtClean="0"/>
            <a:t>Guaranteed Emergency Response</a:t>
          </a:r>
          <a:endParaRPr lang="en-US" dirty="0"/>
        </a:p>
      </dgm:t>
    </dgm:pt>
    <dgm:pt modelId="{DBDBBAD2-42CC-46EF-82D1-C79E30C69290}" type="parTrans" cxnId="{3BA3BAE9-63D2-46F8-AA7F-6C435E3B57B1}">
      <dgm:prSet/>
      <dgm:spPr/>
      <dgm:t>
        <a:bodyPr/>
        <a:lstStyle/>
        <a:p>
          <a:endParaRPr lang="en-US"/>
        </a:p>
      </dgm:t>
    </dgm:pt>
    <dgm:pt modelId="{6FB51560-5EBA-4488-8625-B4556E918E30}" type="sibTrans" cxnId="{3BA3BAE9-63D2-46F8-AA7F-6C435E3B57B1}">
      <dgm:prSet/>
      <dgm:spPr/>
      <dgm:t>
        <a:bodyPr/>
        <a:lstStyle/>
        <a:p>
          <a:endParaRPr lang="en-US"/>
        </a:p>
      </dgm:t>
    </dgm:pt>
    <dgm:pt modelId="{F1DFD135-D665-454B-A2B8-5E4EEEAF118C}">
      <dgm:prSet phldrT="[Text]"/>
      <dgm:spPr/>
      <dgm:t>
        <a:bodyPr/>
        <a:lstStyle/>
        <a:p>
          <a:r>
            <a:rPr lang="en-US" dirty="0" smtClean="0"/>
            <a:t>First Priority in Queue</a:t>
          </a:r>
          <a:endParaRPr lang="en-US" dirty="0"/>
        </a:p>
      </dgm:t>
    </dgm:pt>
    <dgm:pt modelId="{FDB28455-C1C5-43B1-8198-9B26B228355D}" type="parTrans" cxnId="{057FE6E1-A51E-47B8-9629-8BF89422339D}">
      <dgm:prSet/>
      <dgm:spPr/>
      <dgm:t>
        <a:bodyPr/>
        <a:lstStyle/>
        <a:p>
          <a:endParaRPr lang="en-US"/>
        </a:p>
      </dgm:t>
    </dgm:pt>
    <dgm:pt modelId="{8EB7D9E8-3A59-48F6-A96D-CFD78D760C2D}" type="sibTrans" cxnId="{057FE6E1-A51E-47B8-9629-8BF89422339D}">
      <dgm:prSet/>
      <dgm:spPr/>
      <dgm:t>
        <a:bodyPr/>
        <a:lstStyle/>
        <a:p>
          <a:endParaRPr lang="en-US"/>
        </a:p>
      </dgm:t>
    </dgm:pt>
    <dgm:pt modelId="{A405F90F-3B08-4BF7-9DBD-1E8D1DEF9AA5}">
      <dgm:prSet phldrT="[Text]"/>
      <dgm:spPr/>
      <dgm:t>
        <a:bodyPr/>
        <a:lstStyle/>
        <a:p>
          <a:r>
            <a:rPr lang="en-US" dirty="0" smtClean="0"/>
            <a:t>For non-emergencies, it’s still nice to know that you’ll be at the top of the queue.</a:t>
          </a:r>
          <a:endParaRPr lang="en-US" dirty="0"/>
        </a:p>
      </dgm:t>
    </dgm:pt>
    <dgm:pt modelId="{FDB95677-8021-43CB-982C-99D61908A5DC}" type="parTrans" cxnId="{BDCE098C-0FD8-42C2-9774-96BA0E008413}">
      <dgm:prSet/>
      <dgm:spPr/>
      <dgm:t>
        <a:bodyPr/>
        <a:lstStyle/>
        <a:p>
          <a:endParaRPr lang="en-US"/>
        </a:p>
      </dgm:t>
    </dgm:pt>
    <dgm:pt modelId="{BDBC0A62-1486-4601-AA94-E94B80753CE2}" type="sibTrans" cxnId="{BDCE098C-0FD8-42C2-9774-96BA0E008413}">
      <dgm:prSet/>
      <dgm:spPr/>
      <dgm:t>
        <a:bodyPr/>
        <a:lstStyle/>
        <a:p>
          <a:endParaRPr lang="en-US"/>
        </a:p>
      </dgm:t>
    </dgm:pt>
    <dgm:pt modelId="{A5555859-EA4D-46BD-9A36-1EDB6870428D}">
      <dgm:prSet phldrT="[Text]"/>
      <dgm:spPr/>
      <dgm:t>
        <a:bodyPr/>
        <a:lstStyle/>
        <a:p>
          <a:r>
            <a:rPr lang="en-US" dirty="0" smtClean="0"/>
            <a:t>Peace of Mind</a:t>
          </a:r>
          <a:endParaRPr lang="en-US" dirty="0"/>
        </a:p>
      </dgm:t>
    </dgm:pt>
    <dgm:pt modelId="{560F1B5D-406D-4ECA-8D5D-B168D523F55C}" type="parTrans" cxnId="{B1349149-8C2C-4A88-B006-27924D55450A}">
      <dgm:prSet/>
      <dgm:spPr/>
      <dgm:t>
        <a:bodyPr/>
        <a:lstStyle/>
        <a:p>
          <a:endParaRPr lang="en-US"/>
        </a:p>
      </dgm:t>
    </dgm:pt>
    <dgm:pt modelId="{8ACF2050-E3E4-472F-BFC5-B00FD5281F3C}" type="sibTrans" cxnId="{B1349149-8C2C-4A88-B006-27924D55450A}">
      <dgm:prSet/>
      <dgm:spPr/>
      <dgm:t>
        <a:bodyPr/>
        <a:lstStyle/>
        <a:p>
          <a:endParaRPr lang="en-US"/>
        </a:p>
      </dgm:t>
    </dgm:pt>
    <dgm:pt modelId="{9BD96DCD-F0A1-46EF-86E6-B1D2BA3A2FFE}">
      <dgm:prSet phldrT="[Text]"/>
      <dgm:spPr/>
      <dgm:t>
        <a:bodyPr/>
        <a:lstStyle/>
        <a:p>
          <a:r>
            <a:rPr lang="en-US" dirty="0" smtClean="0"/>
            <a:t>Hassle Free</a:t>
          </a:r>
          <a:endParaRPr lang="en-US" dirty="0"/>
        </a:p>
      </dgm:t>
    </dgm:pt>
    <dgm:pt modelId="{98E85E99-5818-496F-B0AC-AC16F54DB236}" type="parTrans" cxnId="{6E84CB1D-41E9-4B3F-B5CC-9805514DB769}">
      <dgm:prSet/>
      <dgm:spPr/>
      <dgm:t>
        <a:bodyPr/>
        <a:lstStyle/>
        <a:p>
          <a:endParaRPr lang="en-US"/>
        </a:p>
      </dgm:t>
    </dgm:pt>
    <dgm:pt modelId="{9501732E-CD21-4965-828F-228B21DEFCBA}" type="sibTrans" cxnId="{6E84CB1D-41E9-4B3F-B5CC-9805514DB769}">
      <dgm:prSet/>
      <dgm:spPr/>
      <dgm:t>
        <a:bodyPr/>
        <a:lstStyle/>
        <a:p>
          <a:endParaRPr lang="en-US"/>
        </a:p>
      </dgm:t>
    </dgm:pt>
    <dgm:pt modelId="{3D87503F-2BDA-4D77-991B-86F888D2582C}">
      <dgm:prSet phldrT="[Text]"/>
      <dgm:spPr/>
      <dgm:t>
        <a:bodyPr/>
        <a:lstStyle/>
        <a:p>
          <a:r>
            <a:rPr lang="en-US" dirty="0" smtClean="0"/>
            <a:t>Peak Performance</a:t>
          </a:r>
          <a:endParaRPr lang="en-US" dirty="0"/>
        </a:p>
      </dgm:t>
    </dgm:pt>
    <dgm:pt modelId="{236424DD-463D-4B32-B3B0-E8B58254FA9B}" type="parTrans" cxnId="{772FF985-E299-4DAF-92C8-C9EFE1EAA103}">
      <dgm:prSet/>
      <dgm:spPr/>
      <dgm:t>
        <a:bodyPr/>
        <a:lstStyle/>
        <a:p>
          <a:endParaRPr lang="en-US"/>
        </a:p>
      </dgm:t>
    </dgm:pt>
    <dgm:pt modelId="{452A68A4-F4D4-4E11-B22C-B7C7004A82A4}" type="sibTrans" cxnId="{772FF985-E299-4DAF-92C8-C9EFE1EAA103}">
      <dgm:prSet/>
      <dgm:spPr/>
      <dgm:t>
        <a:bodyPr/>
        <a:lstStyle/>
        <a:p>
          <a:endParaRPr lang="en-US"/>
        </a:p>
      </dgm:t>
    </dgm:pt>
    <dgm:pt modelId="{3009CC0F-ABEA-40F0-AED6-E9EA48BFF9E1}">
      <dgm:prSet phldrT="[Text]"/>
      <dgm:spPr/>
      <dgm:t>
        <a:bodyPr/>
        <a:lstStyle/>
        <a:p>
          <a:r>
            <a:rPr lang="en-US" dirty="0" smtClean="0"/>
            <a:t>Lower TCO</a:t>
          </a:r>
          <a:endParaRPr lang="en-US" dirty="0"/>
        </a:p>
      </dgm:t>
    </dgm:pt>
    <dgm:pt modelId="{DF15F5AD-126E-4E48-A840-2C8127E7A48C}" type="parTrans" cxnId="{86ED6B3B-F91C-4C25-AA6F-9508927EB86A}">
      <dgm:prSet/>
      <dgm:spPr/>
      <dgm:t>
        <a:bodyPr/>
        <a:lstStyle/>
        <a:p>
          <a:endParaRPr lang="en-US"/>
        </a:p>
      </dgm:t>
    </dgm:pt>
    <dgm:pt modelId="{73F48994-99D9-4CF5-92FB-0394B2542E72}" type="sibTrans" cxnId="{86ED6B3B-F91C-4C25-AA6F-9508927EB86A}">
      <dgm:prSet/>
      <dgm:spPr/>
      <dgm:t>
        <a:bodyPr/>
        <a:lstStyle/>
        <a:p>
          <a:endParaRPr lang="en-US"/>
        </a:p>
      </dgm:t>
    </dgm:pt>
    <dgm:pt modelId="{F176CB5F-FA4F-4EDF-8156-8B047E908A6F}">
      <dgm:prSet phldrT="[Text]"/>
      <dgm:spPr/>
      <dgm:t>
        <a:bodyPr/>
        <a:lstStyle/>
        <a:p>
          <a:r>
            <a:rPr lang="en-US" dirty="0" smtClean="0"/>
            <a:t>When a critical system fails or a major event is scheduled, this benefit has been a savior.</a:t>
          </a:r>
          <a:endParaRPr lang="en-US" dirty="0"/>
        </a:p>
      </dgm:t>
    </dgm:pt>
    <dgm:pt modelId="{45BC4B53-B9AB-42DB-943B-D7DD30C6D595}" type="parTrans" cxnId="{30CAA817-DC5A-4CE0-851B-ED0D08544813}">
      <dgm:prSet/>
      <dgm:spPr/>
      <dgm:t>
        <a:bodyPr/>
        <a:lstStyle/>
        <a:p>
          <a:endParaRPr lang="en-US"/>
        </a:p>
      </dgm:t>
    </dgm:pt>
    <dgm:pt modelId="{077B8529-7FD3-42A7-ABF8-F239DE35F3F6}" type="sibTrans" cxnId="{30CAA817-DC5A-4CE0-851B-ED0D08544813}">
      <dgm:prSet/>
      <dgm:spPr/>
      <dgm:t>
        <a:bodyPr/>
        <a:lstStyle/>
        <a:p>
          <a:endParaRPr lang="en-US"/>
        </a:p>
      </dgm:t>
    </dgm:pt>
    <dgm:pt modelId="{BCE98A95-9AA4-408A-BFE8-A6B86C49D84E}">
      <dgm:prSet phldrT="[Text]"/>
      <dgm:spPr/>
      <dgm:t>
        <a:bodyPr/>
        <a:lstStyle/>
        <a:p>
          <a:r>
            <a:rPr lang="en-US" dirty="0" smtClean="0"/>
            <a:t>No more having to deal with your internal process – just call us and we fix it.</a:t>
          </a:r>
          <a:endParaRPr lang="en-US" dirty="0"/>
        </a:p>
      </dgm:t>
    </dgm:pt>
    <dgm:pt modelId="{1C2F2233-9F60-4146-9EF7-CB9EEE4FE004}" type="parTrans" cxnId="{531FF325-9687-4193-9B93-B04729645953}">
      <dgm:prSet/>
      <dgm:spPr/>
      <dgm:t>
        <a:bodyPr/>
        <a:lstStyle/>
        <a:p>
          <a:endParaRPr lang="en-US"/>
        </a:p>
      </dgm:t>
    </dgm:pt>
    <dgm:pt modelId="{A93CB787-C51E-432F-BA08-148737FE09C0}" type="sibTrans" cxnId="{531FF325-9687-4193-9B93-B04729645953}">
      <dgm:prSet/>
      <dgm:spPr/>
      <dgm:t>
        <a:bodyPr/>
        <a:lstStyle/>
        <a:p>
          <a:endParaRPr lang="en-US"/>
        </a:p>
      </dgm:t>
    </dgm:pt>
    <dgm:pt modelId="{F76B189E-A1C5-418D-B4D8-388B1F022613}">
      <dgm:prSet phldrT="[Text]"/>
      <dgm:spPr/>
      <dgm:t>
        <a:bodyPr/>
        <a:lstStyle/>
        <a:p>
          <a:r>
            <a:rPr lang="en-US" dirty="0" smtClean="0"/>
            <a:t>Since we provide proactive and preventive services, your investment will be optimized and will perform at the peak level throughout its life cycle.</a:t>
          </a:r>
          <a:endParaRPr lang="en-US" dirty="0"/>
        </a:p>
      </dgm:t>
    </dgm:pt>
    <dgm:pt modelId="{C8EE7B4C-367F-49BB-8185-4020AB554459}" type="parTrans" cxnId="{D1BB8DAF-1557-4774-80A9-72E97C3F4D74}">
      <dgm:prSet/>
      <dgm:spPr/>
      <dgm:t>
        <a:bodyPr/>
        <a:lstStyle/>
        <a:p>
          <a:endParaRPr lang="en-US"/>
        </a:p>
      </dgm:t>
    </dgm:pt>
    <dgm:pt modelId="{B2AA1AA3-30F4-4194-A275-6FAA78B8B04D}" type="sibTrans" cxnId="{D1BB8DAF-1557-4774-80A9-72E97C3F4D74}">
      <dgm:prSet/>
      <dgm:spPr/>
      <dgm:t>
        <a:bodyPr/>
        <a:lstStyle/>
        <a:p>
          <a:endParaRPr lang="en-US"/>
        </a:p>
      </dgm:t>
    </dgm:pt>
    <dgm:pt modelId="{2F70F6E9-F884-4D87-8B4E-FB4923B1E90E}">
      <dgm:prSet phldrT="[Text]"/>
      <dgm:spPr/>
      <dgm:t>
        <a:bodyPr/>
        <a:lstStyle/>
        <a:p>
          <a:r>
            <a:rPr lang="en-US" dirty="0" smtClean="0"/>
            <a:t>When all the unpredictable costs are eliminated and your downtime is minimized, the reduction in costs become dramatic.</a:t>
          </a:r>
          <a:endParaRPr lang="en-US" dirty="0"/>
        </a:p>
      </dgm:t>
    </dgm:pt>
    <dgm:pt modelId="{4E5B4D29-6A33-4C68-A22A-6E21B0242D1C}" type="parTrans" cxnId="{3ED516BA-DD6C-487E-B289-7C6E281F4028}">
      <dgm:prSet/>
      <dgm:spPr/>
      <dgm:t>
        <a:bodyPr/>
        <a:lstStyle/>
        <a:p>
          <a:endParaRPr lang="en-US"/>
        </a:p>
      </dgm:t>
    </dgm:pt>
    <dgm:pt modelId="{9A16B5B2-70ED-4EAA-9536-98A8A420E519}" type="sibTrans" cxnId="{3ED516BA-DD6C-487E-B289-7C6E281F4028}">
      <dgm:prSet/>
      <dgm:spPr/>
      <dgm:t>
        <a:bodyPr/>
        <a:lstStyle/>
        <a:p>
          <a:endParaRPr lang="en-US"/>
        </a:p>
      </dgm:t>
    </dgm:pt>
    <dgm:pt modelId="{95C2D571-7575-42BA-AE7B-6F11C2A93E48}">
      <dgm:prSet phldrT="[Text]"/>
      <dgm:spPr/>
      <dgm:t>
        <a:bodyPr/>
        <a:lstStyle/>
        <a:p>
          <a:r>
            <a:rPr lang="en-US" dirty="0" smtClean="0"/>
            <a:t>Even for those risky souls out there, the peace of mind that comes with this plan is always a welcome benefit.</a:t>
          </a:r>
          <a:endParaRPr lang="en-US" dirty="0"/>
        </a:p>
      </dgm:t>
    </dgm:pt>
    <dgm:pt modelId="{5D2FF293-0585-445D-86BC-0348429BC7A8}" type="parTrans" cxnId="{FECE566C-B7EB-4CFE-B552-E8C50E4EF563}">
      <dgm:prSet/>
      <dgm:spPr/>
    </dgm:pt>
    <dgm:pt modelId="{8AB80A4D-E4FD-477D-A6F3-251F7E42B88A}" type="sibTrans" cxnId="{FECE566C-B7EB-4CFE-B552-E8C50E4EF563}">
      <dgm:prSet/>
      <dgm:spPr/>
    </dgm:pt>
    <dgm:pt modelId="{985C433D-5F26-41F3-8343-FC1BA2302E3D}" type="pres">
      <dgm:prSet presAssocID="{0F610BE8-4028-486C-8E78-3C6165A2B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227CB-3EA7-41F4-BD7B-A0884E4FC2AB}" type="pres">
      <dgm:prSet presAssocID="{4829A68F-6C31-4687-8DBE-5C3C6FF96C9C}" presName="linNode" presStyleCnt="0"/>
      <dgm:spPr/>
    </dgm:pt>
    <dgm:pt modelId="{61CEF1B2-C03F-4116-98D2-F9EC65B863D9}" type="pres">
      <dgm:prSet presAssocID="{4829A68F-6C31-4687-8DBE-5C3C6FF96C9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142D4-3FDB-4F3B-A046-1DF34B343ADB}" type="pres">
      <dgm:prSet presAssocID="{4829A68F-6C31-4687-8DBE-5C3C6FF96C9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A2E3D-A9E4-49E0-B1D7-E5D7BECA69C5}" type="pres">
      <dgm:prSet presAssocID="{73181F6A-C5EE-44BB-92DA-1F6A8243915F}" presName="sp" presStyleCnt="0"/>
      <dgm:spPr/>
    </dgm:pt>
    <dgm:pt modelId="{C682B92D-72CD-4D5A-9F58-BD0ABC0EBE08}" type="pres">
      <dgm:prSet presAssocID="{4F1E120E-B0DD-445C-97EA-4CD08F945969}" presName="linNode" presStyleCnt="0"/>
      <dgm:spPr/>
    </dgm:pt>
    <dgm:pt modelId="{E51F21C1-A839-420B-9C34-BD213246B366}" type="pres">
      <dgm:prSet presAssocID="{4F1E120E-B0DD-445C-97EA-4CD08F94596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C8EB1-A64A-44A4-915E-16014C393F77}" type="pres">
      <dgm:prSet presAssocID="{4F1E120E-B0DD-445C-97EA-4CD08F94596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85CE7-D1B8-44F3-9410-26CC03B1B395}" type="pres">
      <dgm:prSet presAssocID="{6FB51560-5EBA-4488-8625-B4556E918E30}" presName="sp" presStyleCnt="0"/>
      <dgm:spPr/>
    </dgm:pt>
    <dgm:pt modelId="{A66CD373-2004-42DB-8F1C-C455A839A5BC}" type="pres">
      <dgm:prSet presAssocID="{F1DFD135-D665-454B-A2B8-5E4EEEAF118C}" presName="linNode" presStyleCnt="0"/>
      <dgm:spPr/>
    </dgm:pt>
    <dgm:pt modelId="{F9FCD44E-B430-4D2E-A4DB-CB5F32A649E3}" type="pres">
      <dgm:prSet presAssocID="{F1DFD135-D665-454B-A2B8-5E4EEEAF118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1EA79-CB00-4D1D-B2A3-5E82BFF6AA7B}" type="pres">
      <dgm:prSet presAssocID="{F1DFD135-D665-454B-A2B8-5E4EEEAF118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D70-52FD-4F25-A305-090E5FB164A8}" type="pres">
      <dgm:prSet presAssocID="{8EB7D9E8-3A59-48F6-A96D-CFD78D760C2D}" presName="sp" presStyleCnt="0"/>
      <dgm:spPr/>
    </dgm:pt>
    <dgm:pt modelId="{9142BCF7-6F05-462F-8276-87FA39C25C36}" type="pres">
      <dgm:prSet presAssocID="{9BD96DCD-F0A1-46EF-86E6-B1D2BA3A2FFE}" presName="linNode" presStyleCnt="0"/>
      <dgm:spPr/>
    </dgm:pt>
    <dgm:pt modelId="{065FE93B-C950-4F1E-9D78-E32C501A6D63}" type="pres">
      <dgm:prSet presAssocID="{9BD96DCD-F0A1-46EF-86E6-B1D2BA3A2FF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8EF3-D493-40B3-809C-5FE1CF7A4C46}" type="pres">
      <dgm:prSet presAssocID="{9BD96DCD-F0A1-46EF-86E6-B1D2BA3A2FF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C7298-0D86-4E45-8434-EEB984DCB80F}" type="pres">
      <dgm:prSet presAssocID="{9501732E-CD21-4965-828F-228B21DEFCBA}" presName="sp" presStyleCnt="0"/>
      <dgm:spPr/>
    </dgm:pt>
    <dgm:pt modelId="{BFC645C6-963E-4A88-8ADE-FEFC74073F7C}" type="pres">
      <dgm:prSet presAssocID="{3D87503F-2BDA-4D77-991B-86F888D2582C}" presName="linNode" presStyleCnt="0"/>
      <dgm:spPr/>
    </dgm:pt>
    <dgm:pt modelId="{CA489804-28AC-4D3E-9BF8-C76E715D6793}" type="pres">
      <dgm:prSet presAssocID="{3D87503F-2BDA-4D77-991B-86F888D2582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E871-4204-4975-B62B-00297AA21789}" type="pres">
      <dgm:prSet presAssocID="{3D87503F-2BDA-4D77-991B-86F888D2582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87EB-C711-4613-B626-1BA4A0608B88}" type="pres">
      <dgm:prSet presAssocID="{452A68A4-F4D4-4E11-B22C-B7C7004A82A4}" presName="sp" presStyleCnt="0"/>
      <dgm:spPr/>
    </dgm:pt>
    <dgm:pt modelId="{32B555C3-1FD1-48A9-AB62-A8D9BC7A65E7}" type="pres">
      <dgm:prSet presAssocID="{3009CC0F-ABEA-40F0-AED6-E9EA48BFF9E1}" presName="linNode" presStyleCnt="0"/>
      <dgm:spPr/>
    </dgm:pt>
    <dgm:pt modelId="{9DC47F90-D1B2-4136-8EEE-8F9076FBA5A3}" type="pres">
      <dgm:prSet presAssocID="{3009CC0F-ABEA-40F0-AED6-E9EA48BFF9E1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035F9-42DF-4849-BADB-89CEC9BC239F}" type="pres">
      <dgm:prSet presAssocID="{3009CC0F-ABEA-40F0-AED6-E9EA48BFF9E1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7207-7B55-49F6-9993-0C205CD785EE}" type="pres">
      <dgm:prSet presAssocID="{73F48994-99D9-4CF5-92FB-0394B2542E72}" presName="sp" presStyleCnt="0"/>
      <dgm:spPr/>
    </dgm:pt>
    <dgm:pt modelId="{31CE0FE0-8CA7-4A3D-A3DD-C7E8CC6ECFFD}" type="pres">
      <dgm:prSet presAssocID="{A5555859-EA4D-46BD-9A36-1EDB6870428D}" presName="linNode" presStyleCnt="0"/>
      <dgm:spPr/>
    </dgm:pt>
    <dgm:pt modelId="{C681F758-3C37-4CF4-8B60-2640F21CE217}" type="pres">
      <dgm:prSet presAssocID="{A5555859-EA4D-46BD-9A36-1EDB687042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00FA0-54C0-4D90-A86F-3C6909454C60}" type="pres">
      <dgm:prSet presAssocID="{A5555859-EA4D-46BD-9A36-1EDB687042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1C19ED-5B5A-4BA6-80EE-6DCEAC0D4F9F}" type="presOf" srcId="{F176CB5F-FA4F-4EDF-8156-8B047E908A6F}" destId="{F4CC8EB1-A64A-44A4-915E-16014C393F77}" srcOrd="0" destOrd="0" presId="urn:microsoft.com/office/officeart/2005/8/layout/vList5"/>
    <dgm:cxn modelId="{3BA3BAE9-63D2-46F8-AA7F-6C435E3B57B1}" srcId="{0F610BE8-4028-486C-8E78-3C6165A2BC39}" destId="{4F1E120E-B0DD-445C-97EA-4CD08F945969}" srcOrd="1" destOrd="0" parTransId="{DBDBBAD2-42CC-46EF-82D1-C79E30C69290}" sibTransId="{6FB51560-5EBA-4488-8625-B4556E918E30}"/>
    <dgm:cxn modelId="{5A796EC7-C795-4370-A6D5-1854B3577AD7}" type="presOf" srcId="{BCE98A95-9AA4-408A-BFE8-A6B86C49D84E}" destId="{3A718EF3-D493-40B3-809C-5FE1CF7A4C46}" srcOrd="0" destOrd="0" presId="urn:microsoft.com/office/officeart/2005/8/layout/vList5"/>
    <dgm:cxn modelId="{86ED6B3B-F91C-4C25-AA6F-9508927EB86A}" srcId="{0F610BE8-4028-486C-8E78-3C6165A2BC39}" destId="{3009CC0F-ABEA-40F0-AED6-E9EA48BFF9E1}" srcOrd="5" destOrd="0" parTransId="{DF15F5AD-126E-4E48-A840-2C8127E7A48C}" sibTransId="{73F48994-99D9-4CF5-92FB-0394B2542E72}"/>
    <dgm:cxn modelId="{DE0B4217-D022-46AD-ACEC-B16326284220}" type="presOf" srcId="{2F70F6E9-F884-4D87-8B4E-FB4923B1E90E}" destId="{3D2035F9-42DF-4849-BADB-89CEC9BC239F}" srcOrd="0" destOrd="0" presId="urn:microsoft.com/office/officeart/2005/8/layout/vList5"/>
    <dgm:cxn modelId="{FC96C1DA-D20C-4830-A071-655FFA813A6C}" type="presOf" srcId="{F76B189E-A1C5-418D-B4D8-388B1F022613}" destId="{E205E871-4204-4975-B62B-00297AA21789}" srcOrd="0" destOrd="0" presId="urn:microsoft.com/office/officeart/2005/8/layout/vList5"/>
    <dgm:cxn modelId="{985088A2-F1E7-41C7-9B66-8C4F8DB6F0EB}" type="presOf" srcId="{95C2D571-7575-42BA-AE7B-6F11C2A93E48}" destId="{6BD00FA0-54C0-4D90-A86F-3C6909454C60}" srcOrd="0" destOrd="0" presId="urn:microsoft.com/office/officeart/2005/8/layout/vList5"/>
    <dgm:cxn modelId="{E6413714-9E14-4FFF-8C0E-8B69727A3565}" srcId="{0F610BE8-4028-486C-8E78-3C6165A2BC39}" destId="{4829A68F-6C31-4687-8DBE-5C3C6FF96C9C}" srcOrd="0" destOrd="0" parTransId="{C65BF81A-2F00-482E-89A1-78B0DA9A946D}" sibTransId="{73181F6A-C5EE-44BB-92DA-1F6A8243915F}"/>
    <dgm:cxn modelId="{0BF0FE18-DB33-4141-ABD3-5D64C6C7AF7C}" type="presOf" srcId="{872D81FA-E89E-41FC-8194-6398A6784178}" destId="{078142D4-3FDB-4F3B-A046-1DF34B343ADB}" srcOrd="0" destOrd="0" presId="urn:microsoft.com/office/officeart/2005/8/layout/vList5"/>
    <dgm:cxn modelId="{C4A20AA3-96D5-4932-97C9-852F55DDBA89}" type="presOf" srcId="{3D87503F-2BDA-4D77-991B-86F888D2582C}" destId="{CA489804-28AC-4D3E-9BF8-C76E715D6793}" srcOrd="0" destOrd="0" presId="urn:microsoft.com/office/officeart/2005/8/layout/vList5"/>
    <dgm:cxn modelId="{5E3FC387-8422-4802-8CBD-F848FECAFF94}" type="presOf" srcId="{3009CC0F-ABEA-40F0-AED6-E9EA48BFF9E1}" destId="{9DC47F90-D1B2-4136-8EEE-8F9076FBA5A3}" srcOrd="0" destOrd="0" presId="urn:microsoft.com/office/officeart/2005/8/layout/vList5"/>
    <dgm:cxn modelId="{D1BB8DAF-1557-4774-80A9-72E97C3F4D74}" srcId="{3D87503F-2BDA-4D77-991B-86F888D2582C}" destId="{F76B189E-A1C5-418D-B4D8-388B1F022613}" srcOrd="0" destOrd="0" parTransId="{C8EE7B4C-367F-49BB-8185-4020AB554459}" sibTransId="{B2AA1AA3-30F4-4194-A275-6FAA78B8B04D}"/>
    <dgm:cxn modelId="{BDCE098C-0FD8-42C2-9774-96BA0E008413}" srcId="{F1DFD135-D665-454B-A2B8-5E4EEEAF118C}" destId="{A405F90F-3B08-4BF7-9DBD-1E8D1DEF9AA5}" srcOrd="0" destOrd="0" parTransId="{FDB95677-8021-43CB-982C-99D61908A5DC}" sibTransId="{BDBC0A62-1486-4601-AA94-E94B80753CE2}"/>
    <dgm:cxn modelId="{6748BF78-E01E-4169-B3A3-47C181025E34}" srcId="{4829A68F-6C31-4687-8DBE-5C3C6FF96C9C}" destId="{872D81FA-E89E-41FC-8194-6398A6784178}" srcOrd="0" destOrd="0" parTransId="{16E5B95D-3DB0-4DEE-8E9D-E6B5CBB127B8}" sibTransId="{F46EAAB0-94B4-4D65-A73C-CAA14FF241AC}"/>
    <dgm:cxn modelId="{3ED516BA-DD6C-487E-B289-7C6E281F4028}" srcId="{3009CC0F-ABEA-40F0-AED6-E9EA48BFF9E1}" destId="{2F70F6E9-F884-4D87-8B4E-FB4923B1E90E}" srcOrd="0" destOrd="0" parTransId="{4E5B4D29-6A33-4C68-A22A-6E21B0242D1C}" sibTransId="{9A16B5B2-70ED-4EAA-9536-98A8A420E519}"/>
    <dgm:cxn modelId="{B1349149-8C2C-4A88-B006-27924D55450A}" srcId="{0F610BE8-4028-486C-8E78-3C6165A2BC39}" destId="{A5555859-EA4D-46BD-9A36-1EDB6870428D}" srcOrd="6" destOrd="0" parTransId="{560F1B5D-406D-4ECA-8D5D-B168D523F55C}" sibTransId="{8ACF2050-E3E4-472F-BFC5-B00FD5281F3C}"/>
    <dgm:cxn modelId="{D4794FF9-8EFC-4383-85E7-DBE6E5A4A195}" type="presOf" srcId="{F1DFD135-D665-454B-A2B8-5E4EEEAF118C}" destId="{F9FCD44E-B430-4D2E-A4DB-CB5F32A649E3}" srcOrd="0" destOrd="0" presId="urn:microsoft.com/office/officeart/2005/8/layout/vList5"/>
    <dgm:cxn modelId="{38624F8B-6345-421F-B1CF-8A7E2656E3B4}" type="presOf" srcId="{0F610BE8-4028-486C-8E78-3C6165A2BC39}" destId="{985C433D-5F26-41F3-8343-FC1BA2302E3D}" srcOrd="0" destOrd="0" presId="urn:microsoft.com/office/officeart/2005/8/layout/vList5"/>
    <dgm:cxn modelId="{7869C896-8AA8-4FC5-916F-3904A7AFFC99}" type="presOf" srcId="{A405F90F-3B08-4BF7-9DBD-1E8D1DEF9AA5}" destId="{0601EA79-CB00-4D1D-B2A3-5E82BFF6AA7B}" srcOrd="0" destOrd="0" presId="urn:microsoft.com/office/officeart/2005/8/layout/vList5"/>
    <dgm:cxn modelId="{5EBF3CB6-C0AE-4E3A-B421-E80D4DC3FE22}" type="presOf" srcId="{4F1E120E-B0DD-445C-97EA-4CD08F945969}" destId="{E51F21C1-A839-420B-9C34-BD213246B366}" srcOrd="0" destOrd="0" presId="urn:microsoft.com/office/officeart/2005/8/layout/vList5"/>
    <dgm:cxn modelId="{6E84CB1D-41E9-4B3F-B5CC-9805514DB769}" srcId="{0F610BE8-4028-486C-8E78-3C6165A2BC39}" destId="{9BD96DCD-F0A1-46EF-86E6-B1D2BA3A2FFE}" srcOrd="3" destOrd="0" parTransId="{98E85E99-5818-496F-B0AC-AC16F54DB236}" sibTransId="{9501732E-CD21-4965-828F-228B21DEFCBA}"/>
    <dgm:cxn modelId="{531FF325-9687-4193-9B93-B04729645953}" srcId="{9BD96DCD-F0A1-46EF-86E6-B1D2BA3A2FFE}" destId="{BCE98A95-9AA4-408A-BFE8-A6B86C49D84E}" srcOrd="0" destOrd="0" parTransId="{1C2F2233-9F60-4146-9EF7-CB9EEE4FE004}" sibTransId="{A93CB787-C51E-432F-BA08-148737FE09C0}"/>
    <dgm:cxn modelId="{934DD903-71F8-4028-94F1-71E793B3CA96}" type="presOf" srcId="{A5555859-EA4D-46BD-9A36-1EDB6870428D}" destId="{C681F758-3C37-4CF4-8B60-2640F21CE217}" srcOrd="0" destOrd="0" presId="urn:microsoft.com/office/officeart/2005/8/layout/vList5"/>
    <dgm:cxn modelId="{FECE566C-B7EB-4CFE-B552-E8C50E4EF563}" srcId="{A5555859-EA4D-46BD-9A36-1EDB6870428D}" destId="{95C2D571-7575-42BA-AE7B-6F11C2A93E48}" srcOrd="0" destOrd="0" parTransId="{5D2FF293-0585-445D-86BC-0348429BC7A8}" sibTransId="{8AB80A4D-E4FD-477D-A6F3-251F7E42B88A}"/>
    <dgm:cxn modelId="{30CAA817-DC5A-4CE0-851B-ED0D08544813}" srcId="{4F1E120E-B0DD-445C-97EA-4CD08F945969}" destId="{F176CB5F-FA4F-4EDF-8156-8B047E908A6F}" srcOrd="0" destOrd="0" parTransId="{45BC4B53-B9AB-42DB-943B-D7DD30C6D595}" sibTransId="{077B8529-7FD3-42A7-ABF8-F239DE35F3F6}"/>
    <dgm:cxn modelId="{F74A43F1-D7BE-4C24-AF9E-E02D98BD376F}" type="presOf" srcId="{9BD96DCD-F0A1-46EF-86E6-B1D2BA3A2FFE}" destId="{065FE93B-C950-4F1E-9D78-E32C501A6D63}" srcOrd="0" destOrd="0" presId="urn:microsoft.com/office/officeart/2005/8/layout/vList5"/>
    <dgm:cxn modelId="{772FF985-E299-4DAF-92C8-C9EFE1EAA103}" srcId="{0F610BE8-4028-486C-8E78-3C6165A2BC39}" destId="{3D87503F-2BDA-4D77-991B-86F888D2582C}" srcOrd="4" destOrd="0" parTransId="{236424DD-463D-4B32-B3B0-E8B58254FA9B}" sibTransId="{452A68A4-F4D4-4E11-B22C-B7C7004A82A4}"/>
    <dgm:cxn modelId="{057FE6E1-A51E-47B8-9629-8BF89422339D}" srcId="{0F610BE8-4028-486C-8E78-3C6165A2BC39}" destId="{F1DFD135-D665-454B-A2B8-5E4EEEAF118C}" srcOrd="2" destOrd="0" parTransId="{FDB28455-C1C5-43B1-8198-9B26B228355D}" sibTransId="{8EB7D9E8-3A59-48F6-A96D-CFD78D760C2D}"/>
    <dgm:cxn modelId="{000470D1-7AF8-475A-911A-95C2C45130CD}" type="presOf" srcId="{4829A68F-6C31-4687-8DBE-5C3C6FF96C9C}" destId="{61CEF1B2-C03F-4116-98D2-F9EC65B863D9}" srcOrd="0" destOrd="0" presId="urn:microsoft.com/office/officeart/2005/8/layout/vList5"/>
    <dgm:cxn modelId="{A02DC2A7-156D-46AF-BFF9-A14DCBCFED10}" type="presParOf" srcId="{985C433D-5F26-41F3-8343-FC1BA2302E3D}" destId="{FDB227CB-3EA7-41F4-BD7B-A0884E4FC2AB}" srcOrd="0" destOrd="0" presId="urn:microsoft.com/office/officeart/2005/8/layout/vList5"/>
    <dgm:cxn modelId="{550F640D-B5C7-4B6B-953D-B32BC1ED4279}" type="presParOf" srcId="{FDB227CB-3EA7-41F4-BD7B-A0884E4FC2AB}" destId="{61CEF1B2-C03F-4116-98D2-F9EC65B863D9}" srcOrd="0" destOrd="0" presId="urn:microsoft.com/office/officeart/2005/8/layout/vList5"/>
    <dgm:cxn modelId="{274AE450-A543-46B4-9427-EBA8FFBAF478}" type="presParOf" srcId="{FDB227CB-3EA7-41F4-BD7B-A0884E4FC2AB}" destId="{078142D4-3FDB-4F3B-A046-1DF34B343ADB}" srcOrd="1" destOrd="0" presId="urn:microsoft.com/office/officeart/2005/8/layout/vList5"/>
    <dgm:cxn modelId="{2DF94207-6D7B-4F77-A4C9-31CD34A0B500}" type="presParOf" srcId="{985C433D-5F26-41F3-8343-FC1BA2302E3D}" destId="{A36A2E3D-A9E4-49E0-B1D7-E5D7BECA69C5}" srcOrd="1" destOrd="0" presId="urn:microsoft.com/office/officeart/2005/8/layout/vList5"/>
    <dgm:cxn modelId="{82A74DBE-51D1-44DD-8289-DCF598008927}" type="presParOf" srcId="{985C433D-5F26-41F3-8343-FC1BA2302E3D}" destId="{C682B92D-72CD-4D5A-9F58-BD0ABC0EBE08}" srcOrd="2" destOrd="0" presId="urn:microsoft.com/office/officeart/2005/8/layout/vList5"/>
    <dgm:cxn modelId="{7ACC7BE9-1B1F-421B-AAC8-B7D5959E729D}" type="presParOf" srcId="{C682B92D-72CD-4D5A-9F58-BD0ABC0EBE08}" destId="{E51F21C1-A839-420B-9C34-BD213246B366}" srcOrd="0" destOrd="0" presId="urn:microsoft.com/office/officeart/2005/8/layout/vList5"/>
    <dgm:cxn modelId="{E237B33F-887B-4C90-8C2F-BEB2698B81F7}" type="presParOf" srcId="{C682B92D-72CD-4D5A-9F58-BD0ABC0EBE08}" destId="{F4CC8EB1-A64A-44A4-915E-16014C393F77}" srcOrd="1" destOrd="0" presId="urn:microsoft.com/office/officeart/2005/8/layout/vList5"/>
    <dgm:cxn modelId="{F0CC9F7C-4FCA-47A6-B2C3-71F10876B920}" type="presParOf" srcId="{985C433D-5F26-41F3-8343-FC1BA2302E3D}" destId="{0C685CE7-D1B8-44F3-9410-26CC03B1B395}" srcOrd="3" destOrd="0" presId="urn:microsoft.com/office/officeart/2005/8/layout/vList5"/>
    <dgm:cxn modelId="{4A06209D-CA32-4926-9CC1-972620A02F1B}" type="presParOf" srcId="{985C433D-5F26-41F3-8343-FC1BA2302E3D}" destId="{A66CD373-2004-42DB-8F1C-C455A839A5BC}" srcOrd="4" destOrd="0" presId="urn:microsoft.com/office/officeart/2005/8/layout/vList5"/>
    <dgm:cxn modelId="{389D928C-B043-4795-A747-F6FD445D9814}" type="presParOf" srcId="{A66CD373-2004-42DB-8F1C-C455A839A5BC}" destId="{F9FCD44E-B430-4D2E-A4DB-CB5F32A649E3}" srcOrd="0" destOrd="0" presId="urn:microsoft.com/office/officeart/2005/8/layout/vList5"/>
    <dgm:cxn modelId="{976870C4-5F58-4F2E-92B4-9BB59202714A}" type="presParOf" srcId="{A66CD373-2004-42DB-8F1C-C455A839A5BC}" destId="{0601EA79-CB00-4D1D-B2A3-5E82BFF6AA7B}" srcOrd="1" destOrd="0" presId="urn:microsoft.com/office/officeart/2005/8/layout/vList5"/>
    <dgm:cxn modelId="{1CA5E6AD-27BE-4AFF-AEFF-D0798A09A9DB}" type="presParOf" srcId="{985C433D-5F26-41F3-8343-FC1BA2302E3D}" destId="{7B87ED70-52FD-4F25-A305-090E5FB164A8}" srcOrd="5" destOrd="0" presId="urn:microsoft.com/office/officeart/2005/8/layout/vList5"/>
    <dgm:cxn modelId="{C761B6A6-2D3F-4762-8551-180830F2765C}" type="presParOf" srcId="{985C433D-5F26-41F3-8343-FC1BA2302E3D}" destId="{9142BCF7-6F05-462F-8276-87FA39C25C36}" srcOrd="6" destOrd="0" presId="urn:microsoft.com/office/officeart/2005/8/layout/vList5"/>
    <dgm:cxn modelId="{953FA325-BDFB-46E8-8F6F-583FF94C663E}" type="presParOf" srcId="{9142BCF7-6F05-462F-8276-87FA39C25C36}" destId="{065FE93B-C950-4F1E-9D78-E32C501A6D63}" srcOrd="0" destOrd="0" presId="urn:microsoft.com/office/officeart/2005/8/layout/vList5"/>
    <dgm:cxn modelId="{308D4C0A-6619-4BE1-81CB-CC0854F94F18}" type="presParOf" srcId="{9142BCF7-6F05-462F-8276-87FA39C25C36}" destId="{3A718EF3-D493-40B3-809C-5FE1CF7A4C46}" srcOrd="1" destOrd="0" presId="urn:microsoft.com/office/officeart/2005/8/layout/vList5"/>
    <dgm:cxn modelId="{8F0B6D7D-4276-430A-94A5-62432DCAFA4D}" type="presParOf" srcId="{985C433D-5F26-41F3-8343-FC1BA2302E3D}" destId="{D4FC7298-0D86-4E45-8434-EEB984DCB80F}" srcOrd="7" destOrd="0" presId="urn:microsoft.com/office/officeart/2005/8/layout/vList5"/>
    <dgm:cxn modelId="{9012C904-B076-466F-B3C9-412956CAB3F1}" type="presParOf" srcId="{985C433D-5F26-41F3-8343-FC1BA2302E3D}" destId="{BFC645C6-963E-4A88-8ADE-FEFC74073F7C}" srcOrd="8" destOrd="0" presId="urn:microsoft.com/office/officeart/2005/8/layout/vList5"/>
    <dgm:cxn modelId="{83B4D7AA-F01A-44CF-B54D-747478B25E25}" type="presParOf" srcId="{BFC645C6-963E-4A88-8ADE-FEFC74073F7C}" destId="{CA489804-28AC-4D3E-9BF8-C76E715D6793}" srcOrd="0" destOrd="0" presId="urn:microsoft.com/office/officeart/2005/8/layout/vList5"/>
    <dgm:cxn modelId="{E4B1397C-F42C-4B3E-919F-F5951D0FB53D}" type="presParOf" srcId="{BFC645C6-963E-4A88-8ADE-FEFC74073F7C}" destId="{E205E871-4204-4975-B62B-00297AA21789}" srcOrd="1" destOrd="0" presId="urn:microsoft.com/office/officeart/2005/8/layout/vList5"/>
    <dgm:cxn modelId="{DE99CF33-F502-4EEA-AE99-DC5BFE37119F}" type="presParOf" srcId="{985C433D-5F26-41F3-8343-FC1BA2302E3D}" destId="{4F6687EB-C711-4613-B626-1BA4A0608B88}" srcOrd="9" destOrd="0" presId="urn:microsoft.com/office/officeart/2005/8/layout/vList5"/>
    <dgm:cxn modelId="{941686C2-B032-4345-8920-4E0761D3A055}" type="presParOf" srcId="{985C433D-5F26-41F3-8343-FC1BA2302E3D}" destId="{32B555C3-1FD1-48A9-AB62-A8D9BC7A65E7}" srcOrd="10" destOrd="0" presId="urn:microsoft.com/office/officeart/2005/8/layout/vList5"/>
    <dgm:cxn modelId="{C503267E-A23E-41F0-AF0D-01ADAC9F1B63}" type="presParOf" srcId="{32B555C3-1FD1-48A9-AB62-A8D9BC7A65E7}" destId="{9DC47F90-D1B2-4136-8EEE-8F9076FBA5A3}" srcOrd="0" destOrd="0" presId="urn:microsoft.com/office/officeart/2005/8/layout/vList5"/>
    <dgm:cxn modelId="{36E735B3-C137-4C94-B305-CD298ED6392D}" type="presParOf" srcId="{32B555C3-1FD1-48A9-AB62-A8D9BC7A65E7}" destId="{3D2035F9-42DF-4849-BADB-89CEC9BC239F}" srcOrd="1" destOrd="0" presId="urn:microsoft.com/office/officeart/2005/8/layout/vList5"/>
    <dgm:cxn modelId="{A7E7113F-4C9E-48A1-8971-5C5B0E7AE292}" type="presParOf" srcId="{985C433D-5F26-41F3-8343-FC1BA2302E3D}" destId="{DB9F7207-7B55-49F6-9993-0C205CD785EE}" srcOrd="11" destOrd="0" presId="urn:microsoft.com/office/officeart/2005/8/layout/vList5"/>
    <dgm:cxn modelId="{8202CD2C-0EF1-4151-9CF9-7A9BF30982A9}" type="presParOf" srcId="{985C433D-5F26-41F3-8343-FC1BA2302E3D}" destId="{31CE0FE0-8CA7-4A3D-A3DD-C7E8CC6ECFFD}" srcOrd="12" destOrd="0" presId="urn:microsoft.com/office/officeart/2005/8/layout/vList5"/>
    <dgm:cxn modelId="{4E850B8D-9F81-4039-9BA2-29E333BDE5FA}" type="presParOf" srcId="{31CE0FE0-8CA7-4A3D-A3DD-C7E8CC6ECFFD}" destId="{C681F758-3C37-4CF4-8B60-2640F21CE217}" srcOrd="0" destOrd="0" presId="urn:microsoft.com/office/officeart/2005/8/layout/vList5"/>
    <dgm:cxn modelId="{FD09D158-3D11-4719-880F-914E855145F7}" type="presParOf" srcId="{31CE0FE0-8CA7-4A3D-A3DD-C7E8CC6ECFFD}" destId="{6BD00FA0-54C0-4D90-A86F-3C6909454C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Able to keep finance off the backs of my client because we eliminated surprises.</a:t>
          </a:r>
          <a:endParaRPr lang="en-US" sz="1900" kern="1200" dirty="0"/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Predictable Expense</a:t>
          </a:r>
          <a:endParaRPr lang="en-US" sz="2600" kern="1200" dirty="0"/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a critical system fails or a major event is scheduled, this benefit has been a savior.</a:t>
          </a:r>
          <a:endParaRPr lang="en-US" sz="1900" kern="1200" dirty="0"/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Guaranteed Emergency Response</a:t>
          </a:r>
          <a:endParaRPr lang="en-US" sz="2600" kern="1200" dirty="0"/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For non-emergencies, it’s still nice to know that you’ll be at the top of the queue.</a:t>
          </a:r>
          <a:endParaRPr lang="en-US" sz="1900" kern="1200" dirty="0"/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 Priority in Queue</a:t>
          </a:r>
          <a:endParaRPr lang="en-US" sz="2600" kern="1200" dirty="0"/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more having to deal with your internal process – just call us and we fix it.</a:t>
          </a:r>
          <a:endParaRPr lang="en-US" sz="1900" kern="1200" dirty="0"/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Hassle Free</a:t>
          </a:r>
          <a:endParaRPr lang="en-US" sz="2600" kern="1200" dirty="0"/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Since we provide proactive and preventive services, your investment will be optimized and will perform at the peak level throughout its life cycle.</a:t>
          </a:r>
          <a:endParaRPr lang="en-US" sz="1900" kern="1200" dirty="0"/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Peak Performance</a:t>
          </a:r>
          <a:endParaRPr lang="en-US" sz="2600" kern="1200" dirty="0"/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all the unpredictable costs are eliminated and your downtime is minimized, the reduction in costs become dramatic.</a:t>
          </a:r>
          <a:endParaRPr lang="en-US" sz="1900" kern="1200" dirty="0"/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Lower TCO</a:t>
          </a:r>
          <a:endParaRPr lang="en-US" sz="2600" kern="1200" dirty="0"/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Even for those risky souls out there, the peace of mind that comes with this plan is always a welcome benefit.</a:t>
          </a:r>
          <a:endParaRPr lang="en-US" sz="1900" kern="1200" dirty="0"/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Peace of Mind</a:t>
          </a:r>
          <a:endParaRPr lang="en-US" sz="2600" kern="1200" dirty="0"/>
        </a:p>
      </dsp:txBody>
      <dsp:txXfrm>
        <a:off x="45852" y="5963974"/>
        <a:ext cx="4297416" cy="8475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ACA1B-E9D0-4A96-8C24-CB75C51B4652}">
      <dsp:nvSpPr>
        <dsp:cNvPr id="0" name=""/>
        <dsp:cNvSpPr/>
      </dsp:nvSpPr>
      <dsp:spPr>
        <a:xfrm>
          <a:off x="5558245" y="6027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High service invoice, complaints about finance, mention “</a:t>
          </a:r>
          <a:r>
            <a:rPr lang="en-US" sz="2300" kern="1200" dirty="0" err="1" smtClean="0">
              <a:solidFill>
                <a:schemeClr val="bg1"/>
              </a:solidFill>
            </a:rPr>
            <a:t>OpEx</a:t>
          </a:r>
          <a:r>
            <a:rPr lang="en-US" sz="2300" kern="1200" dirty="0" smtClean="0">
              <a:solidFill>
                <a:schemeClr val="bg1"/>
              </a:solidFill>
            </a:rPr>
            <a:t>”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118625"/>
        <a:ext cx="6291607" cy="675586"/>
      </dsp:txXfrm>
    </dsp:sp>
    <dsp:sp modelId="{1FBFB03B-B0F1-46D1-BCB6-CAE416282BF8}">
      <dsp:nvSpPr>
        <dsp:cNvPr id="0" name=""/>
        <dsp:cNvSpPr/>
      </dsp:nvSpPr>
      <dsp:spPr>
        <a:xfrm>
          <a:off x="4354" y="6027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Predictable Expense</a:t>
          </a:r>
          <a:endParaRPr lang="en-US" sz="3000" kern="1200" dirty="0"/>
        </a:p>
      </dsp:txBody>
      <dsp:txXfrm>
        <a:off x="48327" y="50000"/>
        <a:ext cx="5465944" cy="812836"/>
      </dsp:txXfrm>
    </dsp:sp>
    <dsp:sp modelId="{D5BE23B9-9133-4EBC-B602-AC167C40445C}">
      <dsp:nvSpPr>
        <dsp:cNvPr id="0" name=""/>
        <dsp:cNvSpPr/>
      </dsp:nvSpPr>
      <dsp:spPr>
        <a:xfrm>
          <a:off x="5558245" y="996887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ROI comments of system, compliance requirements, disruption of ops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1109485"/>
        <a:ext cx="6291607" cy="675586"/>
      </dsp:txXfrm>
    </dsp:sp>
    <dsp:sp modelId="{0A71C466-8A29-4219-AD4C-28DB4160EA25}">
      <dsp:nvSpPr>
        <dsp:cNvPr id="0" name=""/>
        <dsp:cNvSpPr/>
      </dsp:nvSpPr>
      <dsp:spPr>
        <a:xfrm>
          <a:off x="4354" y="996887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Guaranteed Emergency Response</a:t>
          </a:r>
          <a:endParaRPr lang="en-US" sz="3000" kern="1200" dirty="0"/>
        </a:p>
      </dsp:txBody>
      <dsp:txXfrm>
        <a:off x="48327" y="1040860"/>
        <a:ext cx="5465944" cy="812836"/>
      </dsp:txXfrm>
    </dsp:sp>
    <dsp:sp modelId="{6BDD73A6-FB10-461F-AC89-9EBD2051BDF4}">
      <dsp:nvSpPr>
        <dsp:cNvPr id="0" name=""/>
        <dsp:cNvSpPr/>
      </dsp:nvSpPr>
      <dsp:spPr>
        <a:xfrm>
          <a:off x="5558245" y="1987748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Impatient, client is member of “clubs”, asks about response time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2100346"/>
        <a:ext cx="6291607" cy="675586"/>
      </dsp:txXfrm>
    </dsp:sp>
    <dsp:sp modelId="{41EE8ECF-9FF7-4140-99DB-CC823E93D75D}">
      <dsp:nvSpPr>
        <dsp:cNvPr id="0" name=""/>
        <dsp:cNvSpPr/>
      </dsp:nvSpPr>
      <dsp:spPr>
        <a:xfrm>
          <a:off x="4354" y="1987748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First Priority in Queue</a:t>
          </a:r>
          <a:endParaRPr lang="en-US" sz="3000" kern="1200" dirty="0"/>
        </a:p>
      </dsp:txBody>
      <dsp:txXfrm>
        <a:off x="48327" y="2031721"/>
        <a:ext cx="5465944" cy="812836"/>
      </dsp:txXfrm>
    </dsp:sp>
    <dsp:sp modelId="{11A518D3-DD9B-4F81-8009-CD325120EEDD}">
      <dsp:nvSpPr>
        <dsp:cNvPr id="0" name=""/>
        <dsp:cNvSpPr/>
      </dsp:nvSpPr>
      <dsp:spPr>
        <a:xfrm>
          <a:off x="5558245" y="2978608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Complaints about internal process, system been down a while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3091206"/>
        <a:ext cx="6291607" cy="675586"/>
      </dsp:txXfrm>
    </dsp:sp>
    <dsp:sp modelId="{C84A27B0-8425-4673-A74A-5721BD8DFD44}">
      <dsp:nvSpPr>
        <dsp:cNvPr id="0" name=""/>
        <dsp:cNvSpPr/>
      </dsp:nvSpPr>
      <dsp:spPr>
        <a:xfrm>
          <a:off x="4354" y="2978608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Hassle Free</a:t>
          </a:r>
          <a:endParaRPr lang="en-US" sz="3000" kern="1200" dirty="0"/>
        </a:p>
      </dsp:txBody>
      <dsp:txXfrm>
        <a:off x="48327" y="3022581"/>
        <a:ext cx="5465944" cy="812836"/>
      </dsp:txXfrm>
    </dsp:sp>
    <dsp:sp modelId="{48ACB13F-91FC-47A5-97E0-060A1C1675E5}">
      <dsp:nvSpPr>
        <dsp:cNvPr id="0" name=""/>
        <dsp:cNvSpPr/>
      </dsp:nvSpPr>
      <dsp:spPr>
        <a:xfrm>
          <a:off x="5558245" y="3969469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Complaints about not having updated system, personal purchases on newest things.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4082067"/>
        <a:ext cx="6291607" cy="675586"/>
      </dsp:txXfrm>
    </dsp:sp>
    <dsp:sp modelId="{24B65C83-FCE0-462A-8D51-8B5276AE7202}">
      <dsp:nvSpPr>
        <dsp:cNvPr id="0" name=""/>
        <dsp:cNvSpPr/>
      </dsp:nvSpPr>
      <dsp:spPr>
        <a:xfrm>
          <a:off x="4354" y="3969469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Peak Performance</a:t>
          </a:r>
          <a:endParaRPr lang="en-US" sz="3000" kern="1200" dirty="0"/>
        </a:p>
      </dsp:txBody>
      <dsp:txXfrm>
        <a:off x="48327" y="4013442"/>
        <a:ext cx="5465944" cy="812836"/>
      </dsp:txXfrm>
    </dsp:sp>
    <dsp:sp modelId="{55FF7241-B5D2-4B55-927F-09A761DC2D89}">
      <dsp:nvSpPr>
        <dsp:cNvPr id="0" name=""/>
        <dsp:cNvSpPr/>
      </dsp:nvSpPr>
      <dsp:spPr>
        <a:xfrm>
          <a:off x="5558245" y="4960329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Mentions ROI or TCO, finance involved, outsourcing common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5072927"/>
        <a:ext cx="6291607" cy="675586"/>
      </dsp:txXfrm>
    </dsp:sp>
    <dsp:sp modelId="{5BF2013E-6A2A-4953-9AD5-3388366F3CFE}">
      <dsp:nvSpPr>
        <dsp:cNvPr id="0" name=""/>
        <dsp:cNvSpPr/>
      </dsp:nvSpPr>
      <dsp:spPr>
        <a:xfrm>
          <a:off x="4354" y="4960329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Lower TCO</a:t>
          </a:r>
          <a:endParaRPr lang="en-US" sz="3000" kern="1200" dirty="0"/>
        </a:p>
      </dsp:txBody>
      <dsp:txXfrm>
        <a:off x="48327" y="5004302"/>
        <a:ext cx="5465944" cy="812836"/>
      </dsp:txXfrm>
    </dsp:sp>
    <dsp:sp modelId="{57F24354-C089-4D6E-9BC0-DC960E861314}">
      <dsp:nvSpPr>
        <dsp:cNvPr id="0" name=""/>
        <dsp:cNvSpPr/>
      </dsp:nvSpPr>
      <dsp:spPr>
        <a:xfrm>
          <a:off x="5558245" y="5951190"/>
          <a:ext cx="6629400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Uses this term, has service contracts on personal items, anxious mindset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5558245" y="6063788"/>
        <a:ext cx="6291607" cy="675586"/>
      </dsp:txXfrm>
    </dsp:sp>
    <dsp:sp modelId="{A20D9B31-5F35-4D09-A999-E0110B1B5CD1}">
      <dsp:nvSpPr>
        <dsp:cNvPr id="0" name=""/>
        <dsp:cNvSpPr/>
      </dsp:nvSpPr>
      <dsp:spPr>
        <a:xfrm>
          <a:off x="4354" y="5951190"/>
          <a:ext cx="555389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Peace of Mind</a:t>
          </a:r>
          <a:endParaRPr lang="en-US" sz="3000" kern="1200" dirty="0"/>
        </a:p>
      </dsp:txBody>
      <dsp:txXfrm>
        <a:off x="48327" y="5995163"/>
        <a:ext cx="5465944" cy="812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ACA1B-E9D0-4A96-8C24-CB75C51B4652}">
      <dsp:nvSpPr>
        <dsp:cNvPr id="0" name=""/>
        <dsp:cNvSpPr/>
      </dsp:nvSpPr>
      <dsp:spPr>
        <a:xfrm>
          <a:off x="3373473" y="6027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High service invoice, complaints about finance, mention “</a:t>
          </a:r>
          <a:r>
            <a:rPr lang="en-US" sz="2600" kern="1200" dirty="0" err="1" smtClean="0">
              <a:solidFill>
                <a:schemeClr val="bg1"/>
              </a:solidFill>
            </a:rPr>
            <a:t>OpEx</a:t>
          </a:r>
          <a:r>
            <a:rPr lang="en-US" sz="2600" kern="1200" dirty="0" smtClean="0">
              <a:solidFill>
                <a:schemeClr val="bg1"/>
              </a:solidFill>
            </a:rPr>
            <a:t>”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118625"/>
        <a:ext cx="11821092" cy="675586"/>
      </dsp:txXfrm>
    </dsp:sp>
    <dsp:sp modelId="{1FBFB03B-B0F1-46D1-BCB6-CAE416282BF8}">
      <dsp:nvSpPr>
        <dsp:cNvPr id="0" name=""/>
        <dsp:cNvSpPr/>
      </dsp:nvSpPr>
      <dsp:spPr>
        <a:xfrm>
          <a:off x="2089213" y="6027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Predictable Expense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50000"/>
        <a:ext cx="1196314" cy="812836"/>
      </dsp:txXfrm>
    </dsp:sp>
    <dsp:sp modelId="{D5BE23B9-9133-4EBC-B602-AC167C40445C}">
      <dsp:nvSpPr>
        <dsp:cNvPr id="0" name=""/>
        <dsp:cNvSpPr/>
      </dsp:nvSpPr>
      <dsp:spPr>
        <a:xfrm>
          <a:off x="3373473" y="996887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ROI comments of system, compliance requirements, disruption of ops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1109485"/>
        <a:ext cx="11821092" cy="675586"/>
      </dsp:txXfrm>
    </dsp:sp>
    <dsp:sp modelId="{0A71C466-8A29-4219-AD4C-28DB4160EA25}">
      <dsp:nvSpPr>
        <dsp:cNvPr id="0" name=""/>
        <dsp:cNvSpPr/>
      </dsp:nvSpPr>
      <dsp:spPr>
        <a:xfrm>
          <a:off x="2089213" y="996887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Guaranteed Emergency Response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1040860"/>
        <a:ext cx="1196314" cy="812836"/>
      </dsp:txXfrm>
    </dsp:sp>
    <dsp:sp modelId="{6BDD73A6-FB10-461F-AC89-9EBD2051BDF4}">
      <dsp:nvSpPr>
        <dsp:cNvPr id="0" name=""/>
        <dsp:cNvSpPr/>
      </dsp:nvSpPr>
      <dsp:spPr>
        <a:xfrm>
          <a:off x="3373473" y="1987748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Impatient, client is member of “clubs”, asks about response time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2100346"/>
        <a:ext cx="11821092" cy="675586"/>
      </dsp:txXfrm>
    </dsp:sp>
    <dsp:sp modelId="{41EE8ECF-9FF7-4140-99DB-CC823E93D75D}">
      <dsp:nvSpPr>
        <dsp:cNvPr id="0" name=""/>
        <dsp:cNvSpPr/>
      </dsp:nvSpPr>
      <dsp:spPr>
        <a:xfrm>
          <a:off x="2089213" y="1987748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First Priority in Queue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2031721"/>
        <a:ext cx="1196314" cy="812836"/>
      </dsp:txXfrm>
    </dsp:sp>
    <dsp:sp modelId="{11A518D3-DD9B-4F81-8009-CD325120EEDD}">
      <dsp:nvSpPr>
        <dsp:cNvPr id="0" name=""/>
        <dsp:cNvSpPr/>
      </dsp:nvSpPr>
      <dsp:spPr>
        <a:xfrm>
          <a:off x="3373473" y="2978608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Complaints about internal process, system been down a while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3091206"/>
        <a:ext cx="11821092" cy="675586"/>
      </dsp:txXfrm>
    </dsp:sp>
    <dsp:sp modelId="{C84A27B0-8425-4673-A74A-5721BD8DFD44}">
      <dsp:nvSpPr>
        <dsp:cNvPr id="0" name=""/>
        <dsp:cNvSpPr/>
      </dsp:nvSpPr>
      <dsp:spPr>
        <a:xfrm>
          <a:off x="2089213" y="2978608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Hassle Free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3022581"/>
        <a:ext cx="1196314" cy="812836"/>
      </dsp:txXfrm>
    </dsp:sp>
    <dsp:sp modelId="{48ACB13F-91FC-47A5-97E0-060A1C1675E5}">
      <dsp:nvSpPr>
        <dsp:cNvPr id="0" name=""/>
        <dsp:cNvSpPr/>
      </dsp:nvSpPr>
      <dsp:spPr>
        <a:xfrm>
          <a:off x="3373473" y="3969469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Complaints about not having updated system, personal purchases on newest things.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4082067"/>
        <a:ext cx="11821092" cy="675586"/>
      </dsp:txXfrm>
    </dsp:sp>
    <dsp:sp modelId="{24B65C83-FCE0-462A-8D51-8B5276AE7202}">
      <dsp:nvSpPr>
        <dsp:cNvPr id="0" name=""/>
        <dsp:cNvSpPr/>
      </dsp:nvSpPr>
      <dsp:spPr>
        <a:xfrm>
          <a:off x="2089213" y="3969469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Peak Performance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4013442"/>
        <a:ext cx="1196314" cy="812836"/>
      </dsp:txXfrm>
    </dsp:sp>
    <dsp:sp modelId="{55FF7241-B5D2-4B55-927F-09A761DC2D89}">
      <dsp:nvSpPr>
        <dsp:cNvPr id="0" name=""/>
        <dsp:cNvSpPr/>
      </dsp:nvSpPr>
      <dsp:spPr>
        <a:xfrm>
          <a:off x="3373473" y="4960329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Mentions ROI or TCO, finance involved, outsourcing common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73473" y="5072927"/>
        <a:ext cx="11821092" cy="675586"/>
      </dsp:txXfrm>
    </dsp:sp>
    <dsp:sp modelId="{5BF2013E-6A2A-4953-9AD5-3388366F3CFE}">
      <dsp:nvSpPr>
        <dsp:cNvPr id="0" name=""/>
        <dsp:cNvSpPr/>
      </dsp:nvSpPr>
      <dsp:spPr>
        <a:xfrm>
          <a:off x="2089213" y="4960329"/>
          <a:ext cx="1284260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Lower TCO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33186" y="5004302"/>
        <a:ext cx="1196314" cy="812836"/>
      </dsp:txXfrm>
    </dsp:sp>
    <dsp:sp modelId="{57F24354-C089-4D6E-9BC0-DC960E861314}">
      <dsp:nvSpPr>
        <dsp:cNvPr id="0" name=""/>
        <dsp:cNvSpPr/>
      </dsp:nvSpPr>
      <dsp:spPr>
        <a:xfrm>
          <a:off x="3383588" y="5951190"/>
          <a:ext cx="12158885" cy="90078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bg1"/>
              </a:solidFill>
            </a:rPr>
            <a:t>Uses this term, has service contracts on personal items, anxious mindset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383588" y="6063788"/>
        <a:ext cx="11821092" cy="675586"/>
      </dsp:txXfrm>
    </dsp:sp>
    <dsp:sp modelId="{A20D9B31-5F35-4D09-A999-E0110B1B5CD1}">
      <dsp:nvSpPr>
        <dsp:cNvPr id="0" name=""/>
        <dsp:cNvSpPr/>
      </dsp:nvSpPr>
      <dsp:spPr>
        <a:xfrm>
          <a:off x="2079098" y="5951190"/>
          <a:ext cx="1304489" cy="90078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4">
                  <a:lumMod val="50000"/>
                </a:schemeClr>
              </a:solidFill>
            </a:rPr>
            <a:t>Peace of Mind</a:t>
          </a:r>
          <a:endParaRPr lang="en-US" sz="1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23071" y="5995163"/>
        <a:ext cx="1216543" cy="812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Able to keep finance off the backs of my client because we eliminated surprises.</a:t>
          </a:r>
          <a:endParaRPr lang="en-US" sz="1900" kern="1200" dirty="0"/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Predictable Expense</a:t>
          </a:r>
          <a:endParaRPr lang="en-US" sz="2600" kern="1200" dirty="0"/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Guaranteed Emergency Response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First Priority in Queue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Hassle Free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Peak Performance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Lower TCO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Peace of Mind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5963974"/>
        <a:ext cx="4297416" cy="847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Able to keep finance off the backs of my client because we eliminated surprises.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Predictable Expense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 critical system fails or a major event is scheduled, this benefit has been a savior.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Guaranteed Emergency Response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For non-emergencies, it’s still nice to know that you’ll be at the top of the queue.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First Priority in Queue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No more having to deal with your internal process – just call us and we fix it.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Hassle Free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Since we provide proactive and preventive services, your investment will be optimized and will perform at the peak level throughout its life cycle.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Peak Performance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When all the unpredictable costs are eliminated and your downtime is minimized, the reduction in costs become dramatic.</a:t>
          </a:r>
          <a:endParaRPr lang="en-US" sz="19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Lower TCO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Even for those risky souls out there, the peace of mind that comes with this plan is always a welcome benefit.</a:t>
          </a:r>
          <a:endParaRPr lang="en-US" sz="1900" kern="1200" dirty="0">
            <a:solidFill>
              <a:schemeClr val="tx1"/>
            </a:solidFill>
          </a:endParaRPr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704"/>
          <a:ext cx="4389120" cy="939291"/>
        </a:xfrm>
        <a:prstGeom prst="roundRect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Peace of Mind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45852" y="5964556"/>
        <a:ext cx="4297416" cy="847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2D4-3FDB-4F3B-A046-1DF34B343ADB}">
      <dsp:nvSpPr>
        <dsp:cNvPr id="0" name=""/>
        <dsp:cNvSpPr/>
      </dsp:nvSpPr>
      <dsp:spPr>
        <a:xfrm rot="5400000">
          <a:off x="7914843" y="-343120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Able to keep finance off the backs of my client because we eliminated surprises.</a:t>
          </a:r>
          <a:endParaRPr lang="en-US" sz="1900" kern="1200" dirty="0"/>
        </a:p>
      </dsp:txBody>
      <dsp:txXfrm rot="-5400000">
        <a:off x="4389120" y="131197"/>
        <a:ext cx="7766198" cy="678069"/>
      </dsp:txXfrm>
    </dsp:sp>
    <dsp:sp modelId="{61CEF1B2-C03F-4116-98D2-F9EC65B863D9}">
      <dsp:nvSpPr>
        <dsp:cNvPr id="0" name=""/>
        <dsp:cNvSpPr/>
      </dsp:nvSpPr>
      <dsp:spPr>
        <a:xfrm>
          <a:off x="0" y="58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Predictable Expense</a:t>
          </a:r>
          <a:endParaRPr lang="en-US" sz="2600" kern="1200" dirty="0"/>
        </a:p>
      </dsp:txBody>
      <dsp:txXfrm>
        <a:off x="45852" y="46438"/>
        <a:ext cx="4297416" cy="847587"/>
      </dsp:txXfrm>
    </dsp:sp>
    <dsp:sp modelId="{F4CC8EB1-A64A-44A4-915E-16014C393F77}">
      <dsp:nvSpPr>
        <dsp:cNvPr id="0" name=""/>
        <dsp:cNvSpPr/>
      </dsp:nvSpPr>
      <dsp:spPr>
        <a:xfrm rot="5400000">
          <a:off x="7914843" y="-244495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a critical system fails or a major event is scheduled, this benefit has been a savior.</a:t>
          </a:r>
          <a:endParaRPr lang="en-US" sz="1900" kern="1200" dirty="0"/>
        </a:p>
      </dsp:txBody>
      <dsp:txXfrm rot="-5400000">
        <a:off x="4389120" y="1117453"/>
        <a:ext cx="7766198" cy="678069"/>
      </dsp:txXfrm>
    </dsp:sp>
    <dsp:sp modelId="{E51F21C1-A839-420B-9C34-BD213246B366}">
      <dsp:nvSpPr>
        <dsp:cNvPr id="0" name=""/>
        <dsp:cNvSpPr/>
      </dsp:nvSpPr>
      <dsp:spPr>
        <a:xfrm>
          <a:off x="0" y="986842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Guaranteed Emergency Response</a:t>
          </a:r>
          <a:endParaRPr lang="en-US" sz="2600" kern="1200" dirty="0"/>
        </a:p>
      </dsp:txBody>
      <dsp:txXfrm>
        <a:off x="45852" y="1032694"/>
        <a:ext cx="4297416" cy="847587"/>
      </dsp:txXfrm>
    </dsp:sp>
    <dsp:sp modelId="{0601EA79-CB00-4D1D-B2A3-5E82BFF6AA7B}">
      <dsp:nvSpPr>
        <dsp:cNvPr id="0" name=""/>
        <dsp:cNvSpPr/>
      </dsp:nvSpPr>
      <dsp:spPr>
        <a:xfrm rot="5400000">
          <a:off x="7914843" y="-145869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For non-emergencies, it’s still nice to know that you’ll be at the top of the queue.</a:t>
          </a:r>
          <a:endParaRPr lang="en-US" sz="1900" kern="1200" dirty="0"/>
        </a:p>
      </dsp:txBody>
      <dsp:txXfrm rot="-5400000">
        <a:off x="4389120" y="2103709"/>
        <a:ext cx="7766198" cy="678069"/>
      </dsp:txXfrm>
    </dsp:sp>
    <dsp:sp modelId="{F9FCD44E-B430-4D2E-A4DB-CB5F32A649E3}">
      <dsp:nvSpPr>
        <dsp:cNvPr id="0" name=""/>
        <dsp:cNvSpPr/>
      </dsp:nvSpPr>
      <dsp:spPr>
        <a:xfrm>
          <a:off x="0" y="1973098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First Priority in Queue</a:t>
          </a:r>
          <a:endParaRPr lang="en-US" sz="2600" kern="1200" dirty="0"/>
        </a:p>
      </dsp:txBody>
      <dsp:txXfrm>
        <a:off x="45852" y="2018950"/>
        <a:ext cx="4297416" cy="847587"/>
      </dsp:txXfrm>
    </dsp:sp>
    <dsp:sp modelId="{3A718EF3-D493-40B3-809C-5FE1CF7A4C46}">
      <dsp:nvSpPr>
        <dsp:cNvPr id="0" name=""/>
        <dsp:cNvSpPr/>
      </dsp:nvSpPr>
      <dsp:spPr>
        <a:xfrm rot="5400000">
          <a:off x="7914843" y="-472440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more having to deal with your internal process – just call us and we fix it.</a:t>
          </a:r>
          <a:endParaRPr lang="en-US" sz="1900" kern="1200" dirty="0"/>
        </a:p>
      </dsp:txBody>
      <dsp:txXfrm rot="-5400000">
        <a:off x="4389120" y="3089965"/>
        <a:ext cx="7766198" cy="678069"/>
      </dsp:txXfrm>
    </dsp:sp>
    <dsp:sp modelId="{065FE93B-C950-4F1E-9D78-E32C501A6D63}">
      <dsp:nvSpPr>
        <dsp:cNvPr id="0" name=""/>
        <dsp:cNvSpPr/>
      </dsp:nvSpPr>
      <dsp:spPr>
        <a:xfrm>
          <a:off x="0" y="2959354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Hassle Free</a:t>
          </a:r>
          <a:endParaRPr lang="en-US" sz="2600" kern="1200" dirty="0"/>
        </a:p>
      </dsp:txBody>
      <dsp:txXfrm>
        <a:off x="45852" y="3005206"/>
        <a:ext cx="4297416" cy="847587"/>
      </dsp:txXfrm>
    </dsp:sp>
    <dsp:sp modelId="{E205E871-4204-4975-B62B-00297AA21789}">
      <dsp:nvSpPr>
        <dsp:cNvPr id="0" name=""/>
        <dsp:cNvSpPr/>
      </dsp:nvSpPr>
      <dsp:spPr>
        <a:xfrm rot="5400000">
          <a:off x="7914843" y="513816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Since we provide proactive and preventive services, your investment will be optimized and will perform at the peak level throughout its life cycle.</a:t>
          </a:r>
          <a:endParaRPr lang="en-US" sz="1900" kern="1200" dirty="0"/>
        </a:p>
      </dsp:txBody>
      <dsp:txXfrm rot="-5400000">
        <a:off x="4389120" y="4076221"/>
        <a:ext cx="7766198" cy="678069"/>
      </dsp:txXfrm>
    </dsp:sp>
    <dsp:sp modelId="{CA489804-28AC-4D3E-9BF8-C76E715D6793}">
      <dsp:nvSpPr>
        <dsp:cNvPr id="0" name=""/>
        <dsp:cNvSpPr/>
      </dsp:nvSpPr>
      <dsp:spPr>
        <a:xfrm>
          <a:off x="0" y="3945610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Peak Performance</a:t>
          </a:r>
          <a:endParaRPr lang="en-US" sz="2600" kern="1200" dirty="0"/>
        </a:p>
      </dsp:txBody>
      <dsp:txXfrm>
        <a:off x="45852" y="3991462"/>
        <a:ext cx="4297416" cy="847587"/>
      </dsp:txXfrm>
    </dsp:sp>
    <dsp:sp modelId="{3D2035F9-42DF-4849-BADB-89CEC9BC239F}">
      <dsp:nvSpPr>
        <dsp:cNvPr id="0" name=""/>
        <dsp:cNvSpPr/>
      </dsp:nvSpPr>
      <dsp:spPr>
        <a:xfrm rot="5400000">
          <a:off x="7914843" y="1500072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When all the unpredictable costs are eliminated and your downtime is minimized, the reduction in costs become dramatic.</a:t>
          </a:r>
          <a:endParaRPr lang="en-US" sz="1900" kern="1200" dirty="0"/>
        </a:p>
      </dsp:txBody>
      <dsp:txXfrm rot="-5400000">
        <a:off x="4389120" y="5062477"/>
        <a:ext cx="7766198" cy="678069"/>
      </dsp:txXfrm>
    </dsp:sp>
    <dsp:sp modelId="{9DC47F90-D1B2-4136-8EEE-8F9076FBA5A3}">
      <dsp:nvSpPr>
        <dsp:cNvPr id="0" name=""/>
        <dsp:cNvSpPr/>
      </dsp:nvSpPr>
      <dsp:spPr>
        <a:xfrm>
          <a:off x="0" y="4931866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Lower TCO</a:t>
          </a:r>
          <a:endParaRPr lang="en-US" sz="2600" kern="1200" dirty="0"/>
        </a:p>
      </dsp:txBody>
      <dsp:txXfrm>
        <a:off x="45852" y="4977718"/>
        <a:ext cx="4297416" cy="847587"/>
      </dsp:txXfrm>
    </dsp:sp>
    <dsp:sp modelId="{6BD00FA0-54C0-4D90-A86F-3C6909454C60}">
      <dsp:nvSpPr>
        <dsp:cNvPr id="0" name=""/>
        <dsp:cNvSpPr/>
      </dsp:nvSpPr>
      <dsp:spPr>
        <a:xfrm rot="5400000">
          <a:off x="7914843" y="2486328"/>
          <a:ext cx="751433" cy="78028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Even for those risky souls out there, the peace of mind that comes with this plan is always a welcome benefit.</a:t>
          </a:r>
          <a:endParaRPr lang="en-US" sz="1900" kern="1200" dirty="0"/>
        </a:p>
      </dsp:txBody>
      <dsp:txXfrm rot="-5400000">
        <a:off x="4389120" y="6048733"/>
        <a:ext cx="7766198" cy="678069"/>
      </dsp:txXfrm>
    </dsp:sp>
    <dsp:sp modelId="{C681F758-3C37-4CF4-8B60-2640F21CE217}">
      <dsp:nvSpPr>
        <dsp:cNvPr id="0" name=""/>
        <dsp:cNvSpPr/>
      </dsp:nvSpPr>
      <dsp:spPr>
        <a:xfrm>
          <a:off x="0" y="5918122"/>
          <a:ext cx="4389120" cy="9392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Peace of Mind</a:t>
          </a:r>
          <a:endParaRPr lang="en-US" sz="2600" kern="1200" dirty="0"/>
        </a:p>
      </dsp:txBody>
      <dsp:txXfrm>
        <a:off x="45852" y="5963974"/>
        <a:ext cx="4297416" cy="84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FD584-1E0E-44DE-8F45-AA18B3E569F2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4D01-BD3A-4771-9C8B-BB7CF5BB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3A95C-9034-4733-A0F0-3D62B4CCA743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C928-89CD-4341-AF61-1FF1EB6E9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B141-BB81-D24A-8B7A-DCB9E898CC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5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B141-BB81-D24A-8B7A-DCB9E898CC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7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B141-BB81-D24A-8B7A-DCB9E898CC8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98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5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3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82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2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8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B141-BB81-D24A-8B7A-DCB9E898CC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6B141-BB81-D24A-8B7A-DCB9E898CC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0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3C928-89CD-4341-AF61-1FF1EB6E90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8D2C-BFFC-49D2-B915-48BABCC10AA0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43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B3F1-8611-432F-BCBC-B82C5BE135ED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4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2A03-C6AB-489A-9175-CEAF35378162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9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F44-A338-4790-BB59-D794226A4EB3}" type="datetime1">
              <a:rPr lang="en-US" smtClean="0"/>
              <a:t>10/18/2016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47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BD1B-9873-4DC4-B906-CF8E783ACAE4}" type="datetime1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477E-2961-4E7D-A88C-2A8AE481DE2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10/18/2016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1A9F-EF7A-4A26-B030-B3CE0DC20F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r"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38152"/>
            <a:ext cx="3011424" cy="7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E8A7-C634-4E38-A5DC-EF316DBFE8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8F82-CBE8-4627-AEE3-22A1313A7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8F64-057A-46EB-836D-26C09597B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BF7E-141B-4E80-93B6-722161CD5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B2A5-9F90-449D-9ADF-D35345F9F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10CA-4320-43E7-9205-311B1472A571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2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80FF-F26A-4C28-9111-94BB8E82B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9665-4686-429D-ACA7-78A1772541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092E-B0D4-4844-9682-9CFFAF0455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4F79-C4EE-48BE-A087-B8450C08F3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350A-2953-4451-84AB-B0FF42067F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C36F-F462-41B0-AE69-D038DEB99F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D729-AD8F-40DD-9D3D-EEBE66EC1D04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E9B3-598C-4798-BBF7-8AF6D20FB8E8}" type="datetime1">
              <a:rPr lang="en-US" smtClean="0"/>
              <a:t>10/18/2016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9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BE8C-D827-4CF8-A323-1F44BE4A071E}" type="datetime1">
              <a:rPr lang="en-US" smtClean="0"/>
              <a:t>10/18/2016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ABC5-355A-4A60-A8EC-9D4B8CC165A7}" type="datetime1">
              <a:rPr lang="en-US" smtClean="0"/>
              <a:t>10/18/2016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24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ED9E-5218-4AB7-9AFB-0A045444093E}" type="datetime1">
              <a:rPr lang="en-US" smtClean="0"/>
              <a:t>10/18/2016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AC7A-A6DC-41BD-8A36-DC294016E646}" type="datetime1">
              <a:rPr lang="en-US" smtClean="0"/>
              <a:t>10/18/2016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70AD-2857-4CFD-996F-2C0201EA74E4}" type="datetime1">
              <a:rPr lang="en-US" smtClean="0"/>
              <a:t>10/18/2016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2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7E10-F866-45A7-BCA4-1509F77742C6}" type="datetime1">
              <a:rPr lang="en-US" smtClean="0"/>
              <a:t>10/18/2016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ED85-80FF-46FC-850E-AF289A9A30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82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672" r:id="rId12"/>
    <p:sldLayoutId id="2147483816" r:id="rId13"/>
    <p:sldLayoutId id="21474838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3F7B-BB7E-48EB-8D46-5CA4C15F6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D287-E5B9-4844-ADB3-08B01DFE0B4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82" y="551689"/>
            <a:ext cx="5125433" cy="179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8062"/>
            <a:ext cx="9144000" cy="512993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Baskerville Old Face" panose="02020602080505020303" pitchFamily="18" charset="0"/>
              </a:rPr>
              <a:t>Winning New Business</a:t>
            </a:r>
            <a:r>
              <a:rPr lang="en-US" sz="4800" b="1" dirty="0">
                <a:latin typeface="Baskerville Old Face" panose="02020602080505020303" pitchFamily="18" charset="0"/>
              </a:rPr>
              <a:t/>
            </a:r>
            <a:br>
              <a:rPr lang="en-US" sz="4800" b="1" dirty="0">
                <a:latin typeface="Baskerville Old Face" panose="02020602080505020303" pitchFamily="18" charset="0"/>
              </a:rPr>
            </a:br>
            <a:r>
              <a:rPr lang="en-US" sz="2000" i="1" dirty="0">
                <a:latin typeface="Baskerville Old Face" panose="02020602080505020303" pitchFamily="18" charset="0"/>
              </a:rPr>
              <a:t>Specifically Tailored for:</a:t>
            </a:r>
            <a:r>
              <a:rPr lang="en-US" sz="2400" i="1" dirty="0">
                <a:latin typeface="Baskerville Old Face" panose="02020602080505020303" pitchFamily="18" charset="0"/>
              </a:rPr>
              <a:t/>
            </a:r>
            <a:br>
              <a:rPr lang="en-US" sz="2400" i="1" dirty="0">
                <a:latin typeface="Baskerville Old Face" panose="02020602080505020303" pitchFamily="18" charset="0"/>
              </a:rPr>
            </a:br>
            <a:r>
              <a:rPr lang="en-US" sz="5400" dirty="0">
                <a:latin typeface="Baskerville Old Face" panose="02020602080505020303" pitchFamily="18" charset="0"/>
              </a:rPr>
              <a:t/>
            </a:r>
            <a:br>
              <a:rPr lang="en-US" sz="54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600" dirty="0">
                <a:latin typeface="Baskerville Old Face" panose="02020602080505020303" pitchFamily="18" charset="0"/>
              </a:rPr>
              <a:t/>
            </a:r>
            <a:br>
              <a:rPr lang="en-US" sz="3600" dirty="0"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Session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#13: Secrets to Selling Service Agreements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October 18</a:t>
            </a:r>
            <a:r>
              <a:rPr lang="en-US" sz="1800" baseline="300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th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2016</a:t>
            </a:r>
            <a:endParaRPr lang="id-ID" sz="48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7" y="3527833"/>
            <a:ext cx="1218014" cy="12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904261"/>
            <a:ext cx="12191999" cy="98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13671"/>
          <a:stretch>
            <a:fillRect/>
          </a:stretch>
        </p:blipFill>
        <p:spPr>
          <a:xfrm>
            <a:off x="-835964" y="0"/>
            <a:ext cx="8685309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Approach to Selling Services Agreements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Understand the Benefits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Look for Clues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1220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Understand all the 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364" y="0"/>
            <a:ext cx="71799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3606" y="0"/>
            <a:ext cx="599839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Service Agreement Benefits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93607" y="2093911"/>
            <a:ext cx="599839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Predictable and budgeted expense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Guaranteed emergency response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First priority in the queue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Hassle-free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Peak Performance of equipment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Lower Total Cost of Ownership (TCO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What’s the #1 mistake made in selling service agreements?</a:t>
            </a:r>
            <a:endParaRPr lang="en-US" sz="36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…Selling it like an insurance policy.</a:t>
            </a:r>
            <a:endParaRPr lang="en-US" sz="4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364" y="0"/>
            <a:ext cx="71799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3606" y="0"/>
            <a:ext cx="599839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Service Agreement Benefits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93607" y="2093911"/>
            <a:ext cx="599839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Predictable and budgeted expense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Guaranteed emergency response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First priority in the queue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Hassle-free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Peak Performance of equipment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Lower Total Cost of Ownership (TCO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… and by the way…</a:t>
            </a:r>
            <a:endParaRPr lang="en-US" sz="44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364" y="0"/>
            <a:ext cx="71799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3606" y="0"/>
            <a:ext cx="599839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Service Agreement Benefits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93607" y="2093911"/>
            <a:ext cx="599839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Predictable and budgeted expense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Guaranteed emergency response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 priority in the queue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Hassle-free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Peak Performance of equipment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Lower Total Cost of Ownership (TCO)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Peace </a:t>
            </a:r>
            <a:r>
              <a:rPr lang="en-US" sz="2800" dirty="0"/>
              <a:t>of mind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62" y="1"/>
            <a:ext cx="10124165" cy="68764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Assumptions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don’t have control over your plan.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have unique value included – not just parts and labor.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90 day labor guarantee following an install.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364" y="0"/>
            <a:ext cx="7179971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3606" y="0"/>
            <a:ext cx="5998395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Service Agreement Benefits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93607" y="2093911"/>
            <a:ext cx="5998394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Predictable and budgeted expense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Guaranteed emergency response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First priority in the queue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Hassle-free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Peak Performance of equipment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Lower Total Cost of Ownership (TCO)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Peace </a:t>
            </a:r>
            <a:r>
              <a:rPr lang="en-US" sz="2800" dirty="0"/>
              <a:t>of mind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4" y="-1410889"/>
            <a:ext cx="8337176" cy="10293380"/>
          </a:xfrm>
        </p:spPr>
      </p:pic>
    </p:spTree>
    <p:extLst>
      <p:ext uri="{BB962C8B-B14F-4D97-AF65-F5344CB8AC3E}">
        <p14:creationId xmlns:p14="http://schemas.microsoft.com/office/powerpoint/2010/main" val="14313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48" y="0"/>
            <a:ext cx="8565622" cy="6968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0149" y="0"/>
            <a:ext cx="441185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to Teach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80149" y="2093911"/>
            <a:ext cx="4411852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Illustrate examples for each benefit to gain practical relevance.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596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1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7564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8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2631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9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361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3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126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4309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0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8141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4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5770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6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596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9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48" y="0"/>
            <a:ext cx="8565622" cy="69683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0149" y="0"/>
            <a:ext cx="441185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How to Teach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80149" y="2093911"/>
            <a:ext cx="4411852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Illustrate examples for each benefit to gain practical relevance.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Highlight service agreement in every sales call – the earlier the better.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Visit Top 20 current clients to teach them about your “new” service plan.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Aniticipate</a:t>
            </a:r>
            <a:r>
              <a:rPr lang="en-US" dirty="0" smtClean="0"/>
              <a:t> Clues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329"/>
            <a:ext cx="12192000" cy="75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777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5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443636"/>
              </p:ext>
            </p:extLst>
          </p:nvPr>
        </p:nvGraphicFramePr>
        <p:xfrm>
          <a:off x="-3422634" y="0"/>
          <a:ext cx="176215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5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139"/>
            <a:ext cx="12191999" cy="80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904261"/>
            <a:ext cx="12191999" cy="98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399214" cy="4775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15" y="2130622"/>
            <a:ext cx="6435784" cy="3924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15" y="2967150"/>
            <a:ext cx="5925085" cy="3907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469"/>
            <a:ext cx="6462755" cy="5196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56" y="2055813"/>
            <a:ext cx="6042551" cy="4057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06" y="-106528"/>
            <a:ext cx="6278694" cy="41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What’s the easiest way to find these clues? 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0"/>
            <a:ext cx="12315986" cy="811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488" y="3161656"/>
            <a:ext cx="12315986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Perform weekly service audits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9626" y="3286152"/>
            <a:ext cx="7454348" cy="1972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spc="-300" dirty="0">
              <a:solidFill>
                <a:schemeClr val="bg1"/>
              </a:solidFill>
              <a:latin typeface="Vegur" panose="000005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29569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Few More Ideas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5295699"/>
            <a:ext cx="12192000" cy="174965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0"/>
            <a:ext cx="7781957" cy="8186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0149" y="0"/>
            <a:ext cx="441185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 Few More Ideas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80149" y="2093911"/>
            <a:ext cx="4411852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Add to every proposal possible.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Do you want to increase your service agreement sales by 20% - 33% by just doing practically nothing? 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4713"/>
            <a:ext cx="12192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bg1"/>
                </a:solidFill>
              </a:rPr>
              <a:t>Add your service agreement to every proposal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0"/>
            <a:ext cx="7781957" cy="8186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0149" y="0"/>
            <a:ext cx="441185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 Few More Ideas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80149" y="2093911"/>
            <a:ext cx="4411852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Add to every proposal possible.</a:t>
            </a:r>
            <a:endParaRPr lang="en-US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Don’t think they’ll say “yes” in a year from now.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answer this question in your sleep: </a:t>
            </a:r>
          </a:p>
          <a:p>
            <a:pPr lvl="0"/>
            <a:r>
              <a:rPr lang="en-US" sz="2800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" y="0"/>
            <a:ext cx="7781957" cy="8186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0149" y="0"/>
            <a:ext cx="4411852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 Few More Ideas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780149" y="2093911"/>
            <a:ext cx="4411852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Add to every proposal possible.</a:t>
            </a:r>
            <a:endParaRPr lang="en-US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Don’t think they’ll say “yes” in a year from now.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answer this question in your sleep: </a:t>
            </a:r>
          </a:p>
          <a:p>
            <a:pPr lvl="0"/>
            <a:r>
              <a:rPr lang="en-US" sz="2800" dirty="0" smtClean="0"/>
              <a:t>	</a:t>
            </a:r>
          </a:p>
          <a:p>
            <a:pPr lvl="0" algn="ctr"/>
            <a:r>
              <a:rPr lang="en-US" sz="2400" i="1" dirty="0" smtClean="0"/>
              <a:t>“Why should I do this now?  All the equipment is under warranty for a while.”</a:t>
            </a:r>
            <a:endParaRPr lang="en-US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1315" y="232228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Know and master your benefits.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Live in the world of clues.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 send another proposal without a service agreement.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Never, ever sell your service agreement like an insurance policy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more survey – 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05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Know and master your benefits.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Live in the world of clues.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 send another proposal without a service agreement.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Never, ever sell your service agreement like an insurance policy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more survey – 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98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71220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POLL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Know and master your benefits.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Live in the world of clues.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Never send another proposal without a service agreement.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Never, ever sell your service agreement like an insurance policy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more survey – 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10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67" y="1"/>
            <a:ext cx="9833675" cy="73616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Know and master your benefits.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Live in the world of clues.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Never send another proposal without a service agreement.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Never, ever sell your service agreement like an insurance policy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 more survey – Specific Topics for Year #2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09091" y="164549"/>
            <a:ext cx="4809458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Action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Plan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90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242" y="-144104"/>
            <a:ext cx="9833675" cy="75522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9240" y="1282685"/>
            <a:ext cx="6842760" cy="63542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Create an accountability process to ensure these are being quoted.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Discuss and listen – why are more of these not being sold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Role Playing Exercise: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	Until everyone can answer </a:t>
            </a:r>
            <a:r>
              <a:rPr lang="en-US" sz="2800" dirty="0" smtClean="0">
                <a:solidFill>
                  <a:schemeClr val="tx1"/>
                </a:solidFill>
              </a:rPr>
              <a:t>this in their 	sleep: “Why should I buy this now?”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Schedule a Vision Meeting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Begin a Service Audit Process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 the “New” Maintenance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Exercise in LinkedIn Group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Contact Strategy for 5 accounts</a:t>
            </a:r>
          </a:p>
          <a:p>
            <a:endParaRPr lang="en-U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Build your Top 3 Contacts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9240" y="-405255"/>
            <a:ext cx="6842760" cy="18127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09470" y="146863"/>
            <a:ext cx="5408727" cy="11457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Passing the Baton to Sales Leaders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9092" y="1410305"/>
            <a:ext cx="5212023" cy="5734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1100" u="sng" dirty="0"/>
          </a:p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67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9200"/>
            <a:ext cx="9144000" cy="4368800"/>
          </a:xfrm>
        </p:spPr>
        <p:txBody>
          <a:bodyPr anchor="t"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>Questions / Discussion</a:t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Chris Peterson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cpeterson@vectorfirm.com</a:t>
            </a:r>
            <a:b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321-439-3025</a:t>
            </a:r>
            <a: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  <a:t/>
            </a:r>
            <a:br>
              <a:rPr lang="en-US" sz="5400" b="1" dirty="0">
                <a:solidFill>
                  <a:srgbClr val="A28650"/>
                </a:solidFill>
                <a:latin typeface="Baskerville Old Face" panose="02020602080505020303" pitchFamily="18" charset="0"/>
              </a:rPr>
            </a:br>
            <a:endParaRPr lang="id-ID" sz="5400" b="1" dirty="0">
              <a:solidFill>
                <a:srgbClr val="A2865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1542372"/>
            <a:ext cx="2700172" cy="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8414027" y="100410"/>
            <a:ext cx="3675878" cy="2851689"/>
          </a:xfrm>
          <a:prstGeom prst="cloudCallout">
            <a:avLst>
              <a:gd name="adj1" fmla="val -50196"/>
              <a:gd name="adj2" fmla="val 30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657600" y="2549525"/>
            <a:ext cx="8534400" cy="3922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63471" y="100410"/>
            <a:ext cx="3083549" cy="3090659"/>
          </a:xfrm>
          <a:prstGeom prst="wedgeRoundRectCallout">
            <a:avLst>
              <a:gd name="adj1" fmla="val 65106"/>
              <a:gd name="adj2" fmla="val 2882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cpeterson\AppData\Local\Microsoft\Windows\Temporary Internet Files\Content.IE5\GGM6HC3D\MC9000189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50" y="2194634"/>
            <a:ext cx="7023833" cy="46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98733" y="765886"/>
            <a:ext cx="2991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What is this guy thinking?  Why would I pay this? 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949" y="365125"/>
            <a:ext cx="2882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Oh yeah, here is our service agreement.  For this fee, you’ll have peace of mind.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13671"/>
          <a:stretch>
            <a:fillRect/>
          </a:stretch>
        </p:blipFill>
        <p:spPr>
          <a:xfrm>
            <a:off x="-835964" y="0"/>
            <a:ext cx="8685309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Approach to Selling Services Agreements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Understand the Benefits 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Teach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Look for Clues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13671"/>
          <a:stretch>
            <a:fillRect/>
          </a:stretch>
        </p:blipFill>
        <p:spPr>
          <a:xfrm>
            <a:off x="-835964" y="0"/>
            <a:ext cx="8685309" cy="6857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573" y="1"/>
            <a:ext cx="5127427" cy="2093911"/>
          </a:xfr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Approach to Selling Services Agreements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64572" y="2093911"/>
            <a:ext cx="5127427" cy="47640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Land an unexpected combination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Stay fresh while Foreman tires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Look </a:t>
            </a:r>
            <a:r>
              <a:rPr lang="en-US" sz="2800" dirty="0" smtClean="0"/>
              <a:t>for fatigue and mental frustration</a:t>
            </a:r>
            <a:endParaRPr lang="en-US" sz="28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139"/>
            <a:ext cx="12191999" cy="80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14976</TotalTime>
  <Words>2416</Words>
  <Application>Microsoft Office PowerPoint</Application>
  <PresentationFormat>Widescreen</PresentationFormat>
  <Paragraphs>404</Paragraphs>
  <Slides>53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Baskerville Old Face</vt:lpstr>
      <vt:lpstr>Calibri</vt:lpstr>
      <vt:lpstr>Calibri Light</vt:lpstr>
      <vt:lpstr>Times New Roman</vt:lpstr>
      <vt:lpstr>Vegur</vt:lpstr>
      <vt:lpstr>Office Theme</vt:lpstr>
      <vt:lpstr>1_Office Theme</vt:lpstr>
      <vt:lpstr>Winning New Business Specifically Tailored for:    Session #13: Secrets to Selling Service Agreements  October 18th, 2016</vt:lpstr>
      <vt:lpstr>Assumptions</vt:lpstr>
      <vt:lpstr>Approach</vt:lpstr>
      <vt:lpstr>PowerPoint Presentation</vt:lpstr>
      <vt:lpstr>PowerPoint Presentation</vt:lpstr>
      <vt:lpstr>PowerPoint Presentation</vt:lpstr>
      <vt:lpstr>Approach to Selling Services Agreements</vt:lpstr>
      <vt:lpstr>Approach to Selling Services Agreements</vt:lpstr>
      <vt:lpstr>PowerPoint Presentation</vt:lpstr>
      <vt:lpstr>PowerPoint Presentation</vt:lpstr>
      <vt:lpstr>Approach to Selling Services Agreements</vt:lpstr>
      <vt:lpstr>PowerPoint Presentation</vt:lpstr>
      <vt:lpstr>Understand all the Benefits</vt:lpstr>
      <vt:lpstr>Service Agreement Benefits</vt:lpstr>
      <vt:lpstr>PowerPoint Presentation</vt:lpstr>
      <vt:lpstr>PowerPoint Presentation</vt:lpstr>
      <vt:lpstr>Service Agreement Benefits</vt:lpstr>
      <vt:lpstr>PowerPoint Presentation</vt:lpstr>
      <vt:lpstr>Service Agreement Benefits</vt:lpstr>
      <vt:lpstr>Service Agreement Benefits</vt:lpstr>
      <vt:lpstr>Teach</vt:lpstr>
      <vt:lpstr>PowerPoint Presentation</vt:lpstr>
      <vt:lpstr>How to Teach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Teach</vt:lpstr>
      <vt:lpstr>Aniticipate Clues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More Ideas</vt:lpstr>
      <vt:lpstr>A Few More Ideas </vt:lpstr>
      <vt:lpstr>PowerPoint Presentation</vt:lpstr>
      <vt:lpstr>PowerPoint Presentation</vt:lpstr>
      <vt:lpstr>A Few More Ideas </vt:lpstr>
      <vt:lpstr>A Few More Ideas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/ Discussion  Chris Peterson cpeterson@vectorfirm.com 321-439-3025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 design</dc:creator>
  <cp:lastModifiedBy>Chris Peterson</cp:lastModifiedBy>
  <cp:revision>441</cp:revision>
  <dcterms:created xsi:type="dcterms:W3CDTF">2015-05-01T22:42:50Z</dcterms:created>
  <dcterms:modified xsi:type="dcterms:W3CDTF">2016-10-18T16:03:02Z</dcterms:modified>
</cp:coreProperties>
</file>