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95" r:id="rId3"/>
    <p:sldMasterId id="2147483711" r:id="rId4"/>
  </p:sldMasterIdLst>
  <p:notesMasterIdLst>
    <p:notesMasterId r:id="rId80"/>
  </p:notesMasterIdLst>
  <p:sldIdLst>
    <p:sldId id="257" r:id="rId5"/>
    <p:sldId id="333" r:id="rId6"/>
    <p:sldId id="259" r:id="rId7"/>
    <p:sldId id="399" r:id="rId8"/>
    <p:sldId id="394" r:id="rId9"/>
    <p:sldId id="395" r:id="rId10"/>
    <p:sldId id="396" r:id="rId11"/>
    <p:sldId id="397" r:id="rId12"/>
    <p:sldId id="398" r:id="rId13"/>
    <p:sldId id="334" r:id="rId14"/>
    <p:sldId id="335" r:id="rId15"/>
    <p:sldId id="336" r:id="rId16"/>
    <p:sldId id="263" r:id="rId17"/>
    <p:sldId id="264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8" r:id="rId29"/>
    <p:sldId id="276" r:id="rId30"/>
    <p:sldId id="349" r:id="rId31"/>
    <p:sldId id="278" r:id="rId32"/>
    <p:sldId id="353" r:id="rId33"/>
    <p:sldId id="280" r:id="rId34"/>
    <p:sldId id="400" r:id="rId35"/>
    <p:sldId id="401" r:id="rId36"/>
    <p:sldId id="281" r:id="rId37"/>
    <p:sldId id="354" r:id="rId38"/>
    <p:sldId id="355" r:id="rId39"/>
    <p:sldId id="359" r:id="rId40"/>
    <p:sldId id="405" r:id="rId41"/>
    <p:sldId id="393" r:id="rId42"/>
    <p:sldId id="358" r:id="rId43"/>
    <p:sldId id="350" r:id="rId44"/>
    <p:sldId id="356" r:id="rId45"/>
    <p:sldId id="357" r:id="rId46"/>
    <p:sldId id="360" r:id="rId47"/>
    <p:sldId id="362" r:id="rId48"/>
    <p:sldId id="363" r:id="rId49"/>
    <p:sldId id="364" r:id="rId50"/>
    <p:sldId id="365" r:id="rId51"/>
    <p:sldId id="366" r:id="rId52"/>
    <p:sldId id="368" r:id="rId53"/>
    <p:sldId id="369" r:id="rId54"/>
    <p:sldId id="370" r:id="rId55"/>
    <p:sldId id="371" r:id="rId56"/>
    <p:sldId id="372" r:id="rId57"/>
    <p:sldId id="373" r:id="rId58"/>
    <p:sldId id="374" r:id="rId59"/>
    <p:sldId id="375" r:id="rId60"/>
    <p:sldId id="376" r:id="rId61"/>
    <p:sldId id="377" r:id="rId62"/>
    <p:sldId id="379" r:id="rId63"/>
    <p:sldId id="402" r:id="rId64"/>
    <p:sldId id="403" r:id="rId65"/>
    <p:sldId id="404" r:id="rId66"/>
    <p:sldId id="378" r:id="rId67"/>
    <p:sldId id="388" r:id="rId68"/>
    <p:sldId id="382" r:id="rId69"/>
    <p:sldId id="381" r:id="rId70"/>
    <p:sldId id="380" r:id="rId71"/>
    <p:sldId id="384" r:id="rId72"/>
    <p:sldId id="320" r:id="rId73"/>
    <p:sldId id="323" r:id="rId74"/>
    <p:sldId id="383" r:id="rId75"/>
    <p:sldId id="392" r:id="rId76"/>
    <p:sldId id="389" r:id="rId77"/>
    <p:sldId id="390" r:id="rId78"/>
    <p:sldId id="391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CEA3"/>
    <a:srgbClr val="070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Comparison - Total Cost of Ownership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Comparison!$B$2</c:f>
              <c:strCache>
                <c:ptCount val="1"/>
                <c:pt idx="0">
                  <c:v>On-Premise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Comparison!$A$16:$A$20</c:f>
              <c:strCache>
                <c:ptCount val="5"/>
                <c:pt idx="0">
                  <c:v>1 Year </c:v>
                </c:pt>
                <c:pt idx="1">
                  <c:v>2 Years</c:v>
                </c:pt>
                <c:pt idx="2">
                  <c:v>3 Years</c:v>
                </c:pt>
                <c:pt idx="3">
                  <c:v>4 Years</c:v>
                </c:pt>
                <c:pt idx="4">
                  <c:v>5 Years</c:v>
                </c:pt>
              </c:strCache>
            </c:strRef>
          </c:cat>
          <c:val>
            <c:numRef>
              <c:f>Comparison!$B$16:$B$20</c:f>
              <c:numCache>
                <c:formatCode>"$"#,##0</c:formatCode>
                <c:ptCount val="5"/>
                <c:pt idx="0">
                  <c:v>32819.520000000004</c:v>
                </c:pt>
                <c:pt idx="1">
                  <c:v>52639.040000000001</c:v>
                </c:pt>
                <c:pt idx="2">
                  <c:v>72458.559999999998</c:v>
                </c:pt>
                <c:pt idx="3">
                  <c:v>95278.080000000002</c:v>
                </c:pt>
                <c:pt idx="4">
                  <c:v>115097.60000000001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E3-4D56-BB53-7FE046FE09E7}"/>
            </c:ext>
          </c:extLst>
        </c:ser>
        <c:ser>
          <c:idx val="1"/>
          <c:order val="1"/>
          <c:tx>
            <c:strRef>
              <c:f>Comparison!$C$2</c:f>
              <c:strCache>
                <c:ptCount val="1"/>
                <c:pt idx="0">
                  <c:v>Managed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Comparison!$A$16:$A$20</c:f>
              <c:strCache>
                <c:ptCount val="5"/>
                <c:pt idx="0">
                  <c:v>1 Year </c:v>
                </c:pt>
                <c:pt idx="1">
                  <c:v>2 Years</c:v>
                </c:pt>
                <c:pt idx="2">
                  <c:v>3 Years</c:v>
                </c:pt>
                <c:pt idx="3">
                  <c:v>4 Years</c:v>
                </c:pt>
                <c:pt idx="4">
                  <c:v>5 Years</c:v>
                </c:pt>
              </c:strCache>
            </c:strRef>
          </c:cat>
          <c:val>
            <c:numRef>
              <c:f>Comparison!$C$16:$C$20</c:f>
              <c:numCache>
                <c:formatCode>"$"#,##0</c:formatCode>
                <c:ptCount val="5"/>
                <c:pt idx="0">
                  <c:v>16320</c:v>
                </c:pt>
                <c:pt idx="1">
                  <c:v>32640</c:v>
                </c:pt>
                <c:pt idx="2">
                  <c:v>48960</c:v>
                </c:pt>
                <c:pt idx="3">
                  <c:v>65280</c:v>
                </c:pt>
                <c:pt idx="4">
                  <c:v>81600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E3-4D56-BB53-7FE046FE09E7}"/>
            </c:ext>
          </c:extLst>
        </c:ser>
        <c:ser>
          <c:idx val="2"/>
          <c:order val="2"/>
          <c:tx>
            <c:strRef>
              <c:f>Comparison!$D$2</c:f>
              <c:strCache>
                <c:ptCount val="1"/>
                <c:pt idx="0">
                  <c:v>Hosted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Comparison!$A$16:$A$20</c:f>
              <c:strCache>
                <c:ptCount val="5"/>
                <c:pt idx="0">
                  <c:v>1 Year </c:v>
                </c:pt>
                <c:pt idx="1">
                  <c:v>2 Years</c:v>
                </c:pt>
                <c:pt idx="2">
                  <c:v>3 Years</c:v>
                </c:pt>
                <c:pt idx="3">
                  <c:v>4 Years</c:v>
                </c:pt>
                <c:pt idx="4">
                  <c:v>5 Years</c:v>
                </c:pt>
              </c:strCache>
            </c:strRef>
          </c:cat>
          <c:val>
            <c:numRef>
              <c:f>Comparison!$D$16:$D$20</c:f>
              <c:numCache>
                <c:formatCode>"$"#,##0</c:formatCode>
                <c:ptCount val="5"/>
                <c:pt idx="0">
                  <c:v>18040</c:v>
                </c:pt>
                <c:pt idx="1">
                  <c:v>31080</c:v>
                </c:pt>
                <c:pt idx="2">
                  <c:v>44120</c:v>
                </c:pt>
                <c:pt idx="3">
                  <c:v>57160</c:v>
                </c:pt>
                <c:pt idx="4">
                  <c:v>70200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E3-4D56-BB53-7FE046FE0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2602800"/>
        <c:axId val="322610640"/>
      </c:lineChart>
      <c:catAx>
        <c:axId val="32260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610640"/>
        <c:crosses val="autoZero"/>
        <c:auto val="1"/>
        <c:lblAlgn val="ctr"/>
        <c:lblOffset val="100"/>
        <c:noMultiLvlLbl val="0"/>
      </c:catAx>
      <c:valAx>
        <c:axId val="32261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Cost of Ownership (TCO)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60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B04D0-05A2-4766-B513-17BDDD4D96E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5B3BD1-7158-4CA1-847D-2311BEA4A691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Limited IT resources</a:t>
          </a:r>
        </a:p>
      </dgm:t>
    </dgm:pt>
    <dgm:pt modelId="{F4775309-21E2-4D84-8B01-CED51826FD33}" type="parTrans" cxnId="{EA453126-AFBA-4069-853F-C5FCEACB672E}">
      <dgm:prSet/>
      <dgm:spPr/>
      <dgm:t>
        <a:bodyPr/>
        <a:lstStyle/>
        <a:p>
          <a:endParaRPr lang="en-US"/>
        </a:p>
      </dgm:t>
    </dgm:pt>
    <dgm:pt modelId="{F92C8874-63BB-48C8-9B40-2F3E3A27862B}" type="sibTrans" cxnId="{EA453126-AFBA-4069-853F-C5FCEACB672E}">
      <dgm:prSet/>
      <dgm:spPr/>
      <dgm:t>
        <a:bodyPr/>
        <a:lstStyle/>
        <a:p>
          <a:endParaRPr lang="en-US"/>
        </a:p>
      </dgm:t>
    </dgm:pt>
    <dgm:pt modelId="{B1EF3075-BDD0-4017-9BE3-8BDE95B37F9E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IT complaining about security</a:t>
          </a:r>
        </a:p>
      </dgm:t>
    </dgm:pt>
    <dgm:pt modelId="{7CD6195D-5E09-4C7F-97B1-05FF197EFBC9}" type="parTrans" cxnId="{BA085D9E-6CC6-416A-B752-0B41DC76DE59}">
      <dgm:prSet/>
      <dgm:spPr/>
      <dgm:t>
        <a:bodyPr/>
        <a:lstStyle/>
        <a:p>
          <a:endParaRPr lang="en-US"/>
        </a:p>
      </dgm:t>
    </dgm:pt>
    <dgm:pt modelId="{BE2457FA-314B-4013-8E6D-9C65F946DB37}" type="sibTrans" cxnId="{BA085D9E-6CC6-416A-B752-0B41DC76DE59}">
      <dgm:prSet/>
      <dgm:spPr/>
      <dgm:t>
        <a:bodyPr/>
        <a:lstStyle/>
        <a:p>
          <a:endParaRPr lang="en-US"/>
        </a:p>
      </dgm:t>
    </dgm:pt>
    <dgm:pt modelId="{F629D088-E614-47F7-8676-B53532B15290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Security complaining about IT</a:t>
          </a:r>
        </a:p>
      </dgm:t>
    </dgm:pt>
    <dgm:pt modelId="{B26EBF9C-586A-4DD9-AB2A-DF463BBB2239}" type="parTrans" cxnId="{DB1B6609-F41A-43C3-884B-6391A9557038}">
      <dgm:prSet/>
      <dgm:spPr/>
      <dgm:t>
        <a:bodyPr/>
        <a:lstStyle/>
        <a:p>
          <a:endParaRPr lang="en-US"/>
        </a:p>
      </dgm:t>
    </dgm:pt>
    <dgm:pt modelId="{40ACA611-8ACC-46C2-9751-E58679FE44A4}" type="sibTrans" cxnId="{DB1B6609-F41A-43C3-884B-6391A9557038}">
      <dgm:prSet/>
      <dgm:spPr/>
      <dgm:t>
        <a:bodyPr/>
        <a:lstStyle/>
        <a:p>
          <a:endParaRPr lang="en-US"/>
        </a:p>
      </dgm:t>
    </dgm:pt>
    <dgm:pt modelId="{D00865D4-EF53-4076-A220-9C193B23A04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Updates / back-ups not current</a:t>
          </a:r>
        </a:p>
      </dgm:t>
    </dgm:pt>
    <dgm:pt modelId="{7896452D-C960-4BB0-ACCC-85D5E59B862F}" type="parTrans" cxnId="{2A56C0B3-1C40-42CD-A2D3-02954410CEEF}">
      <dgm:prSet/>
      <dgm:spPr/>
      <dgm:t>
        <a:bodyPr/>
        <a:lstStyle/>
        <a:p>
          <a:endParaRPr lang="en-US"/>
        </a:p>
      </dgm:t>
    </dgm:pt>
    <dgm:pt modelId="{9824D203-0B3D-4EB3-87A0-C44C9A84783F}" type="sibTrans" cxnId="{2A56C0B3-1C40-42CD-A2D3-02954410CEEF}">
      <dgm:prSet/>
      <dgm:spPr/>
      <dgm:t>
        <a:bodyPr/>
        <a:lstStyle/>
        <a:p>
          <a:endParaRPr lang="en-US"/>
        </a:p>
      </dgm:t>
    </dgm:pt>
    <dgm:pt modelId="{4D549054-06E8-4066-BAD9-16A7F47514A6}">
      <dgm:prSet phldrT="[Text]" phldr="1"/>
      <dgm:spPr>
        <a:solidFill>
          <a:srgbClr val="E3CEA3"/>
        </a:solidFill>
      </dgm:spPr>
      <dgm:t>
        <a:bodyPr/>
        <a:lstStyle/>
        <a:p>
          <a:endParaRPr lang="en-US" dirty="0"/>
        </a:p>
      </dgm:t>
    </dgm:pt>
    <dgm:pt modelId="{087090B8-8491-4E72-8A8F-BB4B1C7CDD34}" type="parTrans" cxnId="{6B0641A5-97C7-45BF-BCE3-E70C8A9C6F67}">
      <dgm:prSet/>
      <dgm:spPr/>
      <dgm:t>
        <a:bodyPr/>
        <a:lstStyle/>
        <a:p>
          <a:endParaRPr lang="en-US"/>
        </a:p>
      </dgm:t>
    </dgm:pt>
    <dgm:pt modelId="{055B92E4-B7A4-4B4E-A0F6-182995EF18DB}" type="sibTrans" cxnId="{6B0641A5-97C7-45BF-BCE3-E70C8A9C6F67}">
      <dgm:prSet/>
      <dgm:spPr/>
      <dgm:t>
        <a:bodyPr/>
        <a:lstStyle/>
        <a:p>
          <a:endParaRPr lang="en-US"/>
        </a:p>
      </dgm:t>
    </dgm:pt>
    <dgm:pt modelId="{F2582718-E815-4265-BF41-B756A32A1FEA}">
      <dgm:prSet phldrT="[Text]" phldr="1"/>
      <dgm:spPr>
        <a:solidFill>
          <a:srgbClr val="E3CEA3"/>
        </a:solidFill>
      </dgm:spPr>
      <dgm:t>
        <a:bodyPr/>
        <a:lstStyle/>
        <a:p>
          <a:endParaRPr lang="en-US"/>
        </a:p>
      </dgm:t>
    </dgm:pt>
    <dgm:pt modelId="{078C1754-6255-4322-A707-3565B5E3FD94}" type="parTrans" cxnId="{8278EE7D-AC91-4927-91BA-1C196C064C0C}">
      <dgm:prSet/>
      <dgm:spPr/>
      <dgm:t>
        <a:bodyPr/>
        <a:lstStyle/>
        <a:p>
          <a:endParaRPr lang="en-US"/>
        </a:p>
      </dgm:t>
    </dgm:pt>
    <dgm:pt modelId="{96A18BAE-E9C3-4A39-BBF3-7E38110502B9}" type="sibTrans" cxnId="{8278EE7D-AC91-4927-91BA-1C196C064C0C}">
      <dgm:prSet/>
      <dgm:spPr/>
      <dgm:t>
        <a:bodyPr/>
        <a:lstStyle/>
        <a:p>
          <a:endParaRPr lang="en-US"/>
        </a:p>
      </dgm:t>
    </dgm:pt>
    <dgm:pt modelId="{A32DAABF-A564-4C17-ACB4-1AF3E3387730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Overtime pay</a:t>
          </a:r>
        </a:p>
      </dgm:t>
    </dgm:pt>
    <dgm:pt modelId="{356EC1CB-23FF-4F56-880E-6205A7B71763}" type="parTrans" cxnId="{8E60C6B6-427A-4D4A-A584-D411084FC4CE}">
      <dgm:prSet/>
      <dgm:spPr/>
      <dgm:t>
        <a:bodyPr/>
        <a:lstStyle/>
        <a:p>
          <a:endParaRPr lang="en-US"/>
        </a:p>
      </dgm:t>
    </dgm:pt>
    <dgm:pt modelId="{B034FA4E-E573-4672-8948-70B5D80AB4BF}" type="sibTrans" cxnId="{8E60C6B6-427A-4D4A-A584-D411084FC4CE}">
      <dgm:prSet/>
      <dgm:spPr/>
      <dgm:t>
        <a:bodyPr/>
        <a:lstStyle/>
        <a:p>
          <a:endParaRPr lang="en-US"/>
        </a:p>
      </dgm:t>
    </dgm:pt>
    <dgm:pt modelId="{DD9718A6-AA7C-4AEB-9FEC-70B5FCDC2DC5}">
      <dgm:prSet phldrT="[Text]" phldr="1"/>
      <dgm:spPr>
        <a:solidFill>
          <a:srgbClr val="E3CEA3"/>
        </a:solidFill>
      </dgm:spPr>
      <dgm:t>
        <a:bodyPr/>
        <a:lstStyle/>
        <a:p>
          <a:endParaRPr lang="en-US"/>
        </a:p>
      </dgm:t>
    </dgm:pt>
    <dgm:pt modelId="{3BF6B1C2-4B6D-4360-AC44-383C3EF586A5}" type="parTrans" cxnId="{7F450027-8CA8-46DF-8CB0-47F13F887191}">
      <dgm:prSet/>
      <dgm:spPr/>
      <dgm:t>
        <a:bodyPr/>
        <a:lstStyle/>
        <a:p>
          <a:endParaRPr lang="en-US"/>
        </a:p>
      </dgm:t>
    </dgm:pt>
    <dgm:pt modelId="{F5220C3C-7E05-4CB4-9F57-80FDDC5A76AB}" type="sibTrans" cxnId="{7F450027-8CA8-46DF-8CB0-47F13F887191}">
      <dgm:prSet/>
      <dgm:spPr/>
      <dgm:t>
        <a:bodyPr/>
        <a:lstStyle/>
        <a:p>
          <a:endParaRPr lang="en-US"/>
        </a:p>
      </dgm:t>
    </dgm:pt>
    <dgm:pt modelId="{9CBDCDE9-3694-4FF8-ADFC-C1329C6CC75A}">
      <dgm:prSet phldrT="[Text]" phldr="1"/>
      <dgm:spPr>
        <a:solidFill>
          <a:srgbClr val="E3CEA3"/>
        </a:solidFill>
      </dgm:spPr>
      <dgm:t>
        <a:bodyPr/>
        <a:lstStyle/>
        <a:p>
          <a:endParaRPr lang="en-US" dirty="0"/>
        </a:p>
      </dgm:t>
    </dgm:pt>
    <dgm:pt modelId="{7FCA3B95-1CD4-4537-8FC5-742A1BC019A0}" type="parTrans" cxnId="{9EE21292-6A41-42CA-AB4F-D7301BAE2F30}">
      <dgm:prSet/>
      <dgm:spPr/>
      <dgm:t>
        <a:bodyPr/>
        <a:lstStyle/>
        <a:p>
          <a:endParaRPr lang="en-US"/>
        </a:p>
      </dgm:t>
    </dgm:pt>
    <dgm:pt modelId="{29599426-34F8-489D-BEC6-69626F1E8767}" type="sibTrans" cxnId="{9EE21292-6A41-42CA-AB4F-D7301BAE2F30}">
      <dgm:prSet/>
      <dgm:spPr/>
      <dgm:t>
        <a:bodyPr/>
        <a:lstStyle/>
        <a:p>
          <a:endParaRPr lang="en-US"/>
        </a:p>
      </dgm:t>
    </dgm:pt>
    <dgm:pt modelId="{A2535B91-4F22-4C24-B2E2-39AB9320B2AD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9FEFAD5F-37AB-47D2-BF3F-06949456C98D}" type="parTrans" cxnId="{5BBC2BCD-AB0A-4656-B2C2-ACC95371C37D}">
      <dgm:prSet/>
      <dgm:spPr/>
      <dgm:t>
        <a:bodyPr/>
        <a:lstStyle/>
        <a:p>
          <a:endParaRPr lang="en-US"/>
        </a:p>
      </dgm:t>
    </dgm:pt>
    <dgm:pt modelId="{48EC30C2-3BB4-4B70-809B-2983C2CC18FD}" type="sibTrans" cxnId="{5BBC2BCD-AB0A-4656-B2C2-ACC95371C37D}">
      <dgm:prSet/>
      <dgm:spPr/>
      <dgm:t>
        <a:bodyPr/>
        <a:lstStyle/>
        <a:p>
          <a:endParaRPr lang="en-US"/>
        </a:p>
      </dgm:t>
    </dgm:pt>
    <dgm:pt modelId="{57704E23-B495-4296-A86D-2F0F12FB98D0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954ED760-D533-4403-962E-E76B4EFFD76C}" type="parTrans" cxnId="{8D8DA7F1-3C46-49E6-9F59-870E20FF3CBA}">
      <dgm:prSet/>
      <dgm:spPr/>
      <dgm:t>
        <a:bodyPr/>
        <a:lstStyle/>
        <a:p>
          <a:endParaRPr lang="en-US"/>
        </a:p>
      </dgm:t>
    </dgm:pt>
    <dgm:pt modelId="{0D9C587B-8BDC-4A8F-A350-61331ABA2A82}" type="sibTrans" cxnId="{8D8DA7F1-3C46-49E6-9F59-870E20FF3CBA}">
      <dgm:prSet/>
      <dgm:spPr/>
      <dgm:t>
        <a:bodyPr/>
        <a:lstStyle/>
        <a:p>
          <a:endParaRPr lang="en-US"/>
        </a:p>
      </dgm:t>
    </dgm:pt>
    <dgm:pt modelId="{37C829EF-1D2A-4BB7-BDDD-1482B57F0681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CCDB1951-59B7-4CCB-80D8-79604E4924C2}" type="parTrans" cxnId="{F9F3360A-CF16-4365-9807-CD7D936A6AF7}">
      <dgm:prSet/>
      <dgm:spPr/>
      <dgm:t>
        <a:bodyPr/>
        <a:lstStyle/>
        <a:p>
          <a:endParaRPr lang="en-US"/>
        </a:p>
      </dgm:t>
    </dgm:pt>
    <dgm:pt modelId="{FB2245BE-745A-4996-B516-BBF921875A0E}" type="sibTrans" cxnId="{F9F3360A-CF16-4365-9807-CD7D936A6AF7}">
      <dgm:prSet/>
      <dgm:spPr/>
      <dgm:t>
        <a:bodyPr/>
        <a:lstStyle/>
        <a:p>
          <a:endParaRPr lang="en-US"/>
        </a:p>
      </dgm:t>
    </dgm:pt>
    <dgm:pt modelId="{3054D9E0-AA18-4F5C-AE91-9F2245A8B812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671BF33B-418C-4943-B2D6-51335820981B}" type="parTrans" cxnId="{C0A09F1A-BD41-4810-B835-428ACF8B5F3A}">
      <dgm:prSet/>
      <dgm:spPr/>
      <dgm:t>
        <a:bodyPr/>
        <a:lstStyle/>
        <a:p>
          <a:endParaRPr lang="en-US"/>
        </a:p>
      </dgm:t>
    </dgm:pt>
    <dgm:pt modelId="{C420D38A-59F1-4E50-B185-1F1B25A1E785}" type="sibTrans" cxnId="{C0A09F1A-BD41-4810-B835-428ACF8B5F3A}">
      <dgm:prSet/>
      <dgm:spPr/>
      <dgm:t>
        <a:bodyPr/>
        <a:lstStyle/>
        <a:p>
          <a:endParaRPr lang="en-US"/>
        </a:p>
      </dgm:t>
    </dgm:pt>
    <dgm:pt modelId="{CB7CA22F-F859-4DB0-9397-2248BE1110E2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A5E7F5EA-94FD-40DD-8471-3F924680789C}" type="parTrans" cxnId="{0AD504F3-5D06-4735-85BF-048A43075F8E}">
      <dgm:prSet/>
      <dgm:spPr/>
      <dgm:t>
        <a:bodyPr/>
        <a:lstStyle/>
        <a:p>
          <a:endParaRPr lang="en-US"/>
        </a:p>
      </dgm:t>
    </dgm:pt>
    <dgm:pt modelId="{5D21C792-D961-4B0C-8F32-1ADA23B25740}" type="sibTrans" cxnId="{0AD504F3-5D06-4735-85BF-048A43075F8E}">
      <dgm:prSet/>
      <dgm:spPr/>
      <dgm:t>
        <a:bodyPr/>
        <a:lstStyle/>
        <a:p>
          <a:endParaRPr lang="en-US"/>
        </a:p>
      </dgm:t>
    </dgm:pt>
    <dgm:pt modelId="{045CCC88-446D-4F97-A5DF-964BE56F34D9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4DAB0796-1275-450E-933E-C415B8CE0702}" type="parTrans" cxnId="{C179FE55-2045-4855-9189-F91797538820}">
      <dgm:prSet/>
      <dgm:spPr/>
      <dgm:t>
        <a:bodyPr/>
        <a:lstStyle/>
        <a:p>
          <a:endParaRPr lang="en-US"/>
        </a:p>
      </dgm:t>
    </dgm:pt>
    <dgm:pt modelId="{F0F28A95-C760-4AF3-B1A6-4270D74E4AF3}" type="sibTrans" cxnId="{C179FE55-2045-4855-9189-F91797538820}">
      <dgm:prSet/>
      <dgm:spPr/>
      <dgm:t>
        <a:bodyPr/>
        <a:lstStyle/>
        <a:p>
          <a:endParaRPr lang="en-US"/>
        </a:p>
      </dgm:t>
    </dgm:pt>
    <dgm:pt modelId="{6EF1F4F9-4641-4B2C-A920-193FCD08450C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Different versions at various sites</a:t>
          </a:r>
        </a:p>
      </dgm:t>
    </dgm:pt>
    <dgm:pt modelId="{1B75D8EB-63CC-49AE-B74C-0D7950857FDE}" type="parTrans" cxnId="{DBC77503-DACB-4131-949C-AE984080B7AD}">
      <dgm:prSet/>
      <dgm:spPr/>
      <dgm:t>
        <a:bodyPr/>
        <a:lstStyle/>
        <a:p>
          <a:endParaRPr lang="en-US"/>
        </a:p>
      </dgm:t>
    </dgm:pt>
    <dgm:pt modelId="{56A01E46-903A-4EE7-BAE5-1B84356384FA}" type="sibTrans" cxnId="{DBC77503-DACB-4131-949C-AE984080B7AD}">
      <dgm:prSet/>
      <dgm:spPr/>
      <dgm:t>
        <a:bodyPr/>
        <a:lstStyle/>
        <a:p>
          <a:endParaRPr lang="en-US"/>
        </a:p>
      </dgm:t>
    </dgm:pt>
    <dgm:pt modelId="{C6264D73-C84C-45F4-8C19-8A7D5B23DE2E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Travel expense &amp; time b/t sites</a:t>
          </a:r>
        </a:p>
      </dgm:t>
    </dgm:pt>
    <dgm:pt modelId="{DD26EED6-B954-41E7-8DDB-B7E7E32C2857}" type="parTrans" cxnId="{4667BD17-5182-4F4E-AC33-550C384DC33D}">
      <dgm:prSet/>
      <dgm:spPr/>
      <dgm:t>
        <a:bodyPr/>
        <a:lstStyle/>
        <a:p>
          <a:endParaRPr lang="en-US"/>
        </a:p>
      </dgm:t>
    </dgm:pt>
    <dgm:pt modelId="{288CEF84-A133-4650-91AC-4CA9A0BE1CC8}" type="sibTrans" cxnId="{4667BD17-5182-4F4E-AC33-550C384DC33D}">
      <dgm:prSet/>
      <dgm:spPr/>
      <dgm:t>
        <a:bodyPr/>
        <a:lstStyle/>
        <a:p>
          <a:endParaRPr lang="en-US"/>
        </a:p>
      </dgm:t>
    </dgm:pt>
    <dgm:pt modelId="{176C6F5F-6D80-40C3-AE97-04DB8620F3CD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IT hardware ongoing costs</a:t>
          </a:r>
        </a:p>
      </dgm:t>
    </dgm:pt>
    <dgm:pt modelId="{DF6372F4-D591-4E4F-BEB4-BA32BB47E159}" type="parTrans" cxnId="{F2A181C8-58F8-4264-AE6E-AB248EA20273}">
      <dgm:prSet/>
      <dgm:spPr/>
      <dgm:t>
        <a:bodyPr/>
        <a:lstStyle/>
        <a:p>
          <a:endParaRPr lang="en-US"/>
        </a:p>
      </dgm:t>
    </dgm:pt>
    <dgm:pt modelId="{28441A53-C870-4958-9725-46D87A84CBFF}" type="sibTrans" cxnId="{F2A181C8-58F8-4264-AE6E-AB248EA20273}">
      <dgm:prSet/>
      <dgm:spPr/>
      <dgm:t>
        <a:bodyPr/>
        <a:lstStyle/>
        <a:p>
          <a:endParaRPr lang="en-US"/>
        </a:p>
      </dgm:t>
    </dgm:pt>
    <dgm:pt modelId="{BB0100E1-16DB-4C9D-A003-235BF6752C26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Turnover and retraining of admin</a:t>
          </a:r>
        </a:p>
      </dgm:t>
    </dgm:pt>
    <dgm:pt modelId="{EC61C644-8907-4ABC-BD8C-96C3BB50ED78}" type="parTrans" cxnId="{C6A9E2BF-E755-4B4D-BA1A-D78490299C73}">
      <dgm:prSet/>
      <dgm:spPr/>
      <dgm:t>
        <a:bodyPr/>
        <a:lstStyle/>
        <a:p>
          <a:endParaRPr lang="en-US"/>
        </a:p>
      </dgm:t>
    </dgm:pt>
    <dgm:pt modelId="{504E34B0-E398-47C4-865F-36D4372BD8BD}" type="sibTrans" cxnId="{C6A9E2BF-E755-4B4D-BA1A-D78490299C73}">
      <dgm:prSet/>
      <dgm:spPr/>
      <dgm:t>
        <a:bodyPr/>
        <a:lstStyle/>
        <a:p>
          <a:endParaRPr lang="en-US"/>
        </a:p>
      </dgm:t>
    </dgm:pt>
    <dgm:pt modelId="{43CA63CB-3BD4-47C5-B499-EDC20BEA3D48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Unpredictable expenses</a:t>
          </a:r>
        </a:p>
      </dgm:t>
    </dgm:pt>
    <dgm:pt modelId="{D5BEB234-6495-4D24-9222-43F693539393}" type="parTrans" cxnId="{4879D5F3-ACD1-4DD3-9A25-0482933A3E1B}">
      <dgm:prSet/>
      <dgm:spPr/>
      <dgm:t>
        <a:bodyPr/>
        <a:lstStyle/>
        <a:p>
          <a:endParaRPr lang="en-US"/>
        </a:p>
      </dgm:t>
    </dgm:pt>
    <dgm:pt modelId="{2E4F2471-5FFA-4612-B5F7-E5CE5F0C7D69}" type="sibTrans" cxnId="{4879D5F3-ACD1-4DD3-9A25-0482933A3E1B}">
      <dgm:prSet/>
      <dgm:spPr/>
      <dgm:t>
        <a:bodyPr/>
        <a:lstStyle/>
        <a:p>
          <a:endParaRPr lang="en-US"/>
        </a:p>
      </dgm:t>
    </dgm:pt>
    <dgm:pt modelId="{60584A14-9637-4B01-A319-44EF30F599D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Outdated features / technology</a:t>
          </a:r>
        </a:p>
      </dgm:t>
    </dgm:pt>
    <dgm:pt modelId="{9468F143-EEE4-41AC-AD1C-FD2945F66FA6}" type="parTrans" cxnId="{7D8193D8-9784-4F8B-BDCA-CFF6E56EB6CA}">
      <dgm:prSet/>
      <dgm:spPr/>
      <dgm:t>
        <a:bodyPr/>
        <a:lstStyle/>
        <a:p>
          <a:endParaRPr lang="en-US"/>
        </a:p>
      </dgm:t>
    </dgm:pt>
    <dgm:pt modelId="{D30622C4-FD02-4D31-A757-A6D5ED814A1E}" type="sibTrans" cxnId="{7D8193D8-9784-4F8B-BDCA-CFF6E56EB6CA}">
      <dgm:prSet/>
      <dgm:spPr/>
      <dgm:t>
        <a:bodyPr/>
        <a:lstStyle/>
        <a:p>
          <a:endParaRPr lang="en-US"/>
        </a:p>
      </dgm:t>
    </dgm:pt>
    <dgm:pt modelId="{9C26173C-E116-4FA9-8F54-5C5FE57BF9A9}" type="pres">
      <dgm:prSet presAssocID="{FA4B04D0-05A2-4766-B513-17BDDD4D96E9}" presName="Name0" presStyleCnt="0">
        <dgm:presLayoutVars>
          <dgm:dir/>
          <dgm:animLvl val="lvl"/>
          <dgm:resizeHandles val="exact"/>
        </dgm:presLayoutVars>
      </dgm:prSet>
      <dgm:spPr/>
    </dgm:pt>
    <dgm:pt modelId="{DB03FCE5-356C-4005-AA42-966A95453D36}" type="pres">
      <dgm:prSet presAssocID="{415B3BD1-7158-4CA1-847D-2311BEA4A691}" presName="linNode" presStyleCnt="0"/>
      <dgm:spPr/>
    </dgm:pt>
    <dgm:pt modelId="{9357E245-C894-47C6-802C-E0E57826D312}" type="pres">
      <dgm:prSet presAssocID="{415B3BD1-7158-4CA1-847D-2311BEA4A691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55979D00-EBF7-49CD-9E02-F69F36A9CB18}" type="pres">
      <dgm:prSet presAssocID="{415B3BD1-7158-4CA1-847D-2311BEA4A691}" presName="descendantText" presStyleLbl="alignAccFollowNode1" presStyleIdx="0" presStyleCnt="9">
        <dgm:presLayoutVars>
          <dgm:bulletEnabled val="1"/>
        </dgm:presLayoutVars>
      </dgm:prSet>
      <dgm:spPr/>
    </dgm:pt>
    <dgm:pt modelId="{6329A655-A67E-4154-A1A2-62C716DE9C20}" type="pres">
      <dgm:prSet presAssocID="{F92C8874-63BB-48C8-9B40-2F3E3A27862B}" presName="sp" presStyleCnt="0"/>
      <dgm:spPr/>
    </dgm:pt>
    <dgm:pt modelId="{8CA31BE4-82D3-48C6-A0BB-A4C6AE528FCC}" type="pres">
      <dgm:prSet presAssocID="{D00865D4-EF53-4076-A220-9C193B23A042}" presName="linNode" presStyleCnt="0"/>
      <dgm:spPr/>
    </dgm:pt>
    <dgm:pt modelId="{178A116C-456D-44A4-821D-E5C94395A50E}" type="pres">
      <dgm:prSet presAssocID="{D00865D4-EF53-4076-A220-9C193B23A042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6EFF7972-0719-4660-A9AC-A33A4B89524C}" type="pres">
      <dgm:prSet presAssocID="{D00865D4-EF53-4076-A220-9C193B23A042}" presName="descendantText" presStyleLbl="alignAccFollowNode1" presStyleIdx="1" presStyleCnt="9">
        <dgm:presLayoutVars>
          <dgm:bulletEnabled val="1"/>
        </dgm:presLayoutVars>
      </dgm:prSet>
      <dgm:spPr/>
    </dgm:pt>
    <dgm:pt modelId="{4EB1BA25-DC0D-45F4-ADCD-C5FA377BF444}" type="pres">
      <dgm:prSet presAssocID="{9824D203-0B3D-4EB3-87A0-C44C9A84783F}" presName="sp" presStyleCnt="0"/>
      <dgm:spPr/>
    </dgm:pt>
    <dgm:pt modelId="{40F91EC1-4156-4BC2-A57A-5388D00DADA3}" type="pres">
      <dgm:prSet presAssocID="{A32DAABF-A564-4C17-ACB4-1AF3E3387730}" presName="linNode" presStyleCnt="0"/>
      <dgm:spPr/>
    </dgm:pt>
    <dgm:pt modelId="{9BD6799A-BAAC-443D-8F3C-0CCB83C24F3B}" type="pres">
      <dgm:prSet presAssocID="{A32DAABF-A564-4C17-ACB4-1AF3E3387730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F4D3526D-FC58-4CD6-810B-04824F81AAC5}" type="pres">
      <dgm:prSet presAssocID="{A32DAABF-A564-4C17-ACB4-1AF3E3387730}" presName="descendantText" presStyleLbl="alignAccFollowNode1" presStyleIdx="2" presStyleCnt="9">
        <dgm:presLayoutVars>
          <dgm:bulletEnabled val="1"/>
        </dgm:presLayoutVars>
      </dgm:prSet>
      <dgm:spPr/>
    </dgm:pt>
    <dgm:pt modelId="{B391F73D-DBE3-496F-B671-FBC2C46942B4}" type="pres">
      <dgm:prSet presAssocID="{B034FA4E-E573-4672-8948-70B5D80AB4BF}" presName="sp" presStyleCnt="0"/>
      <dgm:spPr/>
    </dgm:pt>
    <dgm:pt modelId="{DBA3419F-6B64-4B6E-8AB0-05DA6B195A26}" type="pres">
      <dgm:prSet presAssocID="{6EF1F4F9-4641-4B2C-A920-193FCD08450C}" presName="linNode" presStyleCnt="0"/>
      <dgm:spPr/>
    </dgm:pt>
    <dgm:pt modelId="{0DAAD15B-7978-49C2-B211-93BC2E350AE4}" type="pres">
      <dgm:prSet presAssocID="{6EF1F4F9-4641-4B2C-A920-193FCD08450C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F05C8273-83AC-4CFF-9ED6-0D94636FF535}" type="pres">
      <dgm:prSet presAssocID="{6EF1F4F9-4641-4B2C-A920-193FCD08450C}" presName="descendantText" presStyleLbl="alignAccFollowNode1" presStyleIdx="3" presStyleCnt="9">
        <dgm:presLayoutVars>
          <dgm:bulletEnabled val="1"/>
        </dgm:presLayoutVars>
      </dgm:prSet>
      <dgm:spPr/>
    </dgm:pt>
    <dgm:pt modelId="{5CBE6F08-A96E-4EA8-A3D4-EAB608CB2FCF}" type="pres">
      <dgm:prSet presAssocID="{56A01E46-903A-4EE7-BAE5-1B84356384FA}" presName="sp" presStyleCnt="0"/>
      <dgm:spPr/>
    </dgm:pt>
    <dgm:pt modelId="{26BD4541-2A4B-4D3B-8265-500D1F88EAA2}" type="pres">
      <dgm:prSet presAssocID="{C6264D73-C84C-45F4-8C19-8A7D5B23DE2E}" presName="linNode" presStyleCnt="0"/>
      <dgm:spPr/>
    </dgm:pt>
    <dgm:pt modelId="{B28C647F-05F3-489D-BE36-CDB8A3ECE659}" type="pres">
      <dgm:prSet presAssocID="{C6264D73-C84C-45F4-8C19-8A7D5B23DE2E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6A35436E-296B-4C60-A420-8BFDBD7E18F5}" type="pres">
      <dgm:prSet presAssocID="{C6264D73-C84C-45F4-8C19-8A7D5B23DE2E}" presName="descendantText" presStyleLbl="alignAccFollowNode1" presStyleIdx="4" presStyleCnt="9">
        <dgm:presLayoutVars>
          <dgm:bulletEnabled val="1"/>
        </dgm:presLayoutVars>
      </dgm:prSet>
      <dgm:spPr/>
    </dgm:pt>
    <dgm:pt modelId="{E79721F0-2AF8-48A2-B531-647DA0C86BBF}" type="pres">
      <dgm:prSet presAssocID="{288CEF84-A133-4650-91AC-4CA9A0BE1CC8}" presName="sp" presStyleCnt="0"/>
      <dgm:spPr/>
    </dgm:pt>
    <dgm:pt modelId="{9FCEF62C-0606-437B-B7E5-C4C81C7F1C63}" type="pres">
      <dgm:prSet presAssocID="{176C6F5F-6D80-40C3-AE97-04DB8620F3CD}" presName="linNode" presStyleCnt="0"/>
      <dgm:spPr/>
    </dgm:pt>
    <dgm:pt modelId="{06A480A2-053B-4DD5-B61D-F8245DF9C84C}" type="pres">
      <dgm:prSet presAssocID="{176C6F5F-6D80-40C3-AE97-04DB8620F3CD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53E815A5-5703-4D45-A3FE-DF06B81DE29C}" type="pres">
      <dgm:prSet presAssocID="{176C6F5F-6D80-40C3-AE97-04DB8620F3CD}" presName="descendantText" presStyleLbl="alignAccFollowNode1" presStyleIdx="5" presStyleCnt="9">
        <dgm:presLayoutVars>
          <dgm:bulletEnabled val="1"/>
        </dgm:presLayoutVars>
      </dgm:prSet>
      <dgm:spPr/>
    </dgm:pt>
    <dgm:pt modelId="{14169ED2-A9EC-4C29-979F-268AD39254EC}" type="pres">
      <dgm:prSet presAssocID="{28441A53-C870-4958-9725-46D87A84CBFF}" presName="sp" presStyleCnt="0"/>
      <dgm:spPr/>
    </dgm:pt>
    <dgm:pt modelId="{A4EB36D2-8AE4-40F1-99AA-59BC4F48D36E}" type="pres">
      <dgm:prSet presAssocID="{BB0100E1-16DB-4C9D-A003-235BF6752C26}" presName="linNode" presStyleCnt="0"/>
      <dgm:spPr/>
    </dgm:pt>
    <dgm:pt modelId="{2A4D432F-77CA-482F-97A4-2BD75C618F90}" type="pres">
      <dgm:prSet presAssocID="{BB0100E1-16DB-4C9D-A003-235BF6752C26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5354D369-086D-4E18-9328-EFDEB049DCB0}" type="pres">
      <dgm:prSet presAssocID="{BB0100E1-16DB-4C9D-A003-235BF6752C26}" presName="descendantText" presStyleLbl="alignAccFollowNode1" presStyleIdx="6" presStyleCnt="9">
        <dgm:presLayoutVars>
          <dgm:bulletEnabled val="1"/>
        </dgm:presLayoutVars>
      </dgm:prSet>
      <dgm:spPr/>
    </dgm:pt>
    <dgm:pt modelId="{1CCA4040-ADF7-4721-ABF9-0F91B044CE46}" type="pres">
      <dgm:prSet presAssocID="{504E34B0-E398-47C4-865F-36D4372BD8BD}" presName="sp" presStyleCnt="0"/>
      <dgm:spPr/>
    </dgm:pt>
    <dgm:pt modelId="{BFFD3C9C-0517-42F4-9353-799646B2D975}" type="pres">
      <dgm:prSet presAssocID="{43CA63CB-3BD4-47C5-B499-EDC20BEA3D48}" presName="linNode" presStyleCnt="0"/>
      <dgm:spPr/>
    </dgm:pt>
    <dgm:pt modelId="{EF17DF00-2137-4C39-BFD9-66001543CA50}" type="pres">
      <dgm:prSet presAssocID="{43CA63CB-3BD4-47C5-B499-EDC20BEA3D48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55C214C3-5B8C-49F1-B5F0-0F60D514B3D1}" type="pres">
      <dgm:prSet presAssocID="{43CA63CB-3BD4-47C5-B499-EDC20BEA3D48}" presName="descendantText" presStyleLbl="alignAccFollowNode1" presStyleIdx="7" presStyleCnt="9">
        <dgm:presLayoutVars>
          <dgm:bulletEnabled val="1"/>
        </dgm:presLayoutVars>
      </dgm:prSet>
      <dgm:spPr/>
    </dgm:pt>
    <dgm:pt modelId="{9CA3399A-AC74-4226-9A8E-F45CD003896D}" type="pres">
      <dgm:prSet presAssocID="{2E4F2471-5FFA-4612-B5F7-E5CE5F0C7D69}" presName="sp" presStyleCnt="0"/>
      <dgm:spPr/>
    </dgm:pt>
    <dgm:pt modelId="{94247254-43B0-499A-9E86-8BE89447A4B3}" type="pres">
      <dgm:prSet presAssocID="{60584A14-9637-4B01-A319-44EF30F599D2}" presName="linNode" presStyleCnt="0"/>
      <dgm:spPr/>
    </dgm:pt>
    <dgm:pt modelId="{D7385975-8B6C-4C24-8980-15D2DDF347A7}" type="pres">
      <dgm:prSet presAssocID="{60584A14-9637-4B01-A319-44EF30F599D2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0EEDF6DC-A818-48F1-A246-3B80FF309FB7}" type="pres">
      <dgm:prSet presAssocID="{60584A14-9637-4B01-A319-44EF30F599D2}" presName="descendantText" presStyleLbl="alignAccFollowNode1" presStyleIdx="8" presStyleCnt="9">
        <dgm:presLayoutVars>
          <dgm:bulletEnabled val="1"/>
        </dgm:presLayoutVars>
      </dgm:prSet>
      <dgm:spPr/>
    </dgm:pt>
  </dgm:ptLst>
  <dgm:cxnLst>
    <dgm:cxn modelId="{A1517890-32C3-4ECB-BFC3-70D8BF9D31E1}" type="presOf" srcId="{B1EF3075-BDD0-4017-9BE3-8BDE95B37F9E}" destId="{55979D00-EBF7-49CD-9E02-F69F36A9CB18}" srcOrd="0" destOrd="0" presId="urn:microsoft.com/office/officeart/2005/8/layout/vList5"/>
    <dgm:cxn modelId="{C6A9E2BF-E755-4B4D-BA1A-D78490299C73}" srcId="{FA4B04D0-05A2-4766-B513-17BDDD4D96E9}" destId="{BB0100E1-16DB-4C9D-A003-235BF6752C26}" srcOrd="6" destOrd="0" parTransId="{EC61C644-8907-4ABC-BD8C-96C3BB50ED78}" sibTransId="{504E34B0-E398-47C4-865F-36D4372BD8BD}"/>
    <dgm:cxn modelId="{2A56C0B3-1C40-42CD-A2D3-02954410CEEF}" srcId="{FA4B04D0-05A2-4766-B513-17BDDD4D96E9}" destId="{D00865D4-EF53-4076-A220-9C193B23A042}" srcOrd="1" destOrd="0" parTransId="{7896452D-C960-4BB0-ACCC-85D5E59B862F}" sibTransId="{9824D203-0B3D-4EB3-87A0-C44C9A84783F}"/>
    <dgm:cxn modelId="{7F450027-8CA8-46DF-8CB0-47F13F887191}" srcId="{A32DAABF-A564-4C17-ACB4-1AF3E3387730}" destId="{DD9718A6-AA7C-4AEB-9FEC-70B5FCDC2DC5}" srcOrd="0" destOrd="0" parTransId="{3BF6B1C2-4B6D-4360-AC44-383C3EF586A5}" sibTransId="{F5220C3C-7E05-4CB4-9F57-80FDDC5A76AB}"/>
    <dgm:cxn modelId="{2EF537A8-67D8-4960-8441-4B9EB07EEAE1}" type="presOf" srcId="{3054D9E0-AA18-4F5C-AE91-9F2245A8B812}" destId="{53E815A5-5703-4D45-A3FE-DF06B81DE29C}" srcOrd="0" destOrd="0" presId="urn:microsoft.com/office/officeart/2005/8/layout/vList5"/>
    <dgm:cxn modelId="{CB7CC0E4-81F2-424E-B513-ED45D44440E0}" type="presOf" srcId="{57704E23-B495-4296-A86D-2F0F12FB98D0}" destId="{F05C8273-83AC-4CFF-9ED6-0D94636FF535}" srcOrd="0" destOrd="0" presId="urn:microsoft.com/office/officeart/2005/8/layout/vList5"/>
    <dgm:cxn modelId="{9EE21292-6A41-42CA-AB4F-D7301BAE2F30}" srcId="{A32DAABF-A564-4C17-ACB4-1AF3E3387730}" destId="{9CBDCDE9-3694-4FF8-ADFC-C1329C6CC75A}" srcOrd="1" destOrd="0" parTransId="{7FCA3B95-1CD4-4537-8FC5-742A1BC019A0}" sibTransId="{29599426-34F8-489D-BEC6-69626F1E8767}"/>
    <dgm:cxn modelId="{4667BD17-5182-4F4E-AC33-550C384DC33D}" srcId="{FA4B04D0-05A2-4766-B513-17BDDD4D96E9}" destId="{C6264D73-C84C-45F4-8C19-8A7D5B23DE2E}" srcOrd="4" destOrd="0" parTransId="{DD26EED6-B954-41E7-8DDB-B7E7E32C2857}" sibTransId="{288CEF84-A133-4650-91AC-4CA9A0BE1CC8}"/>
    <dgm:cxn modelId="{435C5A47-2811-44DA-AD76-B1C3F893D2B3}" type="presOf" srcId="{37C829EF-1D2A-4BB7-BDDD-1482B57F0681}" destId="{6A35436E-296B-4C60-A420-8BFDBD7E18F5}" srcOrd="0" destOrd="0" presId="urn:microsoft.com/office/officeart/2005/8/layout/vList5"/>
    <dgm:cxn modelId="{F2A181C8-58F8-4264-AE6E-AB248EA20273}" srcId="{FA4B04D0-05A2-4766-B513-17BDDD4D96E9}" destId="{176C6F5F-6D80-40C3-AE97-04DB8620F3CD}" srcOrd="5" destOrd="0" parTransId="{DF6372F4-D591-4E4F-BEB4-BA32BB47E159}" sibTransId="{28441A53-C870-4958-9725-46D87A84CBFF}"/>
    <dgm:cxn modelId="{4879D5F3-ACD1-4DD3-9A25-0482933A3E1B}" srcId="{FA4B04D0-05A2-4766-B513-17BDDD4D96E9}" destId="{43CA63CB-3BD4-47C5-B499-EDC20BEA3D48}" srcOrd="7" destOrd="0" parTransId="{D5BEB234-6495-4D24-9222-43F693539393}" sibTransId="{2E4F2471-5FFA-4612-B5F7-E5CE5F0C7D69}"/>
    <dgm:cxn modelId="{DB1B6609-F41A-43C3-884B-6391A9557038}" srcId="{415B3BD1-7158-4CA1-847D-2311BEA4A691}" destId="{F629D088-E614-47F7-8676-B53532B15290}" srcOrd="1" destOrd="0" parTransId="{B26EBF9C-586A-4DD9-AB2A-DF463BBB2239}" sibTransId="{40ACA611-8ACC-46C2-9751-E58679FE44A4}"/>
    <dgm:cxn modelId="{8D8DA7F1-3C46-49E6-9F59-870E20FF3CBA}" srcId="{6EF1F4F9-4641-4B2C-A920-193FCD08450C}" destId="{57704E23-B495-4296-A86D-2F0F12FB98D0}" srcOrd="0" destOrd="0" parTransId="{954ED760-D533-4403-962E-E76B4EFFD76C}" sibTransId="{0D9C587B-8BDC-4A8F-A350-61331ABA2A82}"/>
    <dgm:cxn modelId="{7EF935B5-07D6-4559-8F2F-36EC76515C0E}" type="presOf" srcId="{BB0100E1-16DB-4C9D-A003-235BF6752C26}" destId="{2A4D432F-77CA-482F-97A4-2BD75C618F90}" srcOrd="0" destOrd="0" presId="urn:microsoft.com/office/officeart/2005/8/layout/vList5"/>
    <dgm:cxn modelId="{DA388BCC-6C05-44A3-8D17-4EF9F975512B}" type="presOf" srcId="{9CBDCDE9-3694-4FF8-ADFC-C1329C6CC75A}" destId="{F4D3526D-FC58-4CD6-810B-04824F81AAC5}" srcOrd="0" destOrd="1" presId="urn:microsoft.com/office/officeart/2005/8/layout/vList5"/>
    <dgm:cxn modelId="{EA453126-AFBA-4069-853F-C5FCEACB672E}" srcId="{FA4B04D0-05A2-4766-B513-17BDDD4D96E9}" destId="{415B3BD1-7158-4CA1-847D-2311BEA4A691}" srcOrd="0" destOrd="0" parTransId="{F4775309-21E2-4D84-8B01-CED51826FD33}" sibTransId="{F92C8874-63BB-48C8-9B40-2F3E3A27862B}"/>
    <dgm:cxn modelId="{BA085D9E-6CC6-416A-B752-0B41DC76DE59}" srcId="{415B3BD1-7158-4CA1-847D-2311BEA4A691}" destId="{B1EF3075-BDD0-4017-9BE3-8BDE95B37F9E}" srcOrd="0" destOrd="0" parTransId="{7CD6195D-5E09-4C7F-97B1-05FF197EFBC9}" sibTransId="{BE2457FA-314B-4013-8E6D-9C65F946DB37}"/>
    <dgm:cxn modelId="{8278EE7D-AC91-4927-91BA-1C196C064C0C}" srcId="{D00865D4-EF53-4076-A220-9C193B23A042}" destId="{F2582718-E815-4265-BF41-B756A32A1FEA}" srcOrd="1" destOrd="0" parTransId="{078C1754-6255-4322-A707-3565B5E3FD94}" sibTransId="{96A18BAE-E9C3-4A39-BBF3-7E38110502B9}"/>
    <dgm:cxn modelId="{C0A09F1A-BD41-4810-B835-428ACF8B5F3A}" srcId="{176C6F5F-6D80-40C3-AE97-04DB8620F3CD}" destId="{3054D9E0-AA18-4F5C-AE91-9F2245A8B812}" srcOrd="0" destOrd="0" parTransId="{671BF33B-418C-4943-B2D6-51335820981B}" sibTransId="{C420D38A-59F1-4E50-B185-1F1B25A1E785}"/>
    <dgm:cxn modelId="{BF6A577F-B742-4899-88EA-78C0210A695E}" type="presOf" srcId="{4D549054-06E8-4066-BAD9-16A7F47514A6}" destId="{6EFF7972-0719-4660-A9AC-A33A4B89524C}" srcOrd="0" destOrd="0" presId="urn:microsoft.com/office/officeart/2005/8/layout/vList5"/>
    <dgm:cxn modelId="{0AD504F3-5D06-4735-85BF-048A43075F8E}" srcId="{BB0100E1-16DB-4C9D-A003-235BF6752C26}" destId="{CB7CA22F-F859-4DB0-9397-2248BE1110E2}" srcOrd="0" destOrd="0" parTransId="{A5E7F5EA-94FD-40DD-8471-3F924680789C}" sibTransId="{5D21C792-D961-4B0C-8F32-1ADA23B25740}"/>
    <dgm:cxn modelId="{8E60C6B6-427A-4D4A-A584-D411084FC4CE}" srcId="{FA4B04D0-05A2-4766-B513-17BDDD4D96E9}" destId="{A32DAABF-A564-4C17-ACB4-1AF3E3387730}" srcOrd="2" destOrd="0" parTransId="{356EC1CB-23FF-4F56-880E-6205A7B71763}" sibTransId="{B034FA4E-E573-4672-8948-70B5D80AB4BF}"/>
    <dgm:cxn modelId="{F812EEFB-A136-45C2-9E01-A82130C24757}" type="presOf" srcId="{FA4B04D0-05A2-4766-B513-17BDDD4D96E9}" destId="{9C26173C-E116-4FA9-8F54-5C5FE57BF9A9}" srcOrd="0" destOrd="0" presId="urn:microsoft.com/office/officeart/2005/8/layout/vList5"/>
    <dgm:cxn modelId="{373453DC-4DAA-4CF4-8659-8898ABDDBF81}" type="presOf" srcId="{6EF1F4F9-4641-4B2C-A920-193FCD08450C}" destId="{0DAAD15B-7978-49C2-B211-93BC2E350AE4}" srcOrd="0" destOrd="0" presId="urn:microsoft.com/office/officeart/2005/8/layout/vList5"/>
    <dgm:cxn modelId="{65ABFB92-8F5A-41BE-A061-A08E8A17505F}" type="presOf" srcId="{DD9718A6-AA7C-4AEB-9FEC-70B5FCDC2DC5}" destId="{F4D3526D-FC58-4CD6-810B-04824F81AAC5}" srcOrd="0" destOrd="0" presId="urn:microsoft.com/office/officeart/2005/8/layout/vList5"/>
    <dgm:cxn modelId="{5BBC2BCD-AB0A-4656-B2C2-ACC95371C37D}" srcId="{60584A14-9637-4B01-A319-44EF30F599D2}" destId="{A2535B91-4F22-4C24-B2E2-39AB9320B2AD}" srcOrd="0" destOrd="0" parTransId="{9FEFAD5F-37AB-47D2-BF3F-06949456C98D}" sibTransId="{48EC30C2-3BB4-4B70-809B-2983C2CC18FD}"/>
    <dgm:cxn modelId="{849F87DB-4F11-4F2F-BF4A-5A7E17BE343A}" type="presOf" srcId="{176C6F5F-6D80-40C3-AE97-04DB8620F3CD}" destId="{06A480A2-053B-4DD5-B61D-F8245DF9C84C}" srcOrd="0" destOrd="0" presId="urn:microsoft.com/office/officeart/2005/8/layout/vList5"/>
    <dgm:cxn modelId="{C68103F6-0BD2-4D39-9D75-6F38FEF28B79}" type="presOf" srcId="{D00865D4-EF53-4076-A220-9C193B23A042}" destId="{178A116C-456D-44A4-821D-E5C94395A50E}" srcOrd="0" destOrd="0" presId="urn:microsoft.com/office/officeart/2005/8/layout/vList5"/>
    <dgm:cxn modelId="{EE7C4DF3-47B6-4F42-A07E-DCEAF29E8879}" type="presOf" srcId="{60584A14-9637-4B01-A319-44EF30F599D2}" destId="{D7385975-8B6C-4C24-8980-15D2DDF347A7}" srcOrd="0" destOrd="0" presId="urn:microsoft.com/office/officeart/2005/8/layout/vList5"/>
    <dgm:cxn modelId="{E3AB2D3B-840E-4F99-A44B-6FFB38062C4F}" type="presOf" srcId="{F2582718-E815-4265-BF41-B756A32A1FEA}" destId="{6EFF7972-0719-4660-A9AC-A33A4B89524C}" srcOrd="0" destOrd="1" presId="urn:microsoft.com/office/officeart/2005/8/layout/vList5"/>
    <dgm:cxn modelId="{C179FE55-2045-4855-9189-F91797538820}" srcId="{43CA63CB-3BD4-47C5-B499-EDC20BEA3D48}" destId="{045CCC88-446D-4F97-A5DF-964BE56F34D9}" srcOrd="0" destOrd="0" parTransId="{4DAB0796-1275-450E-933E-C415B8CE0702}" sibTransId="{F0F28A95-C760-4AF3-B1A6-4270D74E4AF3}"/>
    <dgm:cxn modelId="{154EBFE7-E559-48B0-8B4B-E1A160B0C885}" type="presOf" srcId="{F629D088-E614-47F7-8676-B53532B15290}" destId="{55979D00-EBF7-49CD-9E02-F69F36A9CB18}" srcOrd="0" destOrd="1" presId="urn:microsoft.com/office/officeart/2005/8/layout/vList5"/>
    <dgm:cxn modelId="{11B98682-855A-4162-A107-CB4963006115}" type="presOf" srcId="{43CA63CB-3BD4-47C5-B499-EDC20BEA3D48}" destId="{EF17DF00-2137-4C39-BFD9-66001543CA50}" srcOrd="0" destOrd="0" presId="urn:microsoft.com/office/officeart/2005/8/layout/vList5"/>
    <dgm:cxn modelId="{DBC77503-DACB-4131-949C-AE984080B7AD}" srcId="{FA4B04D0-05A2-4766-B513-17BDDD4D96E9}" destId="{6EF1F4F9-4641-4B2C-A920-193FCD08450C}" srcOrd="3" destOrd="0" parTransId="{1B75D8EB-63CC-49AE-B74C-0D7950857FDE}" sibTransId="{56A01E46-903A-4EE7-BAE5-1B84356384FA}"/>
    <dgm:cxn modelId="{B2D9B646-EC88-44BD-BB95-D233E239C1BE}" type="presOf" srcId="{045CCC88-446D-4F97-A5DF-964BE56F34D9}" destId="{55C214C3-5B8C-49F1-B5F0-0F60D514B3D1}" srcOrd="0" destOrd="0" presId="urn:microsoft.com/office/officeart/2005/8/layout/vList5"/>
    <dgm:cxn modelId="{36CDC615-A29C-437E-BFFC-83BC5956F186}" type="presOf" srcId="{415B3BD1-7158-4CA1-847D-2311BEA4A691}" destId="{9357E245-C894-47C6-802C-E0E57826D312}" srcOrd="0" destOrd="0" presId="urn:microsoft.com/office/officeart/2005/8/layout/vList5"/>
    <dgm:cxn modelId="{F9F3360A-CF16-4365-9807-CD7D936A6AF7}" srcId="{C6264D73-C84C-45F4-8C19-8A7D5B23DE2E}" destId="{37C829EF-1D2A-4BB7-BDDD-1482B57F0681}" srcOrd="0" destOrd="0" parTransId="{CCDB1951-59B7-4CCB-80D8-79604E4924C2}" sibTransId="{FB2245BE-745A-4996-B516-BBF921875A0E}"/>
    <dgm:cxn modelId="{7D8193D8-9784-4F8B-BDCA-CFF6E56EB6CA}" srcId="{FA4B04D0-05A2-4766-B513-17BDDD4D96E9}" destId="{60584A14-9637-4B01-A319-44EF30F599D2}" srcOrd="8" destOrd="0" parTransId="{9468F143-EEE4-41AC-AD1C-FD2945F66FA6}" sibTransId="{D30622C4-FD02-4D31-A757-A6D5ED814A1E}"/>
    <dgm:cxn modelId="{2A1A72EB-BF92-4444-B374-C44D045C6618}" type="presOf" srcId="{C6264D73-C84C-45F4-8C19-8A7D5B23DE2E}" destId="{B28C647F-05F3-489D-BE36-CDB8A3ECE659}" srcOrd="0" destOrd="0" presId="urn:microsoft.com/office/officeart/2005/8/layout/vList5"/>
    <dgm:cxn modelId="{ED294F39-6718-4DFA-9865-C98EA4726BC0}" type="presOf" srcId="{A2535B91-4F22-4C24-B2E2-39AB9320B2AD}" destId="{0EEDF6DC-A818-48F1-A246-3B80FF309FB7}" srcOrd="0" destOrd="0" presId="urn:microsoft.com/office/officeart/2005/8/layout/vList5"/>
    <dgm:cxn modelId="{DBF5A1AF-55C3-4151-8D0E-A7F00D991137}" type="presOf" srcId="{A32DAABF-A564-4C17-ACB4-1AF3E3387730}" destId="{9BD6799A-BAAC-443D-8F3C-0CCB83C24F3B}" srcOrd="0" destOrd="0" presId="urn:microsoft.com/office/officeart/2005/8/layout/vList5"/>
    <dgm:cxn modelId="{2CA71386-915D-48A2-930C-B8918434CA3A}" type="presOf" srcId="{CB7CA22F-F859-4DB0-9397-2248BE1110E2}" destId="{5354D369-086D-4E18-9328-EFDEB049DCB0}" srcOrd="0" destOrd="0" presId="urn:microsoft.com/office/officeart/2005/8/layout/vList5"/>
    <dgm:cxn modelId="{6B0641A5-97C7-45BF-BCE3-E70C8A9C6F67}" srcId="{D00865D4-EF53-4076-A220-9C193B23A042}" destId="{4D549054-06E8-4066-BAD9-16A7F47514A6}" srcOrd="0" destOrd="0" parTransId="{087090B8-8491-4E72-8A8F-BB4B1C7CDD34}" sibTransId="{055B92E4-B7A4-4B4E-A0F6-182995EF18DB}"/>
    <dgm:cxn modelId="{0ED5D771-F9B4-4247-B9DA-60BD962B348F}" type="presParOf" srcId="{9C26173C-E116-4FA9-8F54-5C5FE57BF9A9}" destId="{DB03FCE5-356C-4005-AA42-966A95453D36}" srcOrd="0" destOrd="0" presId="urn:microsoft.com/office/officeart/2005/8/layout/vList5"/>
    <dgm:cxn modelId="{02A33562-2357-4E3F-82A1-6BA5ADB06B69}" type="presParOf" srcId="{DB03FCE5-356C-4005-AA42-966A95453D36}" destId="{9357E245-C894-47C6-802C-E0E57826D312}" srcOrd="0" destOrd="0" presId="urn:microsoft.com/office/officeart/2005/8/layout/vList5"/>
    <dgm:cxn modelId="{2F1C26A9-387E-4319-94F6-3789DE18FDC2}" type="presParOf" srcId="{DB03FCE5-356C-4005-AA42-966A95453D36}" destId="{55979D00-EBF7-49CD-9E02-F69F36A9CB18}" srcOrd="1" destOrd="0" presId="urn:microsoft.com/office/officeart/2005/8/layout/vList5"/>
    <dgm:cxn modelId="{BCB87BBB-6341-46A9-BF42-6181E11236F9}" type="presParOf" srcId="{9C26173C-E116-4FA9-8F54-5C5FE57BF9A9}" destId="{6329A655-A67E-4154-A1A2-62C716DE9C20}" srcOrd="1" destOrd="0" presId="urn:microsoft.com/office/officeart/2005/8/layout/vList5"/>
    <dgm:cxn modelId="{AB513106-1CE0-481F-900A-CF13C657B539}" type="presParOf" srcId="{9C26173C-E116-4FA9-8F54-5C5FE57BF9A9}" destId="{8CA31BE4-82D3-48C6-A0BB-A4C6AE528FCC}" srcOrd="2" destOrd="0" presId="urn:microsoft.com/office/officeart/2005/8/layout/vList5"/>
    <dgm:cxn modelId="{69510702-8E1B-47DB-8378-BA207E23DD18}" type="presParOf" srcId="{8CA31BE4-82D3-48C6-A0BB-A4C6AE528FCC}" destId="{178A116C-456D-44A4-821D-E5C94395A50E}" srcOrd="0" destOrd="0" presId="urn:microsoft.com/office/officeart/2005/8/layout/vList5"/>
    <dgm:cxn modelId="{A6FF02C4-91F3-4CA8-B3FF-96936D3F523C}" type="presParOf" srcId="{8CA31BE4-82D3-48C6-A0BB-A4C6AE528FCC}" destId="{6EFF7972-0719-4660-A9AC-A33A4B89524C}" srcOrd="1" destOrd="0" presId="urn:microsoft.com/office/officeart/2005/8/layout/vList5"/>
    <dgm:cxn modelId="{04B4683D-AF8F-4621-BCCE-77626800407C}" type="presParOf" srcId="{9C26173C-E116-4FA9-8F54-5C5FE57BF9A9}" destId="{4EB1BA25-DC0D-45F4-ADCD-C5FA377BF444}" srcOrd="3" destOrd="0" presId="urn:microsoft.com/office/officeart/2005/8/layout/vList5"/>
    <dgm:cxn modelId="{9A0F4351-66C0-43A0-9B45-840C6FEC7894}" type="presParOf" srcId="{9C26173C-E116-4FA9-8F54-5C5FE57BF9A9}" destId="{40F91EC1-4156-4BC2-A57A-5388D00DADA3}" srcOrd="4" destOrd="0" presId="urn:microsoft.com/office/officeart/2005/8/layout/vList5"/>
    <dgm:cxn modelId="{9C5F2399-2D86-44DB-B8B1-90A477209A33}" type="presParOf" srcId="{40F91EC1-4156-4BC2-A57A-5388D00DADA3}" destId="{9BD6799A-BAAC-443D-8F3C-0CCB83C24F3B}" srcOrd="0" destOrd="0" presId="urn:microsoft.com/office/officeart/2005/8/layout/vList5"/>
    <dgm:cxn modelId="{6D4DC6B0-9828-47D5-9D18-B8AF5B1F5AE8}" type="presParOf" srcId="{40F91EC1-4156-4BC2-A57A-5388D00DADA3}" destId="{F4D3526D-FC58-4CD6-810B-04824F81AAC5}" srcOrd="1" destOrd="0" presId="urn:microsoft.com/office/officeart/2005/8/layout/vList5"/>
    <dgm:cxn modelId="{0362AAA9-A210-47DA-8146-41ED7E5E07AE}" type="presParOf" srcId="{9C26173C-E116-4FA9-8F54-5C5FE57BF9A9}" destId="{B391F73D-DBE3-496F-B671-FBC2C46942B4}" srcOrd="5" destOrd="0" presId="urn:microsoft.com/office/officeart/2005/8/layout/vList5"/>
    <dgm:cxn modelId="{A9FB7ECA-0019-4136-8750-944BD42552AA}" type="presParOf" srcId="{9C26173C-E116-4FA9-8F54-5C5FE57BF9A9}" destId="{DBA3419F-6B64-4B6E-8AB0-05DA6B195A26}" srcOrd="6" destOrd="0" presId="urn:microsoft.com/office/officeart/2005/8/layout/vList5"/>
    <dgm:cxn modelId="{6664376D-5A63-4F74-B63E-ECBDC568B0C5}" type="presParOf" srcId="{DBA3419F-6B64-4B6E-8AB0-05DA6B195A26}" destId="{0DAAD15B-7978-49C2-B211-93BC2E350AE4}" srcOrd="0" destOrd="0" presId="urn:microsoft.com/office/officeart/2005/8/layout/vList5"/>
    <dgm:cxn modelId="{B0D00198-96DD-47B3-AFDF-7BB227877D94}" type="presParOf" srcId="{DBA3419F-6B64-4B6E-8AB0-05DA6B195A26}" destId="{F05C8273-83AC-4CFF-9ED6-0D94636FF535}" srcOrd="1" destOrd="0" presId="urn:microsoft.com/office/officeart/2005/8/layout/vList5"/>
    <dgm:cxn modelId="{AC83007B-1966-4630-905F-CD1BDC541CAC}" type="presParOf" srcId="{9C26173C-E116-4FA9-8F54-5C5FE57BF9A9}" destId="{5CBE6F08-A96E-4EA8-A3D4-EAB608CB2FCF}" srcOrd="7" destOrd="0" presId="urn:microsoft.com/office/officeart/2005/8/layout/vList5"/>
    <dgm:cxn modelId="{A78469D2-5DED-410F-8291-EA20CCBB5A5B}" type="presParOf" srcId="{9C26173C-E116-4FA9-8F54-5C5FE57BF9A9}" destId="{26BD4541-2A4B-4D3B-8265-500D1F88EAA2}" srcOrd="8" destOrd="0" presId="urn:microsoft.com/office/officeart/2005/8/layout/vList5"/>
    <dgm:cxn modelId="{3F9E3277-7D84-4556-B73D-262EEB94F6FF}" type="presParOf" srcId="{26BD4541-2A4B-4D3B-8265-500D1F88EAA2}" destId="{B28C647F-05F3-489D-BE36-CDB8A3ECE659}" srcOrd="0" destOrd="0" presId="urn:microsoft.com/office/officeart/2005/8/layout/vList5"/>
    <dgm:cxn modelId="{DA0F3334-9606-4CFA-AC3B-4FFF51F629F2}" type="presParOf" srcId="{26BD4541-2A4B-4D3B-8265-500D1F88EAA2}" destId="{6A35436E-296B-4C60-A420-8BFDBD7E18F5}" srcOrd="1" destOrd="0" presId="urn:microsoft.com/office/officeart/2005/8/layout/vList5"/>
    <dgm:cxn modelId="{B313A5B1-8A6C-4CAA-BA1E-2B4A7BBC1430}" type="presParOf" srcId="{9C26173C-E116-4FA9-8F54-5C5FE57BF9A9}" destId="{E79721F0-2AF8-48A2-B531-647DA0C86BBF}" srcOrd="9" destOrd="0" presId="urn:microsoft.com/office/officeart/2005/8/layout/vList5"/>
    <dgm:cxn modelId="{9A9FAD3E-CA58-43C3-AAA7-79431159661D}" type="presParOf" srcId="{9C26173C-E116-4FA9-8F54-5C5FE57BF9A9}" destId="{9FCEF62C-0606-437B-B7E5-C4C81C7F1C63}" srcOrd="10" destOrd="0" presId="urn:microsoft.com/office/officeart/2005/8/layout/vList5"/>
    <dgm:cxn modelId="{B1EC02BC-D0D1-4894-AEAD-BE74FCE064E7}" type="presParOf" srcId="{9FCEF62C-0606-437B-B7E5-C4C81C7F1C63}" destId="{06A480A2-053B-4DD5-B61D-F8245DF9C84C}" srcOrd="0" destOrd="0" presId="urn:microsoft.com/office/officeart/2005/8/layout/vList5"/>
    <dgm:cxn modelId="{91C91088-E77C-4B40-A344-3D1D2D381643}" type="presParOf" srcId="{9FCEF62C-0606-437B-B7E5-C4C81C7F1C63}" destId="{53E815A5-5703-4D45-A3FE-DF06B81DE29C}" srcOrd="1" destOrd="0" presId="urn:microsoft.com/office/officeart/2005/8/layout/vList5"/>
    <dgm:cxn modelId="{FB335902-62E7-4D96-85C2-40D5A71CEC00}" type="presParOf" srcId="{9C26173C-E116-4FA9-8F54-5C5FE57BF9A9}" destId="{14169ED2-A9EC-4C29-979F-268AD39254EC}" srcOrd="11" destOrd="0" presId="urn:microsoft.com/office/officeart/2005/8/layout/vList5"/>
    <dgm:cxn modelId="{7D37D960-0CA4-4D08-9306-C069224734C2}" type="presParOf" srcId="{9C26173C-E116-4FA9-8F54-5C5FE57BF9A9}" destId="{A4EB36D2-8AE4-40F1-99AA-59BC4F48D36E}" srcOrd="12" destOrd="0" presId="urn:microsoft.com/office/officeart/2005/8/layout/vList5"/>
    <dgm:cxn modelId="{12AD8EA6-9A2C-4616-A064-D10EF8AB0BC4}" type="presParOf" srcId="{A4EB36D2-8AE4-40F1-99AA-59BC4F48D36E}" destId="{2A4D432F-77CA-482F-97A4-2BD75C618F90}" srcOrd="0" destOrd="0" presId="urn:microsoft.com/office/officeart/2005/8/layout/vList5"/>
    <dgm:cxn modelId="{7274C6BA-1492-4CC9-9E0D-8610A308E90E}" type="presParOf" srcId="{A4EB36D2-8AE4-40F1-99AA-59BC4F48D36E}" destId="{5354D369-086D-4E18-9328-EFDEB049DCB0}" srcOrd="1" destOrd="0" presId="urn:microsoft.com/office/officeart/2005/8/layout/vList5"/>
    <dgm:cxn modelId="{1A9E7B81-6CDB-4A7A-B2CE-6A966A43B262}" type="presParOf" srcId="{9C26173C-E116-4FA9-8F54-5C5FE57BF9A9}" destId="{1CCA4040-ADF7-4721-ABF9-0F91B044CE46}" srcOrd="13" destOrd="0" presId="urn:microsoft.com/office/officeart/2005/8/layout/vList5"/>
    <dgm:cxn modelId="{D8B2EBE2-1903-4D12-8C7E-D6E6AA5F129D}" type="presParOf" srcId="{9C26173C-E116-4FA9-8F54-5C5FE57BF9A9}" destId="{BFFD3C9C-0517-42F4-9353-799646B2D975}" srcOrd="14" destOrd="0" presId="urn:microsoft.com/office/officeart/2005/8/layout/vList5"/>
    <dgm:cxn modelId="{2A3FD495-0E19-408F-9B00-5516F9B9A909}" type="presParOf" srcId="{BFFD3C9C-0517-42F4-9353-799646B2D975}" destId="{EF17DF00-2137-4C39-BFD9-66001543CA50}" srcOrd="0" destOrd="0" presId="urn:microsoft.com/office/officeart/2005/8/layout/vList5"/>
    <dgm:cxn modelId="{1CA1A182-9003-45AA-BE1A-626EF27F2829}" type="presParOf" srcId="{BFFD3C9C-0517-42F4-9353-799646B2D975}" destId="{55C214C3-5B8C-49F1-B5F0-0F60D514B3D1}" srcOrd="1" destOrd="0" presId="urn:microsoft.com/office/officeart/2005/8/layout/vList5"/>
    <dgm:cxn modelId="{F231B851-7A5A-4B2C-8E24-E87FF9A3F32D}" type="presParOf" srcId="{9C26173C-E116-4FA9-8F54-5C5FE57BF9A9}" destId="{9CA3399A-AC74-4226-9A8E-F45CD003896D}" srcOrd="15" destOrd="0" presId="urn:microsoft.com/office/officeart/2005/8/layout/vList5"/>
    <dgm:cxn modelId="{5621F00D-751B-4A07-81AA-D0965C55DFE2}" type="presParOf" srcId="{9C26173C-E116-4FA9-8F54-5C5FE57BF9A9}" destId="{94247254-43B0-499A-9E86-8BE89447A4B3}" srcOrd="16" destOrd="0" presId="urn:microsoft.com/office/officeart/2005/8/layout/vList5"/>
    <dgm:cxn modelId="{93C403C3-2C37-4EBC-B287-FE79E4586920}" type="presParOf" srcId="{94247254-43B0-499A-9E86-8BE89447A4B3}" destId="{D7385975-8B6C-4C24-8980-15D2DDF347A7}" srcOrd="0" destOrd="0" presId="urn:microsoft.com/office/officeart/2005/8/layout/vList5"/>
    <dgm:cxn modelId="{FC9FA796-AF8E-4FD5-9FD1-85076AFC3EDD}" type="presParOf" srcId="{94247254-43B0-499A-9E86-8BE89447A4B3}" destId="{0EEDF6DC-A818-48F1-A246-3B80FF309FB7}" srcOrd="1" destOrd="0" presId="urn:microsoft.com/office/officeart/2005/8/layout/vList5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4B04D0-05A2-4766-B513-17BDDD4D96E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29D088-E614-47F7-8676-B53532B15290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/>
            <a:t>Security complaining about IT</a:t>
          </a:r>
        </a:p>
      </dgm:t>
    </dgm:pt>
    <dgm:pt modelId="{B26EBF9C-586A-4DD9-AB2A-DF463BBB2239}" type="parTrans" cxnId="{DB1B6609-F41A-43C3-884B-6391A9557038}">
      <dgm:prSet/>
      <dgm:spPr/>
      <dgm:t>
        <a:bodyPr/>
        <a:lstStyle/>
        <a:p>
          <a:endParaRPr lang="en-US"/>
        </a:p>
      </dgm:t>
    </dgm:pt>
    <dgm:pt modelId="{40ACA611-8ACC-46C2-9751-E58679FE44A4}" type="sibTrans" cxnId="{DB1B6609-F41A-43C3-884B-6391A9557038}">
      <dgm:prSet/>
      <dgm:spPr/>
      <dgm:t>
        <a:bodyPr/>
        <a:lstStyle/>
        <a:p>
          <a:endParaRPr lang="en-US"/>
        </a:p>
      </dgm:t>
    </dgm:pt>
    <dgm:pt modelId="{DD9718A6-AA7C-4AEB-9FEC-70B5FCDC2DC5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/>
            <a:t>Any negative remark about finance department</a:t>
          </a:r>
        </a:p>
      </dgm:t>
    </dgm:pt>
    <dgm:pt modelId="{3BF6B1C2-4B6D-4360-AC44-383C3EF586A5}" type="parTrans" cxnId="{7F450027-8CA8-46DF-8CB0-47F13F887191}">
      <dgm:prSet/>
      <dgm:spPr/>
      <dgm:t>
        <a:bodyPr/>
        <a:lstStyle/>
        <a:p>
          <a:endParaRPr lang="en-US"/>
        </a:p>
      </dgm:t>
    </dgm:pt>
    <dgm:pt modelId="{F5220C3C-7E05-4CB4-9F57-80FDDC5A76AB}" type="sibTrans" cxnId="{7F450027-8CA8-46DF-8CB0-47F13F887191}">
      <dgm:prSet/>
      <dgm:spPr/>
      <dgm:t>
        <a:bodyPr/>
        <a:lstStyle/>
        <a:p>
          <a:endParaRPr lang="en-US"/>
        </a:p>
      </dgm:t>
    </dgm:pt>
    <dgm:pt modelId="{9CBDCDE9-3694-4FF8-ADFC-C1329C6CC75A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/>
            <a:t>Recent inquiries about outsourcing part of all IT duties</a:t>
          </a:r>
        </a:p>
      </dgm:t>
    </dgm:pt>
    <dgm:pt modelId="{7FCA3B95-1CD4-4537-8FC5-742A1BC019A0}" type="parTrans" cxnId="{9EE21292-6A41-42CA-AB4F-D7301BAE2F30}">
      <dgm:prSet/>
      <dgm:spPr/>
      <dgm:t>
        <a:bodyPr/>
        <a:lstStyle/>
        <a:p>
          <a:endParaRPr lang="en-US"/>
        </a:p>
      </dgm:t>
    </dgm:pt>
    <dgm:pt modelId="{29599426-34F8-489D-BEC6-69626F1E8767}" type="sibTrans" cxnId="{9EE21292-6A41-42CA-AB4F-D7301BAE2F30}">
      <dgm:prSet/>
      <dgm:spPr/>
      <dgm:t>
        <a:bodyPr/>
        <a:lstStyle/>
        <a:p>
          <a:endParaRPr lang="en-US"/>
        </a:p>
      </dgm:t>
    </dgm:pt>
    <dgm:pt modelId="{37C829EF-1D2A-4BB7-BDDD-1482B57F0681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</a:rPr>
            <a:t>Multiple sites</a:t>
          </a:r>
        </a:p>
      </dgm:t>
    </dgm:pt>
    <dgm:pt modelId="{CCDB1951-59B7-4CCB-80D8-79604E4924C2}" type="parTrans" cxnId="{F9F3360A-CF16-4365-9807-CD7D936A6AF7}">
      <dgm:prSet/>
      <dgm:spPr/>
      <dgm:t>
        <a:bodyPr/>
        <a:lstStyle/>
        <a:p>
          <a:endParaRPr lang="en-US"/>
        </a:p>
      </dgm:t>
    </dgm:pt>
    <dgm:pt modelId="{FB2245BE-745A-4996-B516-BBF921875A0E}" type="sibTrans" cxnId="{F9F3360A-CF16-4365-9807-CD7D936A6AF7}">
      <dgm:prSet/>
      <dgm:spPr/>
      <dgm:t>
        <a:bodyPr/>
        <a:lstStyle/>
        <a:p>
          <a:endParaRPr lang="en-US"/>
        </a:p>
      </dgm:t>
    </dgm:pt>
    <dgm:pt modelId="{3054D9E0-AA18-4F5C-AE91-9F2245A8B812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</a:rPr>
            <a:t>Mention of server space being limited</a:t>
          </a:r>
        </a:p>
      </dgm:t>
    </dgm:pt>
    <dgm:pt modelId="{671BF33B-418C-4943-B2D6-51335820981B}" type="parTrans" cxnId="{C0A09F1A-BD41-4810-B835-428ACF8B5F3A}">
      <dgm:prSet/>
      <dgm:spPr/>
      <dgm:t>
        <a:bodyPr/>
        <a:lstStyle/>
        <a:p>
          <a:endParaRPr lang="en-US"/>
        </a:p>
      </dgm:t>
    </dgm:pt>
    <dgm:pt modelId="{C420D38A-59F1-4E50-B185-1F1B25A1E785}" type="sibTrans" cxnId="{C0A09F1A-BD41-4810-B835-428ACF8B5F3A}">
      <dgm:prSet/>
      <dgm:spPr/>
      <dgm:t>
        <a:bodyPr/>
        <a:lstStyle/>
        <a:p>
          <a:endParaRPr lang="en-US"/>
        </a:p>
      </dgm:t>
    </dgm:pt>
    <dgm:pt modelId="{CB7CA22F-F859-4DB0-9397-2248BE1110E2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</a:rPr>
            <a:t>IT having to run reports, print badges, etc.</a:t>
          </a:r>
        </a:p>
      </dgm:t>
    </dgm:pt>
    <dgm:pt modelId="{A5E7F5EA-94FD-40DD-8471-3F924680789C}" type="parTrans" cxnId="{0AD504F3-5D06-4735-85BF-048A43075F8E}">
      <dgm:prSet/>
      <dgm:spPr/>
      <dgm:t>
        <a:bodyPr/>
        <a:lstStyle/>
        <a:p>
          <a:endParaRPr lang="en-US"/>
        </a:p>
      </dgm:t>
    </dgm:pt>
    <dgm:pt modelId="{5D21C792-D961-4B0C-8F32-1ADA23B25740}" type="sibTrans" cxnId="{0AD504F3-5D06-4735-85BF-048A43075F8E}">
      <dgm:prSet/>
      <dgm:spPr/>
      <dgm:t>
        <a:bodyPr/>
        <a:lstStyle/>
        <a:p>
          <a:endParaRPr lang="en-US"/>
        </a:p>
      </dgm:t>
    </dgm:pt>
    <dgm:pt modelId="{5435D037-20B5-44C8-A5A6-271BFA4D4EE3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/>
            <a:t>Current customer that you know has let their SSA lapse</a:t>
          </a:r>
        </a:p>
      </dgm:t>
    </dgm:pt>
    <dgm:pt modelId="{C74FBA62-35F6-4D76-BEAE-8F3B1EF26A2E}" type="parTrans" cxnId="{97D5E28E-A997-4D35-AE05-5516D0C90941}">
      <dgm:prSet/>
      <dgm:spPr/>
      <dgm:t>
        <a:bodyPr/>
        <a:lstStyle/>
        <a:p>
          <a:endParaRPr lang="en-US"/>
        </a:p>
      </dgm:t>
    </dgm:pt>
    <dgm:pt modelId="{1BFA666F-9898-479A-A5FC-E75CDD263451}" type="sibTrans" cxnId="{97D5E28E-A997-4D35-AE05-5516D0C90941}">
      <dgm:prSet/>
      <dgm:spPr/>
      <dgm:t>
        <a:bodyPr/>
        <a:lstStyle/>
        <a:p>
          <a:endParaRPr lang="en-US"/>
        </a:p>
      </dgm:t>
    </dgm:pt>
    <dgm:pt modelId="{25FF9E76-D375-476B-B62C-00076005185B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</a:rPr>
            <a:t>Any mention of chaos because of various sites</a:t>
          </a:r>
        </a:p>
      </dgm:t>
    </dgm:pt>
    <dgm:pt modelId="{5FC0597D-F75D-4F2F-AB64-6719308EBC89}" type="parTrans" cxnId="{DD44876A-ADEE-4DF2-BEA8-6AAB3DE7FA86}">
      <dgm:prSet/>
      <dgm:spPr/>
      <dgm:t>
        <a:bodyPr/>
        <a:lstStyle/>
        <a:p>
          <a:endParaRPr lang="en-US"/>
        </a:p>
      </dgm:t>
    </dgm:pt>
    <dgm:pt modelId="{0A31E7F9-8E16-41F8-B31A-261EE2E4D12C}" type="sibTrans" cxnId="{DD44876A-ADEE-4DF2-BEA8-6AAB3DE7FA86}">
      <dgm:prSet/>
      <dgm:spPr/>
      <dgm:t>
        <a:bodyPr/>
        <a:lstStyle/>
        <a:p>
          <a:endParaRPr lang="en-US"/>
        </a:p>
      </dgm:t>
    </dgm:pt>
    <dgm:pt modelId="{34C42476-D28E-4AA1-A269-451B2C49793B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</a:rPr>
            <a:t>Someone traveling any amount between sites</a:t>
          </a:r>
        </a:p>
      </dgm:t>
    </dgm:pt>
    <dgm:pt modelId="{72A76491-03DD-4437-BFB2-27300EC98A58}" type="parTrans" cxnId="{07BBFA30-4596-4418-8EA4-1B71DDA36C2D}">
      <dgm:prSet/>
      <dgm:spPr/>
      <dgm:t>
        <a:bodyPr/>
        <a:lstStyle/>
        <a:p>
          <a:endParaRPr lang="en-US"/>
        </a:p>
      </dgm:t>
    </dgm:pt>
    <dgm:pt modelId="{5D1FE713-1B8A-4CA4-A2C7-3173BF168F64}" type="sibTrans" cxnId="{07BBFA30-4596-4418-8EA4-1B71DDA36C2D}">
      <dgm:prSet/>
      <dgm:spPr/>
      <dgm:t>
        <a:bodyPr/>
        <a:lstStyle/>
        <a:p>
          <a:endParaRPr lang="en-US"/>
        </a:p>
      </dgm:t>
    </dgm:pt>
    <dgm:pt modelId="{B342132B-E84D-4578-96D0-14F14DA606E9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</a:rPr>
            <a:t>Term “</a:t>
          </a:r>
          <a:r>
            <a:rPr lang="en-US" sz="2800" dirty="0" err="1">
              <a:solidFill>
                <a:schemeClr val="tx1"/>
              </a:solidFill>
            </a:rPr>
            <a:t>OpEx</a:t>
          </a:r>
          <a:r>
            <a:rPr lang="en-US" sz="2800" dirty="0">
              <a:solidFill>
                <a:schemeClr val="tx1"/>
              </a:solidFill>
            </a:rPr>
            <a:t>” or “</a:t>
          </a:r>
          <a:r>
            <a:rPr lang="en-US" sz="2800" dirty="0" err="1">
              <a:solidFill>
                <a:schemeClr val="tx1"/>
              </a:solidFill>
            </a:rPr>
            <a:t>CapEx</a:t>
          </a:r>
          <a:r>
            <a:rPr lang="en-US" sz="2800" dirty="0">
              <a:solidFill>
                <a:schemeClr val="tx1"/>
              </a:solidFill>
            </a:rPr>
            <a:t>” being used</a:t>
          </a:r>
        </a:p>
      </dgm:t>
    </dgm:pt>
    <dgm:pt modelId="{92518721-BBFB-469E-87A0-484FF598546D}" type="parTrans" cxnId="{DF4F7154-CC48-4F0D-9384-A3C040FC9426}">
      <dgm:prSet/>
      <dgm:spPr/>
      <dgm:t>
        <a:bodyPr/>
        <a:lstStyle/>
        <a:p>
          <a:endParaRPr lang="en-US"/>
        </a:p>
      </dgm:t>
    </dgm:pt>
    <dgm:pt modelId="{227E4AB4-4F56-4601-9F36-1AEEB255C029}" type="sibTrans" cxnId="{DF4F7154-CC48-4F0D-9384-A3C040FC9426}">
      <dgm:prSet/>
      <dgm:spPr/>
      <dgm:t>
        <a:bodyPr/>
        <a:lstStyle/>
        <a:p>
          <a:endParaRPr lang="en-US"/>
        </a:p>
      </dgm:t>
    </dgm:pt>
    <dgm:pt modelId="{729AA173-EA20-4061-BA61-416AD179FE54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</a:rPr>
            <a:t>Your knowledge of the system being old</a:t>
          </a:r>
          <a:endParaRPr lang="en-US" sz="2500" dirty="0">
            <a:solidFill>
              <a:schemeClr val="tx1"/>
            </a:solidFill>
          </a:endParaRPr>
        </a:p>
      </dgm:t>
    </dgm:pt>
    <dgm:pt modelId="{FA2110EA-9D05-4A81-8B81-151190B542FD}" type="parTrans" cxnId="{1A4E7910-1791-4352-8D0E-8A4D639115E1}">
      <dgm:prSet/>
      <dgm:spPr/>
      <dgm:t>
        <a:bodyPr/>
        <a:lstStyle/>
        <a:p>
          <a:endParaRPr lang="en-US"/>
        </a:p>
      </dgm:t>
    </dgm:pt>
    <dgm:pt modelId="{F1BA5CDF-F6BE-4A63-B5CF-5315566C84AB}" type="sibTrans" cxnId="{1A4E7910-1791-4352-8D0E-8A4D639115E1}">
      <dgm:prSet/>
      <dgm:spPr/>
      <dgm:t>
        <a:bodyPr/>
        <a:lstStyle/>
        <a:p>
          <a:endParaRPr lang="en-US"/>
        </a:p>
      </dgm:t>
    </dgm:pt>
    <dgm:pt modelId="{C8955F51-A155-4A12-A2D4-DECB5AB7433B}">
      <dgm:prSet phldrT="[Text]"/>
      <dgm:spPr>
        <a:solidFill>
          <a:srgbClr val="E3CEA3"/>
        </a:solidFill>
      </dgm:spPr>
      <dgm:t>
        <a:bodyPr/>
        <a:lstStyle/>
        <a:p>
          <a:pPr algn="ctr"/>
          <a:endParaRPr lang="en-US" dirty="0"/>
        </a:p>
      </dgm:t>
    </dgm:pt>
    <dgm:pt modelId="{C1CB5A92-D0AD-40DD-9CCE-9564CF18C1B8}" type="parTrans" cxnId="{7DB6C428-E24B-4428-AC51-7DF52F67AE0C}">
      <dgm:prSet/>
      <dgm:spPr/>
      <dgm:t>
        <a:bodyPr/>
        <a:lstStyle/>
        <a:p>
          <a:endParaRPr lang="en-US"/>
        </a:p>
      </dgm:t>
    </dgm:pt>
    <dgm:pt modelId="{4FF43726-EF75-466B-8339-125EA9DCE2B7}" type="sibTrans" cxnId="{7DB6C428-E24B-4428-AC51-7DF52F67AE0C}">
      <dgm:prSet/>
      <dgm:spPr/>
      <dgm:t>
        <a:bodyPr/>
        <a:lstStyle/>
        <a:p>
          <a:endParaRPr lang="en-US"/>
        </a:p>
      </dgm:t>
    </dgm:pt>
    <dgm:pt modelId="{6ED7F4A6-9F7A-4EA3-885A-06CFE6EC8F0D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/>
            <a:t>IT Complaining about Security</a:t>
          </a:r>
        </a:p>
      </dgm:t>
    </dgm:pt>
    <dgm:pt modelId="{7E978B19-AED1-46EF-B16F-0BE844995E28}" type="parTrans" cxnId="{373063A7-49DD-4891-A449-EB3A56FD5AC9}">
      <dgm:prSet/>
      <dgm:spPr/>
      <dgm:t>
        <a:bodyPr/>
        <a:lstStyle/>
        <a:p>
          <a:endParaRPr lang="en-US"/>
        </a:p>
      </dgm:t>
    </dgm:pt>
    <dgm:pt modelId="{C3E179D7-C91E-448D-9EF1-E5FC515401B4}" type="sibTrans" cxnId="{373063A7-49DD-4891-A449-EB3A56FD5AC9}">
      <dgm:prSet/>
      <dgm:spPr/>
      <dgm:t>
        <a:bodyPr/>
        <a:lstStyle/>
        <a:p>
          <a:endParaRPr lang="en-US"/>
        </a:p>
      </dgm:t>
    </dgm:pt>
    <dgm:pt modelId="{EFA57A9A-1347-420E-86CE-DC4309474291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/>
            <a:t>End-Users complaining about system</a:t>
          </a:r>
        </a:p>
      </dgm:t>
    </dgm:pt>
    <dgm:pt modelId="{91991182-E1FD-4155-B49F-96F6F0F250DD}" type="parTrans" cxnId="{730115E9-EEB1-4155-97F3-8D898E94C30F}">
      <dgm:prSet/>
      <dgm:spPr/>
      <dgm:t>
        <a:bodyPr/>
        <a:lstStyle/>
        <a:p>
          <a:endParaRPr lang="en-US"/>
        </a:p>
      </dgm:t>
    </dgm:pt>
    <dgm:pt modelId="{3FEAECC6-3AB9-45B2-86EB-89EFC4E4F1FA}" type="sibTrans" cxnId="{730115E9-EEB1-4155-97F3-8D898E94C30F}">
      <dgm:prSet/>
      <dgm:spPr/>
      <dgm:t>
        <a:bodyPr/>
        <a:lstStyle/>
        <a:p>
          <a:endParaRPr lang="en-US"/>
        </a:p>
      </dgm:t>
    </dgm:pt>
    <dgm:pt modelId="{9C26173C-E116-4FA9-8F54-5C5FE57BF9A9}" type="pres">
      <dgm:prSet presAssocID="{FA4B04D0-05A2-4766-B513-17BDDD4D96E9}" presName="Name0" presStyleCnt="0">
        <dgm:presLayoutVars>
          <dgm:dir/>
          <dgm:animLvl val="lvl"/>
          <dgm:resizeHandles val="exact"/>
        </dgm:presLayoutVars>
      </dgm:prSet>
      <dgm:spPr/>
    </dgm:pt>
    <dgm:pt modelId="{31712BEB-EDEA-4BCD-98BE-B7D81911D4AC}" type="pres">
      <dgm:prSet presAssocID="{C8955F51-A155-4A12-A2D4-DECB5AB7433B}" presName="linNode" presStyleCnt="0"/>
      <dgm:spPr/>
    </dgm:pt>
    <dgm:pt modelId="{497609B8-9F01-4A84-87A9-122F5324A6D9}" type="pres">
      <dgm:prSet presAssocID="{C8955F51-A155-4A12-A2D4-DECB5AB7433B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8865A215-A654-46F9-9C9A-615196EA9048}" type="pres">
      <dgm:prSet presAssocID="{C8955F51-A155-4A12-A2D4-DECB5AB7433B}" presName="descendantText" presStyleLbl="alignAccFollowNode1" presStyleIdx="0" presStyleCnt="1" custScaleY="125000" custLinFactNeighborX="-6126" custLinFactNeighborY="521">
        <dgm:presLayoutVars>
          <dgm:bulletEnabled val="1"/>
        </dgm:presLayoutVars>
      </dgm:prSet>
      <dgm:spPr/>
    </dgm:pt>
  </dgm:ptLst>
  <dgm:cxnLst>
    <dgm:cxn modelId="{F9F3360A-CF16-4365-9807-CD7D936A6AF7}" srcId="{C8955F51-A155-4A12-A2D4-DECB5AB7433B}" destId="{37C829EF-1D2A-4BB7-BDDD-1482B57F0681}" srcOrd="7" destOrd="0" parTransId="{CCDB1951-59B7-4CCB-80D8-79604E4924C2}" sibTransId="{FB2245BE-745A-4996-B516-BBF921875A0E}"/>
    <dgm:cxn modelId="{B6A15802-D213-4A1F-BA96-83CFEFF99481}" type="presOf" srcId="{B342132B-E84D-4578-96D0-14F14DA606E9}" destId="{8865A215-A654-46F9-9C9A-615196EA9048}" srcOrd="0" destOrd="10" presId="urn:microsoft.com/office/officeart/2005/8/layout/vList5"/>
    <dgm:cxn modelId="{730115E9-EEB1-4155-97F3-8D898E94C30F}" srcId="{C8955F51-A155-4A12-A2D4-DECB5AB7433B}" destId="{EFA57A9A-1347-420E-86CE-DC4309474291}" srcOrd="2" destOrd="0" parTransId="{91991182-E1FD-4155-B49F-96F6F0F250DD}" sibTransId="{3FEAECC6-3AB9-45B2-86EB-89EFC4E4F1FA}"/>
    <dgm:cxn modelId="{1A4E7910-1791-4352-8D0E-8A4D639115E1}" srcId="{C8955F51-A155-4A12-A2D4-DECB5AB7433B}" destId="{729AA173-EA20-4061-BA61-416AD179FE54}" srcOrd="12" destOrd="0" parTransId="{FA2110EA-9D05-4A81-8B81-151190B542FD}" sibTransId="{F1BA5CDF-F6BE-4A63-B5CF-5315566C84AB}"/>
    <dgm:cxn modelId="{9EE21292-6A41-42CA-AB4F-D7301BAE2F30}" srcId="{C8955F51-A155-4A12-A2D4-DECB5AB7433B}" destId="{9CBDCDE9-3694-4FF8-ADFC-C1329C6CC75A}" srcOrd="5" destOrd="0" parTransId="{7FCA3B95-1CD4-4537-8FC5-742A1BC019A0}" sibTransId="{29599426-34F8-489D-BEC6-69626F1E8767}"/>
    <dgm:cxn modelId="{DB1B6609-F41A-43C3-884B-6391A9557038}" srcId="{C8955F51-A155-4A12-A2D4-DECB5AB7433B}" destId="{F629D088-E614-47F7-8676-B53532B15290}" srcOrd="1" destOrd="0" parTransId="{B26EBF9C-586A-4DD9-AB2A-DF463BBB2239}" sibTransId="{40ACA611-8ACC-46C2-9751-E58679FE44A4}"/>
    <dgm:cxn modelId="{F812EEFB-A136-45C2-9E01-A82130C24757}" type="presOf" srcId="{FA4B04D0-05A2-4766-B513-17BDDD4D96E9}" destId="{9C26173C-E116-4FA9-8F54-5C5FE57BF9A9}" srcOrd="0" destOrd="0" presId="urn:microsoft.com/office/officeart/2005/8/layout/vList5"/>
    <dgm:cxn modelId="{102A72F5-E5B9-46B6-9B48-4E09FDA0EC07}" type="presOf" srcId="{5435D037-20B5-44C8-A5A6-271BFA4D4EE3}" destId="{8865A215-A654-46F9-9C9A-615196EA9048}" srcOrd="0" destOrd="3" presId="urn:microsoft.com/office/officeart/2005/8/layout/vList5"/>
    <dgm:cxn modelId="{70D04786-3835-4F58-B6C8-A0A516EB2769}" type="presOf" srcId="{25FF9E76-D375-476B-B62C-00076005185B}" destId="{8865A215-A654-46F9-9C9A-615196EA9048}" srcOrd="0" destOrd="6" presId="urn:microsoft.com/office/officeart/2005/8/layout/vList5"/>
    <dgm:cxn modelId="{C0A09F1A-BD41-4810-B835-428ACF8B5F3A}" srcId="{C8955F51-A155-4A12-A2D4-DECB5AB7433B}" destId="{3054D9E0-AA18-4F5C-AE91-9F2245A8B812}" srcOrd="9" destOrd="0" parTransId="{671BF33B-418C-4943-B2D6-51335820981B}" sibTransId="{C420D38A-59F1-4E50-B185-1F1B25A1E785}"/>
    <dgm:cxn modelId="{DD44876A-ADEE-4DF2-BEA8-6AAB3DE7FA86}" srcId="{C8955F51-A155-4A12-A2D4-DECB5AB7433B}" destId="{25FF9E76-D375-476B-B62C-00076005185B}" srcOrd="6" destOrd="0" parTransId="{5FC0597D-F75D-4F2F-AB64-6719308EBC89}" sibTransId="{0A31E7F9-8E16-41F8-B31A-261EE2E4D12C}"/>
    <dgm:cxn modelId="{0AD504F3-5D06-4735-85BF-048A43075F8E}" srcId="{C8955F51-A155-4A12-A2D4-DECB5AB7433B}" destId="{CB7CA22F-F859-4DB0-9397-2248BE1110E2}" srcOrd="11" destOrd="0" parTransId="{A5E7F5EA-94FD-40DD-8471-3F924680789C}" sibTransId="{5D21C792-D961-4B0C-8F32-1ADA23B25740}"/>
    <dgm:cxn modelId="{C3C9ADDC-EF29-4959-B84D-937612093226}" type="presOf" srcId="{3054D9E0-AA18-4F5C-AE91-9F2245A8B812}" destId="{8865A215-A654-46F9-9C9A-615196EA9048}" srcOrd="0" destOrd="9" presId="urn:microsoft.com/office/officeart/2005/8/layout/vList5"/>
    <dgm:cxn modelId="{7DB6C428-E24B-4428-AC51-7DF52F67AE0C}" srcId="{FA4B04D0-05A2-4766-B513-17BDDD4D96E9}" destId="{C8955F51-A155-4A12-A2D4-DECB5AB7433B}" srcOrd="0" destOrd="0" parTransId="{C1CB5A92-D0AD-40DD-9CCE-9564CF18C1B8}" sibTransId="{4FF43726-EF75-466B-8339-125EA9DCE2B7}"/>
    <dgm:cxn modelId="{373063A7-49DD-4891-A449-EB3A56FD5AC9}" srcId="{C8955F51-A155-4A12-A2D4-DECB5AB7433B}" destId="{6ED7F4A6-9F7A-4EA3-885A-06CFE6EC8F0D}" srcOrd="0" destOrd="0" parTransId="{7E978B19-AED1-46EF-B16F-0BE844995E28}" sibTransId="{C3E179D7-C91E-448D-9EF1-E5FC515401B4}"/>
    <dgm:cxn modelId="{97D5E28E-A997-4D35-AE05-5516D0C90941}" srcId="{C8955F51-A155-4A12-A2D4-DECB5AB7433B}" destId="{5435D037-20B5-44C8-A5A6-271BFA4D4EE3}" srcOrd="3" destOrd="0" parTransId="{C74FBA62-35F6-4D76-BEAE-8F3B1EF26A2E}" sibTransId="{1BFA666F-9898-479A-A5FC-E75CDD263451}"/>
    <dgm:cxn modelId="{FCE10C83-625B-498D-BEBE-59D07B611CED}" type="presOf" srcId="{6ED7F4A6-9F7A-4EA3-885A-06CFE6EC8F0D}" destId="{8865A215-A654-46F9-9C9A-615196EA9048}" srcOrd="0" destOrd="0" presId="urn:microsoft.com/office/officeart/2005/8/layout/vList5"/>
    <dgm:cxn modelId="{DF4F7154-CC48-4F0D-9384-A3C040FC9426}" srcId="{C8955F51-A155-4A12-A2D4-DECB5AB7433B}" destId="{B342132B-E84D-4578-96D0-14F14DA606E9}" srcOrd="10" destOrd="0" parTransId="{92518721-BBFB-469E-87A0-484FF598546D}" sibTransId="{227E4AB4-4F56-4601-9F36-1AEEB255C029}"/>
    <dgm:cxn modelId="{07BBFA30-4596-4418-8EA4-1B71DDA36C2D}" srcId="{C8955F51-A155-4A12-A2D4-DECB5AB7433B}" destId="{34C42476-D28E-4AA1-A269-451B2C49793B}" srcOrd="8" destOrd="0" parTransId="{72A76491-03DD-4437-BFB2-27300EC98A58}" sibTransId="{5D1FE713-1B8A-4CA4-A2C7-3173BF168F64}"/>
    <dgm:cxn modelId="{D38DAE51-7AF9-4808-8F45-FE2BF36BCBB8}" type="presOf" srcId="{729AA173-EA20-4061-BA61-416AD179FE54}" destId="{8865A215-A654-46F9-9C9A-615196EA9048}" srcOrd="0" destOrd="12" presId="urn:microsoft.com/office/officeart/2005/8/layout/vList5"/>
    <dgm:cxn modelId="{7F450027-8CA8-46DF-8CB0-47F13F887191}" srcId="{C8955F51-A155-4A12-A2D4-DECB5AB7433B}" destId="{DD9718A6-AA7C-4AEB-9FEC-70B5FCDC2DC5}" srcOrd="4" destOrd="0" parTransId="{3BF6B1C2-4B6D-4360-AC44-383C3EF586A5}" sibTransId="{F5220C3C-7E05-4CB4-9F57-80FDDC5A76AB}"/>
    <dgm:cxn modelId="{7620B530-7DE5-486D-9B03-1C9A8D5A33DD}" type="presOf" srcId="{CB7CA22F-F859-4DB0-9397-2248BE1110E2}" destId="{8865A215-A654-46F9-9C9A-615196EA9048}" srcOrd="0" destOrd="11" presId="urn:microsoft.com/office/officeart/2005/8/layout/vList5"/>
    <dgm:cxn modelId="{C49F7EB7-9FA2-4F1B-93A9-27CB31CBF447}" type="presOf" srcId="{EFA57A9A-1347-420E-86CE-DC4309474291}" destId="{8865A215-A654-46F9-9C9A-615196EA9048}" srcOrd="0" destOrd="2" presId="urn:microsoft.com/office/officeart/2005/8/layout/vList5"/>
    <dgm:cxn modelId="{1F675BDD-200A-45DE-ABD4-23517E29510F}" type="presOf" srcId="{9CBDCDE9-3694-4FF8-ADFC-C1329C6CC75A}" destId="{8865A215-A654-46F9-9C9A-615196EA9048}" srcOrd="0" destOrd="5" presId="urn:microsoft.com/office/officeart/2005/8/layout/vList5"/>
    <dgm:cxn modelId="{4A1E7F9F-07FB-4346-B27C-AB84DD60E106}" type="presOf" srcId="{37C829EF-1D2A-4BB7-BDDD-1482B57F0681}" destId="{8865A215-A654-46F9-9C9A-615196EA9048}" srcOrd="0" destOrd="7" presId="urn:microsoft.com/office/officeart/2005/8/layout/vList5"/>
    <dgm:cxn modelId="{0852307E-18E5-48BD-9538-40730E50F227}" type="presOf" srcId="{C8955F51-A155-4A12-A2D4-DECB5AB7433B}" destId="{497609B8-9F01-4A84-87A9-122F5324A6D9}" srcOrd="0" destOrd="0" presId="urn:microsoft.com/office/officeart/2005/8/layout/vList5"/>
    <dgm:cxn modelId="{D4B54270-4E6F-4DC2-9CFE-4AA43A8FF5D4}" type="presOf" srcId="{DD9718A6-AA7C-4AEB-9FEC-70B5FCDC2DC5}" destId="{8865A215-A654-46F9-9C9A-615196EA9048}" srcOrd="0" destOrd="4" presId="urn:microsoft.com/office/officeart/2005/8/layout/vList5"/>
    <dgm:cxn modelId="{183A77EE-4436-4377-85A7-4E989DA73839}" type="presOf" srcId="{F629D088-E614-47F7-8676-B53532B15290}" destId="{8865A215-A654-46F9-9C9A-615196EA9048}" srcOrd="0" destOrd="1" presId="urn:microsoft.com/office/officeart/2005/8/layout/vList5"/>
    <dgm:cxn modelId="{DF422481-13F0-4ABC-A8F7-E0BC2A8B77E2}" type="presOf" srcId="{34C42476-D28E-4AA1-A269-451B2C49793B}" destId="{8865A215-A654-46F9-9C9A-615196EA9048}" srcOrd="0" destOrd="8" presId="urn:microsoft.com/office/officeart/2005/8/layout/vList5"/>
    <dgm:cxn modelId="{1F409DC5-7ADF-4543-87CC-F0F7830621F0}" type="presParOf" srcId="{9C26173C-E116-4FA9-8F54-5C5FE57BF9A9}" destId="{31712BEB-EDEA-4BCD-98BE-B7D81911D4AC}" srcOrd="0" destOrd="0" presId="urn:microsoft.com/office/officeart/2005/8/layout/vList5"/>
    <dgm:cxn modelId="{E9941173-35EF-4982-8574-DC7E9CF46B1C}" type="presParOf" srcId="{31712BEB-EDEA-4BCD-98BE-B7D81911D4AC}" destId="{497609B8-9F01-4A84-87A9-122F5324A6D9}" srcOrd="0" destOrd="0" presId="urn:microsoft.com/office/officeart/2005/8/layout/vList5"/>
    <dgm:cxn modelId="{235B43C9-7D18-4D68-8678-B1EE73C47028}" type="presParOf" srcId="{31712BEB-EDEA-4BCD-98BE-B7D81911D4AC}" destId="{8865A215-A654-46F9-9C9A-615196EA9048}" srcOrd="1" destOrd="0" presId="urn:microsoft.com/office/officeart/2005/8/layout/vList5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4B04D0-05A2-4766-B513-17BDDD4D96E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29D088-E614-47F7-8676-B53532B15290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/>
            <a:t>Security complaining about IT</a:t>
          </a:r>
        </a:p>
      </dgm:t>
    </dgm:pt>
    <dgm:pt modelId="{B26EBF9C-586A-4DD9-AB2A-DF463BBB2239}" type="parTrans" cxnId="{DB1B6609-F41A-43C3-884B-6391A9557038}">
      <dgm:prSet/>
      <dgm:spPr/>
      <dgm:t>
        <a:bodyPr/>
        <a:lstStyle/>
        <a:p>
          <a:endParaRPr lang="en-US"/>
        </a:p>
      </dgm:t>
    </dgm:pt>
    <dgm:pt modelId="{40ACA611-8ACC-46C2-9751-E58679FE44A4}" type="sibTrans" cxnId="{DB1B6609-F41A-43C3-884B-6391A9557038}">
      <dgm:prSet/>
      <dgm:spPr/>
      <dgm:t>
        <a:bodyPr/>
        <a:lstStyle/>
        <a:p>
          <a:endParaRPr lang="en-US"/>
        </a:p>
      </dgm:t>
    </dgm:pt>
    <dgm:pt modelId="{DD9718A6-AA7C-4AEB-9FEC-70B5FCDC2DC5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/>
            <a:t>Any negative remark about finance department</a:t>
          </a:r>
        </a:p>
      </dgm:t>
    </dgm:pt>
    <dgm:pt modelId="{3BF6B1C2-4B6D-4360-AC44-383C3EF586A5}" type="parTrans" cxnId="{7F450027-8CA8-46DF-8CB0-47F13F887191}">
      <dgm:prSet/>
      <dgm:spPr/>
      <dgm:t>
        <a:bodyPr/>
        <a:lstStyle/>
        <a:p>
          <a:endParaRPr lang="en-US"/>
        </a:p>
      </dgm:t>
    </dgm:pt>
    <dgm:pt modelId="{F5220C3C-7E05-4CB4-9F57-80FDDC5A76AB}" type="sibTrans" cxnId="{7F450027-8CA8-46DF-8CB0-47F13F887191}">
      <dgm:prSet/>
      <dgm:spPr/>
      <dgm:t>
        <a:bodyPr/>
        <a:lstStyle/>
        <a:p>
          <a:endParaRPr lang="en-US"/>
        </a:p>
      </dgm:t>
    </dgm:pt>
    <dgm:pt modelId="{9CBDCDE9-3694-4FF8-ADFC-C1329C6CC75A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/>
            <a:t>Recent inquiries about outsourcing part of all IT duties</a:t>
          </a:r>
        </a:p>
      </dgm:t>
    </dgm:pt>
    <dgm:pt modelId="{7FCA3B95-1CD4-4537-8FC5-742A1BC019A0}" type="parTrans" cxnId="{9EE21292-6A41-42CA-AB4F-D7301BAE2F30}">
      <dgm:prSet/>
      <dgm:spPr/>
      <dgm:t>
        <a:bodyPr/>
        <a:lstStyle/>
        <a:p>
          <a:endParaRPr lang="en-US"/>
        </a:p>
      </dgm:t>
    </dgm:pt>
    <dgm:pt modelId="{29599426-34F8-489D-BEC6-69626F1E8767}" type="sibTrans" cxnId="{9EE21292-6A41-42CA-AB4F-D7301BAE2F30}">
      <dgm:prSet/>
      <dgm:spPr/>
      <dgm:t>
        <a:bodyPr/>
        <a:lstStyle/>
        <a:p>
          <a:endParaRPr lang="en-US"/>
        </a:p>
      </dgm:t>
    </dgm:pt>
    <dgm:pt modelId="{37C829EF-1D2A-4BB7-BDDD-1482B57F0681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</a:rPr>
            <a:t>Multiple sites</a:t>
          </a:r>
        </a:p>
      </dgm:t>
    </dgm:pt>
    <dgm:pt modelId="{CCDB1951-59B7-4CCB-80D8-79604E4924C2}" type="parTrans" cxnId="{F9F3360A-CF16-4365-9807-CD7D936A6AF7}">
      <dgm:prSet/>
      <dgm:spPr/>
      <dgm:t>
        <a:bodyPr/>
        <a:lstStyle/>
        <a:p>
          <a:endParaRPr lang="en-US"/>
        </a:p>
      </dgm:t>
    </dgm:pt>
    <dgm:pt modelId="{FB2245BE-745A-4996-B516-BBF921875A0E}" type="sibTrans" cxnId="{F9F3360A-CF16-4365-9807-CD7D936A6AF7}">
      <dgm:prSet/>
      <dgm:spPr/>
      <dgm:t>
        <a:bodyPr/>
        <a:lstStyle/>
        <a:p>
          <a:endParaRPr lang="en-US"/>
        </a:p>
      </dgm:t>
    </dgm:pt>
    <dgm:pt modelId="{3054D9E0-AA18-4F5C-AE91-9F2245A8B812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</a:rPr>
            <a:t>Mention of server space being limited</a:t>
          </a:r>
        </a:p>
      </dgm:t>
    </dgm:pt>
    <dgm:pt modelId="{671BF33B-418C-4943-B2D6-51335820981B}" type="parTrans" cxnId="{C0A09F1A-BD41-4810-B835-428ACF8B5F3A}">
      <dgm:prSet/>
      <dgm:spPr/>
      <dgm:t>
        <a:bodyPr/>
        <a:lstStyle/>
        <a:p>
          <a:endParaRPr lang="en-US"/>
        </a:p>
      </dgm:t>
    </dgm:pt>
    <dgm:pt modelId="{C420D38A-59F1-4E50-B185-1F1B25A1E785}" type="sibTrans" cxnId="{C0A09F1A-BD41-4810-B835-428ACF8B5F3A}">
      <dgm:prSet/>
      <dgm:spPr/>
      <dgm:t>
        <a:bodyPr/>
        <a:lstStyle/>
        <a:p>
          <a:endParaRPr lang="en-US"/>
        </a:p>
      </dgm:t>
    </dgm:pt>
    <dgm:pt modelId="{CB7CA22F-F859-4DB0-9397-2248BE1110E2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</a:rPr>
            <a:t>IT having to run reports, print badges, etc.</a:t>
          </a:r>
        </a:p>
      </dgm:t>
    </dgm:pt>
    <dgm:pt modelId="{A5E7F5EA-94FD-40DD-8471-3F924680789C}" type="parTrans" cxnId="{0AD504F3-5D06-4735-85BF-048A43075F8E}">
      <dgm:prSet/>
      <dgm:spPr/>
      <dgm:t>
        <a:bodyPr/>
        <a:lstStyle/>
        <a:p>
          <a:endParaRPr lang="en-US"/>
        </a:p>
      </dgm:t>
    </dgm:pt>
    <dgm:pt modelId="{5D21C792-D961-4B0C-8F32-1ADA23B25740}" type="sibTrans" cxnId="{0AD504F3-5D06-4735-85BF-048A43075F8E}">
      <dgm:prSet/>
      <dgm:spPr/>
      <dgm:t>
        <a:bodyPr/>
        <a:lstStyle/>
        <a:p>
          <a:endParaRPr lang="en-US"/>
        </a:p>
      </dgm:t>
    </dgm:pt>
    <dgm:pt modelId="{5435D037-20B5-44C8-A5A6-271BFA4D4EE3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/>
            <a:t>Current customer that you know has let their SSA lapse</a:t>
          </a:r>
        </a:p>
      </dgm:t>
    </dgm:pt>
    <dgm:pt modelId="{C74FBA62-35F6-4D76-BEAE-8F3B1EF26A2E}" type="parTrans" cxnId="{97D5E28E-A997-4D35-AE05-5516D0C90941}">
      <dgm:prSet/>
      <dgm:spPr/>
      <dgm:t>
        <a:bodyPr/>
        <a:lstStyle/>
        <a:p>
          <a:endParaRPr lang="en-US"/>
        </a:p>
      </dgm:t>
    </dgm:pt>
    <dgm:pt modelId="{1BFA666F-9898-479A-A5FC-E75CDD263451}" type="sibTrans" cxnId="{97D5E28E-A997-4D35-AE05-5516D0C90941}">
      <dgm:prSet/>
      <dgm:spPr/>
      <dgm:t>
        <a:bodyPr/>
        <a:lstStyle/>
        <a:p>
          <a:endParaRPr lang="en-US"/>
        </a:p>
      </dgm:t>
    </dgm:pt>
    <dgm:pt modelId="{25FF9E76-D375-476B-B62C-00076005185B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</a:rPr>
            <a:t>Any mention of chaos because of various sites</a:t>
          </a:r>
        </a:p>
      </dgm:t>
    </dgm:pt>
    <dgm:pt modelId="{5FC0597D-F75D-4F2F-AB64-6719308EBC89}" type="parTrans" cxnId="{DD44876A-ADEE-4DF2-BEA8-6AAB3DE7FA86}">
      <dgm:prSet/>
      <dgm:spPr/>
      <dgm:t>
        <a:bodyPr/>
        <a:lstStyle/>
        <a:p>
          <a:endParaRPr lang="en-US"/>
        </a:p>
      </dgm:t>
    </dgm:pt>
    <dgm:pt modelId="{0A31E7F9-8E16-41F8-B31A-261EE2E4D12C}" type="sibTrans" cxnId="{DD44876A-ADEE-4DF2-BEA8-6AAB3DE7FA86}">
      <dgm:prSet/>
      <dgm:spPr/>
      <dgm:t>
        <a:bodyPr/>
        <a:lstStyle/>
        <a:p>
          <a:endParaRPr lang="en-US"/>
        </a:p>
      </dgm:t>
    </dgm:pt>
    <dgm:pt modelId="{34C42476-D28E-4AA1-A269-451B2C49793B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</a:rPr>
            <a:t>Someone traveling any amount between sites</a:t>
          </a:r>
        </a:p>
      </dgm:t>
    </dgm:pt>
    <dgm:pt modelId="{72A76491-03DD-4437-BFB2-27300EC98A58}" type="parTrans" cxnId="{07BBFA30-4596-4418-8EA4-1B71DDA36C2D}">
      <dgm:prSet/>
      <dgm:spPr/>
      <dgm:t>
        <a:bodyPr/>
        <a:lstStyle/>
        <a:p>
          <a:endParaRPr lang="en-US"/>
        </a:p>
      </dgm:t>
    </dgm:pt>
    <dgm:pt modelId="{5D1FE713-1B8A-4CA4-A2C7-3173BF168F64}" type="sibTrans" cxnId="{07BBFA30-4596-4418-8EA4-1B71DDA36C2D}">
      <dgm:prSet/>
      <dgm:spPr/>
      <dgm:t>
        <a:bodyPr/>
        <a:lstStyle/>
        <a:p>
          <a:endParaRPr lang="en-US"/>
        </a:p>
      </dgm:t>
    </dgm:pt>
    <dgm:pt modelId="{B342132B-E84D-4578-96D0-14F14DA606E9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</a:rPr>
            <a:t>Term “</a:t>
          </a:r>
          <a:r>
            <a:rPr lang="en-US" sz="2800" dirty="0" err="1">
              <a:solidFill>
                <a:schemeClr val="tx1"/>
              </a:solidFill>
            </a:rPr>
            <a:t>OpEx</a:t>
          </a:r>
          <a:r>
            <a:rPr lang="en-US" sz="2800" dirty="0">
              <a:solidFill>
                <a:schemeClr val="tx1"/>
              </a:solidFill>
            </a:rPr>
            <a:t>” or “</a:t>
          </a:r>
          <a:r>
            <a:rPr lang="en-US" sz="2800" dirty="0" err="1">
              <a:solidFill>
                <a:schemeClr val="tx1"/>
              </a:solidFill>
            </a:rPr>
            <a:t>CapEx</a:t>
          </a:r>
          <a:r>
            <a:rPr lang="en-US" sz="2800" dirty="0">
              <a:solidFill>
                <a:schemeClr val="tx1"/>
              </a:solidFill>
            </a:rPr>
            <a:t>” being used</a:t>
          </a:r>
        </a:p>
      </dgm:t>
    </dgm:pt>
    <dgm:pt modelId="{92518721-BBFB-469E-87A0-484FF598546D}" type="parTrans" cxnId="{DF4F7154-CC48-4F0D-9384-A3C040FC9426}">
      <dgm:prSet/>
      <dgm:spPr/>
      <dgm:t>
        <a:bodyPr/>
        <a:lstStyle/>
        <a:p>
          <a:endParaRPr lang="en-US"/>
        </a:p>
      </dgm:t>
    </dgm:pt>
    <dgm:pt modelId="{227E4AB4-4F56-4601-9F36-1AEEB255C029}" type="sibTrans" cxnId="{DF4F7154-CC48-4F0D-9384-A3C040FC9426}">
      <dgm:prSet/>
      <dgm:spPr/>
      <dgm:t>
        <a:bodyPr/>
        <a:lstStyle/>
        <a:p>
          <a:endParaRPr lang="en-US"/>
        </a:p>
      </dgm:t>
    </dgm:pt>
    <dgm:pt modelId="{729AA173-EA20-4061-BA61-416AD179FE54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</a:rPr>
            <a:t>Your knowledge of the system being old</a:t>
          </a:r>
          <a:endParaRPr lang="en-US" sz="2500" dirty="0">
            <a:solidFill>
              <a:schemeClr val="tx1"/>
            </a:solidFill>
          </a:endParaRPr>
        </a:p>
      </dgm:t>
    </dgm:pt>
    <dgm:pt modelId="{FA2110EA-9D05-4A81-8B81-151190B542FD}" type="parTrans" cxnId="{1A4E7910-1791-4352-8D0E-8A4D639115E1}">
      <dgm:prSet/>
      <dgm:spPr/>
      <dgm:t>
        <a:bodyPr/>
        <a:lstStyle/>
        <a:p>
          <a:endParaRPr lang="en-US"/>
        </a:p>
      </dgm:t>
    </dgm:pt>
    <dgm:pt modelId="{F1BA5CDF-F6BE-4A63-B5CF-5315566C84AB}" type="sibTrans" cxnId="{1A4E7910-1791-4352-8D0E-8A4D639115E1}">
      <dgm:prSet/>
      <dgm:spPr/>
      <dgm:t>
        <a:bodyPr/>
        <a:lstStyle/>
        <a:p>
          <a:endParaRPr lang="en-US"/>
        </a:p>
      </dgm:t>
    </dgm:pt>
    <dgm:pt modelId="{C8955F51-A155-4A12-A2D4-DECB5AB7433B}">
      <dgm:prSet phldrT="[Text]"/>
      <dgm:spPr>
        <a:solidFill>
          <a:srgbClr val="E3CEA3"/>
        </a:solidFill>
      </dgm:spPr>
      <dgm:t>
        <a:bodyPr/>
        <a:lstStyle/>
        <a:p>
          <a:pPr algn="ctr"/>
          <a:endParaRPr lang="en-US" dirty="0"/>
        </a:p>
      </dgm:t>
    </dgm:pt>
    <dgm:pt modelId="{C1CB5A92-D0AD-40DD-9CCE-9564CF18C1B8}" type="parTrans" cxnId="{7DB6C428-E24B-4428-AC51-7DF52F67AE0C}">
      <dgm:prSet/>
      <dgm:spPr/>
      <dgm:t>
        <a:bodyPr/>
        <a:lstStyle/>
        <a:p>
          <a:endParaRPr lang="en-US"/>
        </a:p>
      </dgm:t>
    </dgm:pt>
    <dgm:pt modelId="{4FF43726-EF75-466B-8339-125EA9DCE2B7}" type="sibTrans" cxnId="{7DB6C428-E24B-4428-AC51-7DF52F67AE0C}">
      <dgm:prSet/>
      <dgm:spPr/>
      <dgm:t>
        <a:bodyPr/>
        <a:lstStyle/>
        <a:p>
          <a:endParaRPr lang="en-US"/>
        </a:p>
      </dgm:t>
    </dgm:pt>
    <dgm:pt modelId="{6ED7F4A6-9F7A-4EA3-885A-06CFE6EC8F0D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/>
            <a:t>IT Complaining about Security</a:t>
          </a:r>
        </a:p>
      </dgm:t>
    </dgm:pt>
    <dgm:pt modelId="{7E978B19-AED1-46EF-B16F-0BE844995E28}" type="parTrans" cxnId="{373063A7-49DD-4891-A449-EB3A56FD5AC9}">
      <dgm:prSet/>
      <dgm:spPr/>
      <dgm:t>
        <a:bodyPr/>
        <a:lstStyle/>
        <a:p>
          <a:endParaRPr lang="en-US"/>
        </a:p>
      </dgm:t>
    </dgm:pt>
    <dgm:pt modelId="{C3E179D7-C91E-448D-9EF1-E5FC515401B4}" type="sibTrans" cxnId="{373063A7-49DD-4891-A449-EB3A56FD5AC9}">
      <dgm:prSet/>
      <dgm:spPr/>
      <dgm:t>
        <a:bodyPr/>
        <a:lstStyle/>
        <a:p>
          <a:endParaRPr lang="en-US"/>
        </a:p>
      </dgm:t>
    </dgm:pt>
    <dgm:pt modelId="{EFA57A9A-1347-420E-86CE-DC4309474291}">
      <dgm:prSet phldrT="[Text]" custT="1"/>
      <dgm:spPr>
        <a:solidFill>
          <a:srgbClr val="E3CEA3"/>
        </a:solidFill>
      </dgm:spPr>
      <dgm:t>
        <a:bodyPr/>
        <a:lstStyle/>
        <a:p>
          <a:pPr algn="ctr"/>
          <a:r>
            <a:rPr lang="en-US" sz="2800" dirty="0"/>
            <a:t>End-Users complaining about system</a:t>
          </a:r>
        </a:p>
      </dgm:t>
    </dgm:pt>
    <dgm:pt modelId="{91991182-E1FD-4155-B49F-96F6F0F250DD}" type="parTrans" cxnId="{730115E9-EEB1-4155-97F3-8D898E94C30F}">
      <dgm:prSet/>
      <dgm:spPr/>
      <dgm:t>
        <a:bodyPr/>
        <a:lstStyle/>
        <a:p>
          <a:endParaRPr lang="en-US"/>
        </a:p>
      </dgm:t>
    </dgm:pt>
    <dgm:pt modelId="{3FEAECC6-3AB9-45B2-86EB-89EFC4E4F1FA}" type="sibTrans" cxnId="{730115E9-EEB1-4155-97F3-8D898E94C30F}">
      <dgm:prSet/>
      <dgm:spPr/>
      <dgm:t>
        <a:bodyPr/>
        <a:lstStyle/>
        <a:p>
          <a:endParaRPr lang="en-US"/>
        </a:p>
      </dgm:t>
    </dgm:pt>
    <dgm:pt modelId="{9C26173C-E116-4FA9-8F54-5C5FE57BF9A9}" type="pres">
      <dgm:prSet presAssocID="{FA4B04D0-05A2-4766-B513-17BDDD4D96E9}" presName="Name0" presStyleCnt="0">
        <dgm:presLayoutVars>
          <dgm:dir/>
          <dgm:animLvl val="lvl"/>
          <dgm:resizeHandles val="exact"/>
        </dgm:presLayoutVars>
      </dgm:prSet>
      <dgm:spPr/>
    </dgm:pt>
    <dgm:pt modelId="{31712BEB-EDEA-4BCD-98BE-B7D81911D4AC}" type="pres">
      <dgm:prSet presAssocID="{C8955F51-A155-4A12-A2D4-DECB5AB7433B}" presName="linNode" presStyleCnt="0"/>
      <dgm:spPr/>
    </dgm:pt>
    <dgm:pt modelId="{497609B8-9F01-4A84-87A9-122F5324A6D9}" type="pres">
      <dgm:prSet presAssocID="{C8955F51-A155-4A12-A2D4-DECB5AB7433B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8865A215-A654-46F9-9C9A-615196EA9048}" type="pres">
      <dgm:prSet presAssocID="{C8955F51-A155-4A12-A2D4-DECB5AB7433B}" presName="descendantText" presStyleLbl="alignAccFollowNode1" presStyleIdx="0" presStyleCnt="1" custScaleY="125000" custLinFactNeighborX="-6126" custLinFactNeighborY="521">
        <dgm:presLayoutVars>
          <dgm:bulletEnabled val="1"/>
        </dgm:presLayoutVars>
      </dgm:prSet>
      <dgm:spPr/>
    </dgm:pt>
  </dgm:ptLst>
  <dgm:cxnLst>
    <dgm:cxn modelId="{F9F3360A-CF16-4365-9807-CD7D936A6AF7}" srcId="{C8955F51-A155-4A12-A2D4-DECB5AB7433B}" destId="{37C829EF-1D2A-4BB7-BDDD-1482B57F0681}" srcOrd="7" destOrd="0" parTransId="{CCDB1951-59B7-4CCB-80D8-79604E4924C2}" sibTransId="{FB2245BE-745A-4996-B516-BBF921875A0E}"/>
    <dgm:cxn modelId="{B6A15802-D213-4A1F-BA96-83CFEFF99481}" type="presOf" srcId="{B342132B-E84D-4578-96D0-14F14DA606E9}" destId="{8865A215-A654-46F9-9C9A-615196EA9048}" srcOrd="0" destOrd="10" presId="urn:microsoft.com/office/officeart/2005/8/layout/vList5"/>
    <dgm:cxn modelId="{730115E9-EEB1-4155-97F3-8D898E94C30F}" srcId="{C8955F51-A155-4A12-A2D4-DECB5AB7433B}" destId="{EFA57A9A-1347-420E-86CE-DC4309474291}" srcOrd="2" destOrd="0" parTransId="{91991182-E1FD-4155-B49F-96F6F0F250DD}" sibTransId="{3FEAECC6-3AB9-45B2-86EB-89EFC4E4F1FA}"/>
    <dgm:cxn modelId="{1A4E7910-1791-4352-8D0E-8A4D639115E1}" srcId="{C8955F51-A155-4A12-A2D4-DECB5AB7433B}" destId="{729AA173-EA20-4061-BA61-416AD179FE54}" srcOrd="12" destOrd="0" parTransId="{FA2110EA-9D05-4A81-8B81-151190B542FD}" sibTransId="{F1BA5CDF-F6BE-4A63-B5CF-5315566C84AB}"/>
    <dgm:cxn modelId="{9EE21292-6A41-42CA-AB4F-D7301BAE2F30}" srcId="{C8955F51-A155-4A12-A2D4-DECB5AB7433B}" destId="{9CBDCDE9-3694-4FF8-ADFC-C1329C6CC75A}" srcOrd="5" destOrd="0" parTransId="{7FCA3B95-1CD4-4537-8FC5-742A1BC019A0}" sibTransId="{29599426-34F8-489D-BEC6-69626F1E8767}"/>
    <dgm:cxn modelId="{DB1B6609-F41A-43C3-884B-6391A9557038}" srcId="{C8955F51-A155-4A12-A2D4-DECB5AB7433B}" destId="{F629D088-E614-47F7-8676-B53532B15290}" srcOrd="1" destOrd="0" parTransId="{B26EBF9C-586A-4DD9-AB2A-DF463BBB2239}" sibTransId="{40ACA611-8ACC-46C2-9751-E58679FE44A4}"/>
    <dgm:cxn modelId="{F812EEFB-A136-45C2-9E01-A82130C24757}" type="presOf" srcId="{FA4B04D0-05A2-4766-B513-17BDDD4D96E9}" destId="{9C26173C-E116-4FA9-8F54-5C5FE57BF9A9}" srcOrd="0" destOrd="0" presId="urn:microsoft.com/office/officeart/2005/8/layout/vList5"/>
    <dgm:cxn modelId="{102A72F5-E5B9-46B6-9B48-4E09FDA0EC07}" type="presOf" srcId="{5435D037-20B5-44C8-A5A6-271BFA4D4EE3}" destId="{8865A215-A654-46F9-9C9A-615196EA9048}" srcOrd="0" destOrd="3" presId="urn:microsoft.com/office/officeart/2005/8/layout/vList5"/>
    <dgm:cxn modelId="{70D04786-3835-4F58-B6C8-A0A516EB2769}" type="presOf" srcId="{25FF9E76-D375-476B-B62C-00076005185B}" destId="{8865A215-A654-46F9-9C9A-615196EA9048}" srcOrd="0" destOrd="6" presId="urn:microsoft.com/office/officeart/2005/8/layout/vList5"/>
    <dgm:cxn modelId="{C0A09F1A-BD41-4810-B835-428ACF8B5F3A}" srcId="{C8955F51-A155-4A12-A2D4-DECB5AB7433B}" destId="{3054D9E0-AA18-4F5C-AE91-9F2245A8B812}" srcOrd="9" destOrd="0" parTransId="{671BF33B-418C-4943-B2D6-51335820981B}" sibTransId="{C420D38A-59F1-4E50-B185-1F1B25A1E785}"/>
    <dgm:cxn modelId="{DD44876A-ADEE-4DF2-BEA8-6AAB3DE7FA86}" srcId="{C8955F51-A155-4A12-A2D4-DECB5AB7433B}" destId="{25FF9E76-D375-476B-B62C-00076005185B}" srcOrd="6" destOrd="0" parTransId="{5FC0597D-F75D-4F2F-AB64-6719308EBC89}" sibTransId="{0A31E7F9-8E16-41F8-B31A-261EE2E4D12C}"/>
    <dgm:cxn modelId="{0AD504F3-5D06-4735-85BF-048A43075F8E}" srcId="{C8955F51-A155-4A12-A2D4-DECB5AB7433B}" destId="{CB7CA22F-F859-4DB0-9397-2248BE1110E2}" srcOrd="11" destOrd="0" parTransId="{A5E7F5EA-94FD-40DD-8471-3F924680789C}" sibTransId="{5D21C792-D961-4B0C-8F32-1ADA23B25740}"/>
    <dgm:cxn modelId="{C3C9ADDC-EF29-4959-B84D-937612093226}" type="presOf" srcId="{3054D9E0-AA18-4F5C-AE91-9F2245A8B812}" destId="{8865A215-A654-46F9-9C9A-615196EA9048}" srcOrd="0" destOrd="9" presId="urn:microsoft.com/office/officeart/2005/8/layout/vList5"/>
    <dgm:cxn modelId="{7DB6C428-E24B-4428-AC51-7DF52F67AE0C}" srcId="{FA4B04D0-05A2-4766-B513-17BDDD4D96E9}" destId="{C8955F51-A155-4A12-A2D4-DECB5AB7433B}" srcOrd="0" destOrd="0" parTransId="{C1CB5A92-D0AD-40DD-9CCE-9564CF18C1B8}" sibTransId="{4FF43726-EF75-466B-8339-125EA9DCE2B7}"/>
    <dgm:cxn modelId="{373063A7-49DD-4891-A449-EB3A56FD5AC9}" srcId="{C8955F51-A155-4A12-A2D4-DECB5AB7433B}" destId="{6ED7F4A6-9F7A-4EA3-885A-06CFE6EC8F0D}" srcOrd="0" destOrd="0" parTransId="{7E978B19-AED1-46EF-B16F-0BE844995E28}" sibTransId="{C3E179D7-C91E-448D-9EF1-E5FC515401B4}"/>
    <dgm:cxn modelId="{97D5E28E-A997-4D35-AE05-5516D0C90941}" srcId="{C8955F51-A155-4A12-A2D4-DECB5AB7433B}" destId="{5435D037-20B5-44C8-A5A6-271BFA4D4EE3}" srcOrd="3" destOrd="0" parTransId="{C74FBA62-35F6-4D76-BEAE-8F3B1EF26A2E}" sibTransId="{1BFA666F-9898-479A-A5FC-E75CDD263451}"/>
    <dgm:cxn modelId="{FCE10C83-625B-498D-BEBE-59D07B611CED}" type="presOf" srcId="{6ED7F4A6-9F7A-4EA3-885A-06CFE6EC8F0D}" destId="{8865A215-A654-46F9-9C9A-615196EA9048}" srcOrd="0" destOrd="0" presId="urn:microsoft.com/office/officeart/2005/8/layout/vList5"/>
    <dgm:cxn modelId="{DF4F7154-CC48-4F0D-9384-A3C040FC9426}" srcId="{C8955F51-A155-4A12-A2D4-DECB5AB7433B}" destId="{B342132B-E84D-4578-96D0-14F14DA606E9}" srcOrd="10" destOrd="0" parTransId="{92518721-BBFB-469E-87A0-484FF598546D}" sibTransId="{227E4AB4-4F56-4601-9F36-1AEEB255C029}"/>
    <dgm:cxn modelId="{07BBFA30-4596-4418-8EA4-1B71DDA36C2D}" srcId="{C8955F51-A155-4A12-A2D4-DECB5AB7433B}" destId="{34C42476-D28E-4AA1-A269-451B2C49793B}" srcOrd="8" destOrd="0" parTransId="{72A76491-03DD-4437-BFB2-27300EC98A58}" sibTransId="{5D1FE713-1B8A-4CA4-A2C7-3173BF168F64}"/>
    <dgm:cxn modelId="{D38DAE51-7AF9-4808-8F45-FE2BF36BCBB8}" type="presOf" srcId="{729AA173-EA20-4061-BA61-416AD179FE54}" destId="{8865A215-A654-46F9-9C9A-615196EA9048}" srcOrd="0" destOrd="12" presId="urn:microsoft.com/office/officeart/2005/8/layout/vList5"/>
    <dgm:cxn modelId="{7F450027-8CA8-46DF-8CB0-47F13F887191}" srcId="{C8955F51-A155-4A12-A2D4-DECB5AB7433B}" destId="{DD9718A6-AA7C-4AEB-9FEC-70B5FCDC2DC5}" srcOrd="4" destOrd="0" parTransId="{3BF6B1C2-4B6D-4360-AC44-383C3EF586A5}" sibTransId="{F5220C3C-7E05-4CB4-9F57-80FDDC5A76AB}"/>
    <dgm:cxn modelId="{7620B530-7DE5-486D-9B03-1C9A8D5A33DD}" type="presOf" srcId="{CB7CA22F-F859-4DB0-9397-2248BE1110E2}" destId="{8865A215-A654-46F9-9C9A-615196EA9048}" srcOrd="0" destOrd="11" presId="urn:microsoft.com/office/officeart/2005/8/layout/vList5"/>
    <dgm:cxn modelId="{C49F7EB7-9FA2-4F1B-93A9-27CB31CBF447}" type="presOf" srcId="{EFA57A9A-1347-420E-86CE-DC4309474291}" destId="{8865A215-A654-46F9-9C9A-615196EA9048}" srcOrd="0" destOrd="2" presId="urn:microsoft.com/office/officeart/2005/8/layout/vList5"/>
    <dgm:cxn modelId="{1F675BDD-200A-45DE-ABD4-23517E29510F}" type="presOf" srcId="{9CBDCDE9-3694-4FF8-ADFC-C1329C6CC75A}" destId="{8865A215-A654-46F9-9C9A-615196EA9048}" srcOrd="0" destOrd="5" presId="urn:microsoft.com/office/officeart/2005/8/layout/vList5"/>
    <dgm:cxn modelId="{4A1E7F9F-07FB-4346-B27C-AB84DD60E106}" type="presOf" srcId="{37C829EF-1D2A-4BB7-BDDD-1482B57F0681}" destId="{8865A215-A654-46F9-9C9A-615196EA9048}" srcOrd="0" destOrd="7" presId="urn:microsoft.com/office/officeart/2005/8/layout/vList5"/>
    <dgm:cxn modelId="{0852307E-18E5-48BD-9538-40730E50F227}" type="presOf" srcId="{C8955F51-A155-4A12-A2D4-DECB5AB7433B}" destId="{497609B8-9F01-4A84-87A9-122F5324A6D9}" srcOrd="0" destOrd="0" presId="urn:microsoft.com/office/officeart/2005/8/layout/vList5"/>
    <dgm:cxn modelId="{D4B54270-4E6F-4DC2-9CFE-4AA43A8FF5D4}" type="presOf" srcId="{DD9718A6-AA7C-4AEB-9FEC-70B5FCDC2DC5}" destId="{8865A215-A654-46F9-9C9A-615196EA9048}" srcOrd="0" destOrd="4" presId="urn:microsoft.com/office/officeart/2005/8/layout/vList5"/>
    <dgm:cxn modelId="{183A77EE-4436-4377-85A7-4E989DA73839}" type="presOf" srcId="{F629D088-E614-47F7-8676-B53532B15290}" destId="{8865A215-A654-46F9-9C9A-615196EA9048}" srcOrd="0" destOrd="1" presId="urn:microsoft.com/office/officeart/2005/8/layout/vList5"/>
    <dgm:cxn modelId="{DF422481-13F0-4ABC-A8F7-E0BC2A8B77E2}" type="presOf" srcId="{34C42476-D28E-4AA1-A269-451B2C49793B}" destId="{8865A215-A654-46F9-9C9A-615196EA9048}" srcOrd="0" destOrd="8" presId="urn:microsoft.com/office/officeart/2005/8/layout/vList5"/>
    <dgm:cxn modelId="{1F409DC5-7ADF-4543-87CC-F0F7830621F0}" type="presParOf" srcId="{9C26173C-E116-4FA9-8F54-5C5FE57BF9A9}" destId="{31712BEB-EDEA-4BCD-98BE-B7D81911D4AC}" srcOrd="0" destOrd="0" presId="urn:microsoft.com/office/officeart/2005/8/layout/vList5"/>
    <dgm:cxn modelId="{E9941173-35EF-4982-8574-DC7E9CF46B1C}" type="presParOf" srcId="{31712BEB-EDEA-4BCD-98BE-B7D81911D4AC}" destId="{497609B8-9F01-4A84-87A9-122F5324A6D9}" srcOrd="0" destOrd="0" presId="urn:microsoft.com/office/officeart/2005/8/layout/vList5"/>
    <dgm:cxn modelId="{235B43C9-7D18-4D68-8678-B1EE73C47028}" type="presParOf" srcId="{31712BEB-EDEA-4BCD-98BE-B7D81911D4AC}" destId="{8865A215-A654-46F9-9C9A-615196EA9048}" srcOrd="1" destOrd="0" presId="urn:microsoft.com/office/officeart/2005/8/layout/vList5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4B04D0-05A2-4766-B513-17BDDD4D96E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5B3BD1-7158-4CA1-847D-2311BEA4A691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Limited IT resources</a:t>
          </a:r>
        </a:p>
      </dgm:t>
    </dgm:pt>
    <dgm:pt modelId="{F4775309-21E2-4D84-8B01-CED51826FD33}" type="parTrans" cxnId="{EA453126-AFBA-4069-853F-C5FCEACB672E}">
      <dgm:prSet/>
      <dgm:spPr/>
      <dgm:t>
        <a:bodyPr/>
        <a:lstStyle/>
        <a:p>
          <a:endParaRPr lang="en-US"/>
        </a:p>
      </dgm:t>
    </dgm:pt>
    <dgm:pt modelId="{F92C8874-63BB-48C8-9B40-2F3E3A27862B}" type="sibTrans" cxnId="{EA453126-AFBA-4069-853F-C5FCEACB672E}">
      <dgm:prSet/>
      <dgm:spPr/>
      <dgm:t>
        <a:bodyPr/>
        <a:lstStyle/>
        <a:p>
          <a:endParaRPr lang="en-US"/>
        </a:p>
      </dgm:t>
    </dgm:pt>
    <dgm:pt modelId="{B1EF3075-BDD0-4017-9BE3-8BDE95B37F9E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IT complaining about security</a:t>
          </a:r>
        </a:p>
      </dgm:t>
    </dgm:pt>
    <dgm:pt modelId="{7CD6195D-5E09-4C7F-97B1-05FF197EFBC9}" type="parTrans" cxnId="{BA085D9E-6CC6-416A-B752-0B41DC76DE59}">
      <dgm:prSet/>
      <dgm:spPr/>
      <dgm:t>
        <a:bodyPr/>
        <a:lstStyle/>
        <a:p>
          <a:endParaRPr lang="en-US"/>
        </a:p>
      </dgm:t>
    </dgm:pt>
    <dgm:pt modelId="{BE2457FA-314B-4013-8E6D-9C65F946DB37}" type="sibTrans" cxnId="{BA085D9E-6CC6-416A-B752-0B41DC76DE59}">
      <dgm:prSet/>
      <dgm:spPr/>
      <dgm:t>
        <a:bodyPr/>
        <a:lstStyle/>
        <a:p>
          <a:endParaRPr lang="en-US"/>
        </a:p>
      </dgm:t>
    </dgm:pt>
    <dgm:pt modelId="{F629D088-E614-47F7-8676-B53532B15290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Security complaining about IT</a:t>
          </a:r>
        </a:p>
      </dgm:t>
    </dgm:pt>
    <dgm:pt modelId="{B26EBF9C-586A-4DD9-AB2A-DF463BBB2239}" type="parTrans" cxnId="{DB1B6609-F41A-43C3-884B-6391A9557038}">
      <dgm:prSet/>
      <dgm:spPr/>
      <dgm:t>
        <a:bodyPr/>
        <a:lstStyle/>
        <a:p>
          <a:endParaRPr lang="en-US"/>
        </a:p>
      </dgm:t>
    </dgm:pt>
    <dgm:pt modelId="{40ACA611-8ACC-46C2-9751-E58679FE44A4}" type="sibTrans" cxnId="{DB1B6609-F41A-43C3-884B-6391A9557038}">
      <dgm:prSet/>
      <dgm:spPr/>
      <dgm:t>
        <a:bodyPr/>
        <a:lstStyle/>
        <a:p>
          <a:endParaRPr lang="en-US"/>
        </a:p>
      </dgm:t>
    </dgm:pt>
    <dgm:pt modelId="{D00865D4-EF53-4076-A220-9C193B23A04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Updates / back-ups not current</a:t>
          </a:r>
        </a:p>
      </dgm:t>
    </dgm:pt>
    <dgm:pt modelId="{7896452D-C960-4BB0-ACCC-85D5E59B862F}" type="parTrans" cxnId="{2A56C0B3-1C40-42CD-A2D3-02954410CEEF}">
      <dgm:prSet/>
      <dgm:spPr/>
      <dgm:t>
        <a:bodyPr/>
        <a:lstStyle/>
        <a:p>
          <a:endParaRPr lang="en-US"/>
        </a:p>
      </dgm:t>
    </dgm:pt>
    <dgm:pt modelId="{9824D203-0B3D-4EB3-87A0-C44C9A84783F}" type="sibTrans" cxnId="{2A56C0B3-1C40-42CD-A2D3-02954410CEEF}">
      <dgm:prSet/>
      <dgm:spPr/>
      <dgm:t>
        <a:bodyPr/>
        <a:lstStyle/>
        <a:p>
          <a:endParaRPr lang="en-US"/>
        </a:p>
      </dgm:t>
    </dgm:pt>
    <dgm:pt modelId="{4D549054-06E8-4066-BAD9-16A7F47514A6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End-users complaining about system</a:t>
          </a:r>
        </a:p>
      </dgm:t>
    </dgm:pt>
    <dgm:pt modelId="{087090B8-8491-4E72-8A8F-BB4B1C7CDD34}" type="parTrans" cxnId="{6B0641A5-97C7-45BF-BCE3-E70C8A9C6F67}">
      <dgm:prSet/>
      <dgm:spPr/>
      <dgm:t>
        <a:bodyPr/>
        <a:lstStyle/>
        <a:p>
          <a:endParaRPr lang="en-US"/>
        </a:p>
      </dgm:t>
    </dgm:pt>
    <dgm:pt modelId="{055B92E4-B7A4-4B4E-A0F6-182995EF18DB}" type="sibTrans" cxnId="{6B0641A5-97C7-45BF-BCE3-E70C8A9C6F67}">
      <dgm:prSet/>
      <dgm:spPr/>
      <dgm:t>
        <a:bodyPr/>
        <a:lstStyle/>
        <a:p>
          <a:endParaRPr lang="en-US"/>
        </a:p>
      </dgm:t>
    </dgm:pt>
    <dgm:pt modelId="{A32DAABF-A564-4C17-ACB4-1AF3E3387730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Overtime pay</a:t>
          </a:r>
        </a:p>
      </dgm:t>
    </dgm:pt>
    <dgm:pt modelId="{356EC1CB-23FF-4F56-880E-6205A7B71763}" type="parTrans" cxnId="{8E60C6B6-427A-4D4A-A584-D411084FC4CE}">
      <dgm:prSet/>
      <dgm:spPr/>
      <dgm:t>
        <a:bodyPr/>
        <a:lstStyle/>
        <a:p>
          <a:endParaRPr lang="en-US"/>
        </a:p>
      </dgm:t>
    </dgm:pt>
    <dgm:pt modelId="{B034FA4E-E573-4672-8948-70B5D80AB4BF}" type="sibTrans" cxnId="{8E60C6B6-427A-4D4A-A584-D411084FC4CE}">
      <dgm:prSet/>
      <dgm:spPr/>
      <dgm:t>
        <a:bodyPr/>
        <a:lstStyle/>
        <a:p>
          <a:endParaRPr lang="en-US"/>
        </a:p>
      </dgm:t>
    </dgm:pt>
    <dgm:pt modelId="{DD9718A6-AA7C-4AEB-9FEC-70B5FCDC2DC5}">
      <dgm:prSet phldrT="[Text]"/>
      <dgm:spPr>
        <a:solidFill>
          <a:srgbClr val="E3CEA3"/>
        </a:solidFill>
      </dgm:spPr>
      <dgm:t>
        <a:bodyPr/>
        <a:lstStyle/>
        <a:p>
          <a:endParaRPr lang="en-US" dirty="0"/>
        </a:p>
      </dgm:t>
    </dgm:pt>
    <dgm:pt modelId="{3BF6B1C2-4B6D-4360-AC44-383C3EF586A5}" type="parTrans" cxnId="{7F450027-8CA8-46DF-8CB0-47F13F887191}">
      <dgm:prSet/>
      <dgm:spPr/>
      <dgm:t>
        <a:bodyPr/>
        <a:lstStyle/>
        <a:p>
          <a:endParaRPr lang="en-US"/>
        </a:p>
      </dgm:t>
    </dgm:pt>
    <dgm:pt modelId="{F5220C3C-7E05-4CB4-9F57-80FDDC5A76AB}" type="sibTrans" cxnId="{7F450027-8CA8-46DF-8CB0-47F13F887191}">
      <dgm:prSet/>
      <dgm:spPr/>
      <dgm:t>
        <a:bodyPr/>
        <a:lstStyle/>
        <a:p>
          <a:endParaRPr lang="en-US"/>
        </a:p>
      </dgm:t>
    </dgm:pt>
    <dgm:pt modelId="{A2535B91-4F22-4C24-B2E2-39AB9320B2AD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9FEFAD5F-37AB-47D2-BF3F-06949456C98D}" type="parTrans" cxnId="{5BBC2BCD-AB0A-4656-B2C2-ACC95371C37D}">
      <dgm:prSet/>
      <dgm:spPr/>
      <dgm:t>
        <a:bodyPr/>
        <a:lstStyle/>
        <a:p>
          <a:endParaRPr lang="en-US"/>
        </a:p>
      </dgm:t>
    </dgm:pt>
    <dgm:pt modelId="{48EC30C2-3BB4-4B70-809B-2983C2CC18FD}" type="sibTrans" cxnId="{5BBC2BCD-AB0A-4656-B2C2-ACC95371C37D}">
      <dgm:prSet/>
      <dgm:spPr/>
      <dgm:t>
        <a:bodyPr/>
        <a:lstStyle/>
        <a:p>
          <a:endParaRPr lang="en-US"/>
        </a:p>
      </dgm:t>
    </dgm:pt>
    <dgm:pt modelId="{57704E23-B495-4296-A86D-2F0F12FB98D0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954ED760-D533-4403-962E-E76B4EFFD76C}" type="parTrans" cxnId="{8D8DA7F1-3C46-49E6-9F59-870E20FF3CBA}">
      <dgm:prSet/>
      <dgm:spPr/>
      <dgm:t>
        <a:bodyPr/>
        <a:lstStyle/>
        <a:p>
          <a:endParaRPr lang="en-US"/>
        </a:p>
      </dgm:t>
    </dgm:pt>
    <dgm:pt modelId="{0D9C587B-8BDC-4A8F-A350-61331ABA2A82}" type="sibTrans" cxnId="{8D8DA7F1-3C46-49E6-9F59-870E20FF3CBA}">
      <dgm:prSet/>
      <dgm:spPr/>
      <dgm:t>
        <a:bodyPr/>
        <a:lstStyle/>
        <a:p>
          <a:endParaRPr lang="en-US"/>
        </a:p>
      </dgm:t>
    </dgm:pt>
    <dgm:pt modelId="{37C829EF-1D2A-4BB7-BDDD-1482B57F0681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CCDB1951-59B7-4CCB-80D8-79604E4924C2}" type="parTrans" cxnId="{F9F3360A-CF16-4365-9807-CD7D936A6AF7}">
      <dgm:prSet/>
      <dgm:spPr/>
      <dgm:t>
        <a:bodyPr/>
        <a:lstStyle/>
        <a:p>
          <a:endParaRPr lang="en-US"/>
        </a:p>
      </dgm:t>
    </dgm:pt>
    <dgm:pt modelId="{FB2245BE-745A-4996-B516-BBF921875A0E}" type="sibTrans" cxnId="{F9F3360A-CF16-4365-9807-CD7D936A6AF7}">
      <dgm:prSet/>
      <dgm:spPr/>
      <dgm:t>
        <a:bodyPr/>
        <a:lstStyle/>
        <a:p>
          <a:endParaRPr lang="en-US"/>
        </a:p>
      </dgm:t>
    </dgm:pt>
    <dgm:pt modelId="{3054D9E0-AA18-4F5C-AE91-9F2245A8B812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671BF33B-418C-4943-B2D6-51335820981B}" type="parTrans" cxnId="{C0A09F1A-BD41-4810-B835-428ACF8B5F3A}">
      <dgm:prSet/>
      <dgm:spPr/>
      <dgm:t>
        <a:bodyPr/>
        <a:lstStyle/>
        <a:p>
          <a:endParaRPr lang="en-US"/>
        </a:p>
      </dgm:t>
    </dgm:pt>
    <dgm:pt modelId="{C420D38A-59F1-4E50-B185-1F1B25A1E785}" type="sibTrans" cxnId="{C0A09F1A-BD41-4810-B835-428ACF8B5F3A}">
      <dgm:prSet/>
      <dgm:spPr/>
      <dgm:t>
        <a:bodyPr/>
        <a:lstStyle/>
        <a:p>
          <a:endParaRPr lang="en-US"/>
        </a:p>
      </dgm:t>
    </dgm:pt>
    <dgm:pt modelId="{CB7CA22F-F859-4DB0-9397-2248BE1110E2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A5E7F5EA-94FD-40DD-8471-3F924680789C}" type="parTrans" cxnId="{0AD504F3-5D06-4735-85BF-048A43075F8E}">
      <dgm:prSet/>
      <dgm:spPr/>
      <dgm:t>
        <a:bodyPr/>
        <a:lstStyle/>
        <a:p>
          <a:endParaRPr lang="en-US"/>
        </a:p>
      </dgm:t>
    </dgm:pt>
    <dgm:pt modelId="{5D21C792-D961-4B0C-8F32-1ADA23B25740}" type="sibTrans" cxnId="{0AD504F3-5D06-4735-85BF-048A43075F8E}">
      <dgm:prSet/>
      <dgm:spPr/>
      <dgm:t>
        <a:bodyPr/>
        <a:lstStyle/>
        <a:p>
          <a:endParaRPr lang="en-US"/>
        </a:p>
      </dgm:t>
    </dgm:pt>
    <dgm:pt modelId="{045CCC88-446D-4F97-A5DF-964BE56F34D9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4DAB0796-1275-450E-933E-C415B8CE0702}" type="parTrans" cxnId="{C179FE55-2045-4855-9189-F91797538820}">
      <dgm:prSet/>
      <dgm:spPr/>
      <dgm:t>
        <a:bodyPr/>
        <a:lstStyle/>
        <a:p>
          <a:endParaRPr lang="en-US"/>
        </a:p>
      </dgm:t>
    </dgm:pt>
    <dgm:pt modelId="{F0F28A95-C760-4AF3-B1A6-4270D74E4AF3}" type="sibTrans" cxnId="{C179FE55-2045-4855-9189-F91797538820}">
      <dgm:prSet/>
      <dgm:spPr/>
      <dgm:t>
        <a:bodyPr/>
        <a:lstStyle/>
        <a:p>
          <a:endParaRPr lang="en-US"/>
        </a:p>
      </dgm:t>
    </dgm:pt>
    <dgm:pt modelId="{6EF1F4F9-4641-4B2C-A920-193FCD08450C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Different versions at various sites</a:t>
          </a:r>
        </a:p>
      </dgm:t>
    </dgm:pt>
    <dgm:pt modelId="{1B75D8EB-63CC-49AE-B74C-0D7950857FDE}" type="parTrans" cxnId="{DBC77503-DACB-4131-949C-AE984080B7AD}">
      <dgm:prSet/>
      <dgm:spPr/>
      <dgm:t>
        <a:bodyPr/>
        <a:lstStyle/>
        <a:p>
          <a:endParaRPr lang="en-US"/>
        </a:p>
      </dgm:t>
    </dgm:pt>
    <dgm:pt modelId="{56A01E46-903A-4EE7-BAE5-1B84356384FA}" type="sibTrans" cxnId="{DBC77503-DACB-4131-949C-AE984080B7AD}">
      <dgm:prSet/>
      <dgm:spPr/>
      <dgm:t>
        <a:bodyPr/>
        <a:lstStyle/>
        <a:p>
          <a:endParaRPr lang="en-US"/>
        </a:p>
      </dgm:t>
    </dgm:pt>
    <dgm:pt modelId="{C6264D73-C84C-45F4-8C19-8A7D5B23DE2E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Travel expense &amp; time b/t sites</a:t>
          </a:r>
        </a:p>
      </dgm:t>
    </dgm:pt>
    <dgm:pt modelId="{DD26EED6-B954-41E7-8DDB-B7E7E32C2857}" type="parTrans" cxnId="{4667BD17-5182-4F4E-AC33-550C384DC33D}">
      <dgm:prSet/>
      <dgm:spPr/>
      <dgm:t>
        <a:bodyPr/>
        <a:lstStyle/>
        <a:p>
          <a:endParaRPr lang="en-US"/>
        </a:p>
      </dgm:t>
    </dgm:pt>
    <dgm:pt modelId="{288CEF84-A133-4650-91AC-4CA9A0BE1CC8}" type="sibTrans" cxnId="{4667BD17-5182-4F4E-AC33-550C384DC33D}">
      <dgm:prSet/>
      <dgm:spPr/>
      <dgm:t>
        <a:bodyPr/>
        <a:lstStyle/>
        <a:p>
          <a:endParaRPr lang="en-US"/>
        </a:p>
      </dgm:t>
    </dgm:pt>
    <dgm:pt modelId="{176C6F5F-6D80-40C3-AE97-04DB8620F3CD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IT hardware ongoing costs</a:t>
          </a:r>
        </a:p>
      </dgm:t>
    </dgm:pt>
    <dgm:pt modelId="{DF6372F4-D591-4E4F-BEB4-BA32BB47E159}" type="parTrans" cxnId="{F2A181C8-58F8-4264-AE6E-AB248EA20273}">
      <dgm:prSet/>
      <dgm:spPr/>
      <dgm:t>
        <a:bodyPr/>
        <a:lstStyle/>
        <a:p>
          <a:endParaRPr lang="en-US"/>
        </a:p>
      </dgm:t>
    </dgm:pt>
    <dgm:pt modelId="{28441A53-C870-4958-9725-46D87A84CBFF}" type="sibTrans" cxnId="{F2A181C8-58F8-4264-AE6E-AB248EA20273}">
      <dgm:prSet/>
      <dgm:spPr/>
      <dgm:t>
        <a:bodyPr/>
        <a:lstStyle/>
        <a:p>
          <a:endParaRPr lang="en-US"/>
        </a:p>
      </dgm:t>
    </dgm:pt>
    <dgm:pt modelId="{BB0100E1-16DB-4C9D-A003-235BF6752C26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Turnover and retraining of admin</a:t>
          </a:r>
        </a:p>
      </dgm:t>
    </dgm:pt>
    <dgm:pt modelId="{EC61C644-8907-4ABC-BD8C-96C3BB50ED78}" type="parTrans" cxnId="{C6A9E2BF-E755-4B4D-BA1A-D78490299C73}">
      <dgm:prSet/>
      <dgm:spPr/>
      <dgm:t>
        <a:bodyPr/>
        <a:lstStyle/>
        <a:p>
          <a:endParaRPr lang="en-US"/>
        </a:p>
      </dgm:t>
    </dgm:pt>
    <dgm:pt modelId="{504E34B0-E398-47C4-865F-36D4372BD8BD}" type="sibTrans" cxnId="{C6A9E2BF-E755-4B4D-BA1A-D78490299C73}">
      <dgm:prSet/>
      <dgm:spPr/>
      <dgm:t>
        <a:bodyPr/>
        <a:lstStyle/>
        <a:p>
          <a:endParaRPr lang="en-US"/>
        </a:p>
      </dgm:t>
    </dgm:pt>
    <dgm:pt modelId="{43CA63CB-3BD4-47C5-B499-EDC20BEA3D48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Unpredictable expenses</a:t>
          </a:r>
        </a:p>
      </dgm:t>
    </dgm:pt>
    <dgm:pt modelId="{D5BEB234-6495-4D24-9222-43F693539393}" type="parTrans" cxnId="{4879D5F3-ACD1-4DD3-9A25-0482933A3E1B}">
      <dgm:prSet/>
      <dgm:spPr/>
      <dgm:t>
        <a:bodyPr/>
        <a:lstStyle/>
        <a:p>
          <a:endParaRPr lang="en-US"/>
        </a:p>
      </dgm:t>
    </dgm:pt>
    <dgm:pt modelId="{2E4F2471-5FFA-4612-B5F7-E5CE5F0C7D69}" type="sibTrans" cxnId="{4879D5F3-ACD1-4DD3-9A25-0482933A3E1B}">
      <dgm:prSet/>
      <dgm:spPr/>
      <dgm:t>
        <a:bodyPr/>
        <a:lstStyle/>
        <a:p>
          <a:endParaRPr lang="en-US"/>
        </a:p>
      </dgm:t>
    </dgm:pt>
    <dgm:pt modelId="{60584A14-9637-4B01-A319-44EF30F599D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Outdated features / technology</a:t>
          </a:r>
        </a:p>
      </dgm:t>
    </dgm:pt>
    <dgm:pt modelId="{9468F143-EEE4-41AC-AD1C-FD2945F66FA6}" type="parTrans" cxnId="{7D8193D8-9784-4F8B-BDCA-CFF6E56EB6CA}">
      <dgm:prSet/>
      <dgm:spPr/>
      <dgm:t>
        <a:bodyPr/>
        <a:lstStyle/>
        <a:p>
          <a:endParaRPr lang="en-US"/>
        </a:p>
      </dgm:t>
    </dgm:pt>
    <dgm:pt modelId="{D30622C4-FD02-4D31-A757-A6D5ED814A1E}" type="sibTrans" cxnId="{7D8193D8-9784-4F8B-BDCA-CFF6E56EB6CA}">
      <dgm:prSet/>
      <dgm:spPr/>
      <dgm:t>
        <a:bodyPr/>
        <a:lstStyle/>
        <a:p>
          <a:endParaRPr lang="en-US"/>
        </a:p>
      </dgm:t>
    </dgm:pt>
    <dgm:pt modelId="{5435D037-20B5-44C8-A5A6-271BFA4D4EE3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Current customer that you know has let their SSA lapse</a:t>
          </a:r>
        </a:p>
      </dgm:t>
    </dgm:pt>
    <dgm:pt modelId="{C74FBA62-35F6-4D76-BEAE-8F3B1EF26A2E}" type="parTrans" cxnId="{97D5E28E-A997-4D35-AE05-5516D0C90941}">
      <dgm:prSet/>
      <dgm:spPr/>
    </dgm:pt>
    <dgm:pt modelId="{1BFA666F-9898-479A-A5FC-E75CDD263451}" type="sibTrans" cxnId="{97D5E28E-A997-4D35-AE05-5516D0C90941}">
      <dgm:prSet/>
      <dgm:spPr/>
    </dgm:pt>
    <dgm:pt modelId="{9C26173C-E116-4FA9-8F54-5C5FE57BF9A9}" type="pres">
      <dgm:prSet presAssocID="{FA4B04D0-05A2-4766-B513-17BDDD4D96E9}" presName="Name0" presStyleCnt="0">
        <dgm:presLayoutVars>
          <dgm:dir/>
          <dgm:animLvl val="lvl"/>
          <dgm:resizeHandles val="exact"/>
        </dgm:presLayoutVars>
      </dgm:prSet>
      <dgm:spPr/>
    </dgm:pt>
    <dgm:pt modelId="{DB03FCE5-356C-4005-AA42-966A95453D36}" type="pres">
      <dgm:prSet presAssocID="{415B3BD1-7158-4CA1-847D-2311BEA4A691}" presName="linNode" presStyleCnt="0"/>
      <dgm:spPr/>
    </dgm:pt>
    <dgm:pt modelId="{9357E245-C894-47C6-802C-E0E57826D312}" type="pres">
      <dgm:prSet presAssocID="{415B3BD1-7158-4CA1-847D-2311BEA4A691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55979D00-EBF7-49CD-9E02-F69F36A9CB18}" type="pres">
      <dgm:prSet presAssocID="{415B3BD1-7158-4CA1-847D-2311BEA4A691}" presName="descendantText" presStyleLbl="alignAccFollowNode1" presStyleIdx="0" presStyleCnt="9">
        <dgm:presLayoutVars>
          <dgm:bulletEnabled val="1"/>
        </dgm:presLayoutVars>
      </dgm:prSet>
      <dgm:spPr/>
    </dgm:pt>
    <dgm:pt modelId="{6329A655-A67E-4154-A1A2-62C716DE9C20}" type="pres">
      <dgm:prSet presAssocID="{F92C8874-63BB-48C8-9B40-2F3E3A27862B}" presName="sp" presStyleCnt="0"/>
      <dgm:spPr/>
    </dgm:pt>
    <dgm:pt modelId="{8CA31BE4-82D3-48C6-A0BB-A4C6AE528FCC}" type="pres">
      <dgm:prSet presAssocID="{D00865D4-EF53-4076-A220-9C193B23A042}" presName="linNode" presStyleCnt="0"/>
      <dgm:spPr/>
    </dgm:pt>
    <dgm:pt modelId="{178A116C-456D-44A4-821D-E5C94395A50E}" type="pres">
      <dgm:prSet presAssocID="{D00865D4-EF53-4076-A220-9C193B23A042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6EFF7972-0719-4660-A9AC-A33A4B89524C}" type="pres">
      <dgm:prSet presAssocID="{D00865D4-EF53-4076-A220-9C193B23A042}" presName="descendantText" presStyleLbl="alignAccFollowNode1" presStyleIdx="1" presStyleCnt="9">
        <dgm:presLayoutVars>
          <dgm:bulletEnabled val="1"/>
        </dgm:presLayoutVars>
      </dgm:prSet>
      <dgm:spPr/>
    </dgm:pt>
    <dgm:pt modelId="{4EB1BA25-DC0D-45F4-ADCD-C5FA377BF444}" type="pres">
      <dgm:prSet presAssocID="{9824D203-0B3D-4EB3-87A0-C44C9A84783F}" presName="sp" presStyleCnt="0"/>
      <dgm:spPr/>
    </dgm:pt>
    <dgm:pt modelId="{40F91EC1-4156-4BC2-A57A-5388D00DADA3}" type="pres">
      <dgm:prSet presAssocID="{A32DAABF-A564-4C17-ACB4-1AF3E3387730}" presName="linNode" presStyleCnt="0"/>
      <dgm:spPr/>
    </dgm:pt>
    <dgm:pt modelId="{9BD6799A-BAAC-443D-8F3C-0CCB83C24F3B}" type="pres">
      <dgm:prSet presAssocID="{A32DAABF-A564-4C17-ACB4-1AF3E3387730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F4D3526D-FC58-4CD6-810B-04824F81AAC5}" type="pres">
      <dgm:prSet presAssocID="{A32DAABF-A564-4C17-ACB4-1AF3E3387730}" presName="descendantText" presStyleLbl="alignAccFollowNode1" presStyleIdx="2" presStyleCnt="9">
        <dgm:presLayoutVars>
          <dgm:bulletEnabled val="1"/>
        </dgm:presLayoutVars>
      </dgm:prSet>
      <dgm:spPr/>
    </dgm:pt>
    <dgm:pt modelId="{B391F73D-DBE3-496F-B671-FBC2C46942B4}" type="pres">
      <dgm:prSet presAssocID="{B034FA4E-E573-4672-8948-70B5D80AB4BF}" presName="sp" presStyleCnt="0"/>
      <dgm:spPr/>
    </dgm:pt>
    <dgm:pt modelId="{DBA3419F-6B64-4B6E-8AB0-05DA6B195A26}" type="pres">
      <dgm:prSet presAssocID="{6EF1F4F9-4641-4B2C-A920-193FCD08450C}" presName="linNode" presStyleCnt="0"/>
      <dgm:spPr/>
    </dgm:pt>
    <dgm:pt modelId="{0DAAD15B-7978-49C2-B211-93BC2E350AE4}" type="pres">
      <dgm:prSet presAssocID="{6EF1F4F9-4641-4B2C-A920-193FCD08450C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F05C8273-83AC-4CFF-9ED6-0D94636FF535}" type="pres">
      <dgm:prSet presAssocID="{6EF1F4F9-4641-4B2C-A920-193FCD08450C}" presName="descendantText" presStyleLbl="alignAccFollowNode1" presStyleIdx="3" presStyleCnt="9">
        <dgm:presLayoutVars>
          <dgm:bulletEnabled val="1"/>
        </dgm:presLayoutVars>
      </dgm:prSet>
      <dgm:spPr/>
    </dgm:pt>
    <dgm:pt modelId="{5CBE6F08-A96E-4EA8-A3D4-EAB608CB2FCF}" type="pres">
      <dgm:prSet presAssocID="{56A01E46-903A-4EE7-BAE5-1B84356384FA}" presName="sp" presStyleCnt="0"/>
      <dgm:spPr/>
    </dgm:pt>
    <dgm:pt modelId="{26BD4541-2A4B-4D3B-8265-500D1F88EAA2}" type="pres">
      <dgm:prSet presAssocID="{C6264D73-C84C-45F4-8C19-8A7D5B23DE2E}" presName="linNode" presStyleCnt="0"/>
      <dgm:spPr/>
    </dgm:pt>
    <dgm:pt modelId="{B28C647F-05F3-489D-BE36-CDB8A3ECE659}" type="pres">
      <dgm:prSet presAssocID="{C6264D73-C84C-45F4-8C19-8A7D5B23DE2E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6A35436E-296B-4C60-A420-8BFDBD7E18F5}" type="pres">
      <dgm:prSet presAssocID="{C6264D73-C84C-45F4-8C19-8A7D5B23DE2E}" presName="descendantText" presStyleLbl="alignAccFollowNode1" presStyleIdx="4" presStyleCnt="9">
        <dgm:presLayoutVars>
          <dgm:bulletEnabled val="1"/>
        </dgm:presLayoutVars>
      </dgm:prSet>
      <dgm:spPr/>
    </dgm:pt>
    <dgm:pt modelId="{E79721F0-2AF8-48A2-B531-647DA0C86BBF}" type="pres">
      <dgm:prSet presAssocID="{288CEF84-A133-4650-91AC-4CA9A0BE1CC8}" presName="sp" presStyleCnt="0"/>
      <dgm:spPr/>
    </dgm:pt>
    <dgm:pt modelId="{9FCEF62C-0606-437B-B7E5-C4C81C7F1C63}" type="pres">
      <dgm:prSet presAssocID="{176C6F5F-6D80-40C3-AE97-04DB8620F3CD}" presName="linNode" presStyleCnt="0"/>
      <dgm:spPr/>
    </dgm:pt>
    <dgm:pt modelId="{06A480A2-053B-4DD5-B61D-F8245DF9C84C}" type="pres">
      <dgm:prSet presAssocID="{176C6F5F-6D80-40C3-AE97-04DB8620F3CD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53E815A5-5703-4D45-A3FE-DF06B81DE29C}" type="pres">
      <dgm:prSet presAssocID="{176C6F5F-6D80-40C3-AE97-04DB8620F3CD}" presName="descendantText" presStyleLbl="alignAccFollowNode1" presStyleIdx="5" presStyleCnt="9">
        <dgm:presLayoutVars>
          <dgm:bulletEnabled val="1"/>
        </dgm:presLayoutVars>
      </dgm:prSet>
      <dgm:spPr/>
    </dgm:pt>
    <dgm:pt modelId="{14169ED2-A9EC-4C29-979F-268AD39254EC}" type="pres">
      <dgm:prSet presAssocID="{28441A53-C870-4958-9725-46D87A84CBFF}" presName="sp" presStyleCnt="0"/>
      <dgm:spPr/>
    </dgm:pt>
    <dgm:pt modelId="{A4EB36D2-8AE4-40F1-99AA-59BC4F48D36E}" type="pres">
      <dgm:prSet presAssocID="{BB0100E1-16DB-4C9D-A003-235BF6752C26}" presName="linNode" presStyleCnt="0"/>
      <dgm:spPr/>
    </dgm:pt>
    <dgm:pt modelId="{2A4D432F-77CA-482F-97A4-2BD75C618F90}" type="pres">
      <dgm:prSet presAssocID="{BB0100E1-16DB-4C9D-A003-235BF6752C26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5354D369-086D-4E18-9328-EFDEB049DCB0}" type="pres">
      <dgm:prSet presAssocID="{BB0100E1-16DB-4C9D-A003-235BF6752C26}" presName="descendantText" presStyleLbl="alignAccFollowNode1" presStyleIdx="6" presStyleCnt="9">
        <dgm:presLayoutVars>
          <dgm:bulletEnabled val="1"/>
        </dgm:presLayoutVars>
      </dgm:prSet>
      <dgm:spPr/>
    </dgm:pt>
    <dgm:pt modelId="{1CCA4040-ADF7-4721-ABF9-0F91B044CE46}" type="pres">
      <dgm:prSet presAssocID="{504E34B0-E398-47C4-865F-36D4372BD8BD}" presName="sp" presStyleCnt="0"/>
      <dgm:spPr/>
    </dgm:pt>
    <dgm:pt modelId="{BFFD3C9C-0517-42F4-9353-799646B2D975}" type="pres">
      <dgm:prSet presAssocID="{43CA63CB-3BD4-47C5-B499-EDC20BEA3D48}" presName="linNode" presStyleCnt="0"/>
      <dgm:spPr/>
    </dgm:pt>
    <dgm:pt modelId="{EF17DF00-2137-4C39-BFD9-66001543CA50}" type="pres">
      <dgm:prSet presAssocID="{43CA63CB-3BD4-47C5-B499-EDC20BEA3D48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55C214C3-5B8C-49F1-B5F0-0F60D514B3D1}" type="pres">
      <dgm:prSet presAssocID="{43CA63CB-3BD4-47C5-B499-EDC20BEA3D48}" presName="descendantText" presStyleLbl="alignAccFollowNode1" presStyleIdx="7" presStyleCnt="9">
        <dgm:presLayoutVars>
          <dgm:bulletEnabled val="1"/>
        </dgm:presLayoutVars>
      </dgm:prSet>
      <dgm:spPr/>
    </dgm:pt>
    <dgm:pt modelId="{9CA3399A-AC74-4226-9A8E-F45CD003896D}" type="pres">
      <dgm:prSet presAssocID="{2E4F2471-5FFA-4612-B5F7-E5CE5F0C7D69}" presName="sp" presStyleCnt="0"/>
      <dgm:spPr/>
    </dgm:pt>
    <dgm:pt modelId="{94247254-43B0-499A-9E86-8BE89447A4B3}" type="pres">
      <dgm:prSet presAssocID="{60584A14-9637-4B01-A319-44EF30F599D2}" presName="linNode" presStyleCnt="0"/>
      <dgm:spPr/>
    </dgm:pt>
    <dgm:pt modelId="{D7385975-8B6C-4C24-8980-15D2DDF347A7}" type="pres">
      <dgm:prSet presAssocID="{60584A14-9637-4B01-A319-44EF30F599D2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0EEDF6DC-A818-48F1-A246-3B80FF309FB7}" type="pres">
      <dgm:prSet presAssocID="{60584A14-9637-4B01-A319-44EF30F599D2}" presName="descendantText" presStyleLbl="alignAccFollowNode1" presStyleIdx="8" presStyleCnt="9">
        <dgm:presLayoutVars>
          <dgm:bulletEnabled val="1"/>
        </dgm:presLayoutVars>
      </dgm:prSet>
      <dgm:spPr/>
    </dgm:pt>
  </dgm:ptLst>
  <dgm:cxnLst>
    <dgm:cxn modelId="{A1517890-32C3-4ECB-BFC3-70D8BF9D31E1}" type="presOf" srcId="{B1EF3075-BDD0-4017-9BE3-8BDE95B37F9E}" destId="{55979D00-EBF7-49CD-9E02-F69F36A9CB18}" srcOrd="0" destOrd="0" presId="urn:microsoft.com/office/officeart/2005/8/layout/vList5"/>
    <dgm:cxn modelId="{C6A9E2BF-E755-4B4D-BA1A-D78490299C73}" srcId="{FA4B04D0-05A2-4766-B513-17BDDD4D96E9}" destId="{BB0100E1-16DB-4C9D-A003-235BF6752C26}" srcOrd="6" destOrd="0" parTransId="{EC61C644-8907-4ABC-BD8C-96C3BB50ED78}" sibTransId="{504E34B0-E398-47C4-865F-36D4372BD8BD}"/>
    <dgm:cxn modelId="{2A56C0B3-1C40-42CD-A2D3-02954410CEEF}" srcId="{FA4B04D0-05A2-4766-B513-17BDDD4D96E9}" destId="{D00865D4-EF53-4076-A220-9C193B23A042}" srcOrd="1" destOrd="0" parTransId="{7896452D-C960-4BB0-ACCC-85D5E59B862F}" sibTransId="{9824D203-0B3D-4EB3-87A0-C44C9A84783F}"/>
    <dgm:cxn modelId="{7F450027-8CA8-46DF-8CB0-47F13F887191}" srcId="{A32DAABF-A564-4C17-ACB4-1AF3E3387730}" destId="{DD9718A6-AA7C-4AEB-9FEC-70B5FCDC2DC5}" srcOrd="0" destOrd="0" parTransId="{3BF6B1C2-4B6D-4360-AC44-383C3EF586A5}" sibTransId="{F5220C3C-7E05-4CB4-9F57-80FDDC5A76AB}"/>
    <dgm:cxn modelId="{2EF537A8-67D8-4960-8441-4B9EB07EEAE1}" type="presOf" srcId="{3054D9E0-AA18-4F5C-AE91-9F2245A8B812}" destId="{53E815A5-5703-4D45-A3FE-DF06B81DE29C}" srcOrd="0" destOrd="0" presId="urn:microsoft.com/office/officeart/2005/8/layout/vList5"/>
    <dgm:cxn modelId="{CB7CC0E4-81F2-424E-B513-ED45D44440E0}" type="presOf" srcId="{57704E23-B495-4296-A86D-2F0F12FB98D0}" destId="{F05C8273-83AC-4CFF-9ED6-0D94636FF535}" srcOrd="0" destOrd="0" presId="urn:microsoft.com/office/officeart/2005/8/layout/vList5"/>
    <dgm:cxn modelId="{4667BD17-5182-4F4E-AC33-550C384DC33D}" srcId="{FA4B04D0-05A2-4766-B513-17BDDD4D96E9}" destId="{C6264D73-C84C-45F4-8C19-8A7D5B23DE2E}" srcOrd="4" destOrd="0" parTransId="{DD26EED6-B954-41E7-8DDB-B7E7E32C2857}" sibTransId="{288CEF84-A133-4650-91AC-4CA9A0BE1CC8}"/>
    <dgm:cxn modelId="{435C5A47-2811-44DA-AD76-B1C3F893D2B3}" type="presOf" srcId="{37C829EF-1D2A-4BB7-BDDD-1482B57F0681}" destId="{6A35436E-296B-4C60-A420-8BFDBD7E18F5}" srcOrd="0" destOrd="0" presId="urn:microsoft.com/office/officeart/2005/8/layout/vList5"/>
    <dgm:cxn modelId="{F2A181C8-58F8-4264-AE6E-AB248EA20273}" srcId="{FA4B04D0-05A2-4766-B513-17BDDD4D96E9}" destId="{176C6F5F-6D80-40C3-AE97-04DB8620F3CD}" srcOrd="5" destOrd="0" parTransId="{DF6372F4-D591-4E4F-BEB4-BA32BB47E159}" sibTransId="{28441A53-C870-4958-9725-46D87A84CBFF}"/>
    <dgm:cxn modelId="{4879D5F3-ACD1-4DD3-9A25-0482933A3E1B}" srcId="{FA4B04D0-05A2-4766-B513-17BDDD4D96E9}" destId="{43CA63CB-3BD4-47C5-B499-EDC20BEA3D48}" srcOrd="7" destOrd="0" parTransId="{D5BEB234-6495-4D24-9222-43F693539393}" sibTransId="{2E4F2471-5FFA-4612-B5F7-E5CE5F0C7D69}"/>
    <dgm:cxn modelId="{DB1B6609-F41A-43C3-884B-6391A9557038}" srcId="{415B3BD1-7158-4CA1-847D-2311BEA4A691}" destId="{F629D088-E614-47F7-8676-B53532B15290}" srcOrd="1" destOrd="0" parTransId="{B26EBF9C-586A-4DD9-AB2A-DF463BBB2239}" sibTransId="{40ACA611-8ACC-46C2-9751-E58679FE44A4}"/>
    <dgm:cxn modelId="{8D8DA7F1-3C46-49E6-9F59-870E20FF3CBA}" srcId="{6EF1F4F9-4641-4B2C-A920-193FCD08450C}" destId="{57704E23-B495-4296-A86D-2F0F12FB98D0}" srcOrd="0" destOrd="0" parTransId="{954ED760-D533-4403-962E-E76B4EFFD76C}" sibTransId="{0D9C587B-8BDC-4A8F-A350-61331ABA2A82}"/>
    <dgm:cxn modelId="{7EF935B5-07D6-4559-8F2F-36EC76515C0E}" type="presOf" srcId="{BB0100E1-16DB-4C9D-A003-235BF6752C26}" destId="{2A4D432F-77CA-482F-97A4-2BD75C618F90}" srcOrd="0" destOrd="0" presId="urn:microsoft.com/office/officeart/2005/8/layout/vList5"/>
    <dgm:cxn modelId="{EA453126-AFBA-4069-853F-C5FCEACB672E}" srcId="{FA4B04D0-05A2-4766-B513-17BDDD4D96E9}" destId="{415B3BD1-7158-4CA1-847D-2311BEA4A691}" srcOrd="0" destOrd="0" parTransId="{F4775309-21E2-4D84-8B01-CED51826FD33}" sibTransId="{F92C8874-63BB-48C8-9B40-2F3E3A27862B}"/>
    <dgm:cxn modelId="{BA085D9E-6CC6-416A-B752-0B41DC76DE59}" srcId="{415B3BD1-7158-4CA1-847D-2311BEA4A691}" destId="{B1EF3075-BDD0-4017-9BE3-8BDE95B37F9E}" srcOrd="0" destOrd="0" parTransId="{7CD6195D-5E09-4C7F-97B1-05FF197EFBC9}" sibTransId="{BE2457FA-314B-4013-8E6D-9C65F946DB37}"/>
    <dgm:cxn modelId="{C0A09F1A-BD41-4810-B835-428ACF8B5F3A}" srcId="{176C6F5F-6D80-40C3-AE97-04DB8620F3CD}" destId="{3054D9E0-AA18-4F5C-AE91-9F2245A8B812}" srcOrd="0" destOrd="0" parTransId="{671BF33B-418C-4943-B2D6-51335820981B}" sibTransId="{C420D38A-59F1-4E50-B185-1F1B25A1E785}"/>
    <dgm:cxn modelId="{BF6A577F-B742-4899-88EA-78C0210A695E}" type="presOf" srcId="{4D549054-06E8-4066-BAD9-16A7F47514A6}" destId="{6EFF7972-0719-4660-A9AC-A33A4B89524C}" srcOrd="0" destOrd="0" presId="urn:microsoft.com/office/officeart/2005/8/layout/vList5"/>
    <dgm:cxn modelId="{0AD504F3-5D06-4735-85BF-048A43075F8E}" srcId="{BB0100E1-16DB-4C9D-A003-235BF6752C26}" destId="{CB7CA22F-F859-4DB0-9397-2248BE1110E2}" srcOrd="0" destOrd="0" parTransId="{A5E7F5EA-94FD-40DD-8471-3F924680789C}" sibTransId="{5D21C792-D961-4B0C-8F32-1ADA23B25740}"/>
    <dgm:cxn modelId="{8E60C6B6-427A-4D4A-A584-D411084FC4CE}" srcId="{FA4B04D0-05A2-4766-B513-17BDDD4D96E9}" destId="{A32DAABF-A564-4C17-ACB4-1AF3E3387730}" srcOrd="2" destOrd="0" parTransId="{356EC1CB-23FF-4F56-880E-6205A7B71763}" sibTransId="{B034FA4E-E573-4672-8948-70B5D80AB4BF}"/>
    <dgm:cxn modelId="{F812EEFB-A136-45C2-9E01-A82130C24757}" type="presOf" srcId="{FA4B04D0-05A2-4766-B513-17BDDD4D96E9}" destId="{9C26173C-E116-4FA9-8F54-5C5FE57BF9A9}" srcOrd="0" destOrd="0" presId="urn:microsoft.com/office/officeart/2005/8/layout/vList5"/>
    <dgm:cxn modelId="{373453DC-4DAA-4CF4-8659-8898ABDDBF81}" type="presOf" srcId="{6EF1F4F9-4641-4B2C-A920-193FCD08450C}" destId="{0DAAD15B-7978-49C2-B211-93BC2E350AE4}" srcOrd="0" destOrd="0" presId="urn:microsoft.com/office/officeart/2005/8/layout/vList5"/>
    <dgm:cxn modelId="{65ABFB92-8F5A-41BE-A061-A08E8A17505F}" type="presOf" srcId="{DD9718A6-AA7C-4AEB-9FEC-70B5FCDC2DC5}" destId="{F4D3526D-FC58-4CD6-810B-04824F81AAC5}" srcOrd="0" destOrd="0" presId="urn:microsoft.com/office/officeart/2005/8/layout/vList5"/>
    <dgm:cxn modelId="{5BBC2BCD-AB0A-4656-B2C2-ACC95371C37D}" srcId="{60584A14-9637-4B01-A319-44EF30F599D2}" destId="{A2535B91-4F22-4C24-B2E2-39AB9320B2AD}" srcOrd="0" destOrd="0" parTransId="{9FEFAD5F-37AB-47D2-BF3F-06949456C98D}" sibTransId="{48EC30C2-3BB4-4B70-809B-2983C2CC18FD}"/>
    <dgm:cxn modelId="{849F87DB-4F11-4F2F-BF4A-5A7E17BE343A}" type="presOf" srcId="{176C6F5F-6D80-40C3-AE97-04DB8620F3CD}" destId="{06A480A2-053B-4DD5-B61D-F8245DF9C84C}" srcOrd="0" destOrd="0" presId="urn:microsoft.com/office/officeart/2005/8/layout/vList5"/>
    <dgm:cxn modelId="{C68103F6-0BD2-4D39-9D75-6F38FEF28B79}" type="presOf" srcId="{D00865D4-EF53-4076-A220-9C193B23A042}" destId="{178A116C-456D-44A4-821D-E5C94395A50E}" srcOrd="0" destOrd="0" presId="urn:microsoft.com/office/officeart/2005/8/layout/vList5"/>
    <dgm:cxn modelId="{EE7C4DF3-47B6-4F42-A07E-DCEAF29E8879}" type="presOf" srcId="{60584A14-9637-4B01-A319-44EF30F599D2}" destId="{D7385975-8B6C-4C24-8980-15D2DDF347A7}" srcOrd="0" destOrd="0" presId="urn:microsoft.com/office/officeart/2005/8/layout/vList5"/>
    <dgm:cxn modelId="{97D5E28E-A997-4D35-AE05-5516D0C90941}" srcId="{D00865D4-EF53-4076-A220-9C193B23A042}" destId="{5435D037-20B5-44C8-A5A6-271BFA4D4EE3}" srcOrd="1" destOrd="0" parTransId="{C74FBA62-35F6-4D76-BEAE-8F3B1EF26A2E}" sibTransId="{1BFA666F-9898-479A-A5FC-E75CDD263451}"/>
    <dgm:cxn modelId="{C179FE55-2045-4855-9189-F91797538820}" srcId="{43CA63CB-3BD4-47C5-B499-EDC20BEA3D48}" destId="{045CCC88-446D-4F97-A5DF-964BE56F34D9}" srcOrd="0" destOrd="0" parTransId="{4DAB0796-1275-450E-933E-C415B8CE0702}" sibTransId="{F0F28A95-C760-4AF3-B1A6-4270D74E4AF3}"/>
    <dgm:cxn modelId="{154EBFE7-E559-48B0-8B4B-E1A160B0C885}" type="presOf" srcId="{F629D088-E614-47F7-8676-B53532B15290}" destId="{55979D00-EBF7-49CD-9E02-F69F36A9CB18}" srcOrd="0" destOrd="1" presId="urn:microsoft.com/office/officeart/2005/8/layout/vList5"/>
    <dgm:cxn modelId="{11B98682-855A-4162-A107-CB4963006115}" type="presOf" srcId="{43CA63CB-3BD4-47C5-B499-EDC20BEA3D48}" destId="{EF17DF00-2137-4C39-BFD9-66001543CA50}" srcOrd="0" destOrd="0" presId="urn:microsoft.com/office/officeart/2005/8/layout/vList5"/>
    <dgm:cxn modelId="{DBC77503-DACB-4131-949C-AE984080B7AD}" srcId="{FA4B04D0-05A2-4766-B513-17BDDD4D96E9}" destId="{6EF1F4F9-4641-4B2C-A920-193FCD08450C}" srcOrd="3" destOrd="0" parTransId="{1B75D8EB-63CC-49AE-B74C-0D7950857FDE}" sibTransId="{56A01E46-903A-4EE7-BAE5-1B84356384FA}"/>
    <dgm:cxn modelId="{B2D9B646-EC88-44BD-BB95-D233E239C1BE}" type="presOf" srcId="{045CCC88-446D-4F97-A5DF-964BE56F34D9}" destId="{55C214C3-5B8C-49F1-B5F0-0F60D514B3D1}" srcOrd="0" destOrd="0" presId="urn:microsoft.com/office/officeart/2005/8/layout/vList5"/>
    <dgm:cxn modelId="{36CDC615-A29C-437E-BFFC-83BC5956F186}" type="presOf" srcId="{415B3BD1-7158-4CA1-847D-2311BEA4A691}" destId="{9357E245-C894-47C6-802C-E0E57826D312}" srcOrd="0" destOrd="0" presId="urn:microsoft.com/office/officeart/2005/8/layout/vList5"/>
    <dgm:cxn modelId="{F9F3360A-CF16-4365-9807-CD7D936A6AF7}" srcId="{C6264D73-C84C-45F4-8C19-8A7D5B23DE2E}" destId="{37C829EF-1D2A-4BB7-BDDD-1482B57F0681}" srcOrd="0" destOrd="0" parTransId="{CCDB1951-59B7-4CCB-80D8-79604E4924C2}" sibTransId="{FB2245BE-745A-4996-B516-BBF921875A0E}"/>
    <dgm:cxn modelId="{7D8193D8-9784-4F8B-BDCA-CFF6E56EB6CA}" srcId="{FA4B04D0-05A2-4766-B513-17BDDD4D96E9}" destId="{60584A14-9637-4B01-A319-44EF30F599D2}" srcOrd="8" destOrd="0" parTransId="{9468F143-EEE4-41AC-AD1C-FD2945F66FA6}" sibTransId="{D30622C4-FD02-4D31-A757-A6D5ED814A1E}"/>
    <dgm:cxn modelId="{C2D848C4-2CBD-42FC-A4B4-B3B2F7E42770}" type="presOf" srcId="{5435D037-20B5-44C8-A5A6-271BFA4D4EE3}" destId="{6EFF7972-0719-4660-A9AC-A33A4B89524C}" srcOrd="0" destOrd="1" presId="urn:microsoft.com/office/officeart/2005/8/layout/vList5"/>
    <dgm:cxn modelId="{2A1A72EB-BF92-4444-B374-C44D045C6618}" type="presOf" srcId="{C6264D73-C84C-45F4-8C19-8A7D5B23DE2E}" destId="{B28C647F-05F3-489D-BE36-CDB8A3ECE659}" srcOrd="0" destOrd="0" presId="urn:microsoft.com/office/officeart/2005/8/layout/vList5"/>
    <dgm:cxn modelId="{ED294F39-6718-4DFA-9865-C98EA4726BC0}" type="presOf" srcId="{A2535B91-4F22-4C24-B2E2-39AB9320B2AD}" destId="{0EEDF6DC-A818-48F1-A246-3B80FF309FB7}" srcOrd="0" destOrd="0" presId="urn:microsoft.com/office/officeart/2005/8/layout/vList5"/>
    <dgm:cxn modelId="{DBF5A1AF-55C3-4151-8D0E-A7F00D991137}" type="presOf" srcId="{A32DAABF-A564-4C17-ACB4-1AF3E3387730}" destId="{9BD6799A-BAAC-443D-8F3C-0CCB83C24F3B}" srcOrd="0" destOrd="0" presId="urn:microsoft.com/office/officeart/2005/8/layout/vList5"/>
    <dgm:cxn modelId="{2CA71386-915D-48A2-930C-B8918434CA3A}" type="presOf" srcId="{CB7CA22F-F859-4DB0-9397-2248BE1110E2}" destId="{5354D369-086D-4E18-9328-EFDEB049DCB0}" srcOrd="0" destOrd="0" presId="urn:microsoft.com/office/officeart/2005/8/layout/vList5"/>
    <dgm:cxn modelId="{6B0641A5-97C7-45BF-BCE3-E70C8A9C6F67}" srcId="{D00865D4-EF53-4076-A220-9C193B23A042}" destId="{4D549054-06E8-4066-BAD9-16A7F47514A6}" srcOrd="0" destOrd="0" parTransId="{087090B8-8491-4E72-8A8F-BB4B1C7CDD34}" sibTransId="{055B92E4-B7A4-4B4E-A0F6-182995EF18DB}"/>
    <dgm:cxn modelId="{0ED5D771-F9B4-4247-B9DA-60BD962B348F}" type="presParOf" srcId="{9C26173C-E116-4FA9-8F54-5C5FE57BF9A9}" destId="{DB03FCE5-356C-4005-AA42-966A95453D36}" srcOrd="0" destOrd="0" presId="urn:microsoft.com/office/officeart/2005/8/layout/vList5"/>
    <dgm:cxn modelId="{02A33562-2357-4E3F-82A1-6BA5ADB06B69}" type="presParOf" srcId="{DB03FCE5-356C-4005-AA42-966A95453D36}" destId="{9357E245-C894-47C6-802C-E0E57826D312}" srcOrd="0" destOrd="0" presId="urn:microsoft.com/office/officeart/2005/8/layout/vList5"/>
    <dgm:cxn modelId="{2F1C26A9-387E-4319-94F6-3789DE18FDC2}" type="presParOf" srcId="{DB03FCE5-356C-4005-AA42-966A95453D36}" destId="{55979D00-EBF7-49CD-9E02-F69F36A9CB18}" srcOrd="1" destOrd="0" presId="urn:microsoft.com/office/officeart/2005/8/layout/vList5"/>
    <dgm:cxn modelId="{BCB87BBB-6341-46A9-BF42-6181E11236F9}" type="presParOf" srcId="{9C26173C-E116-4FA9-8F54-5C5FE57BF9A9}" destId="{6329A655-A67E-4154-A1A2-62C716DE9C20}" srcOrd="1" destOrd="0" presId="urn:microsoft.com/office/officeart/2005/8/layout/vList5"/>
    <dgm:cxn modelId="{AB513106-1CE0-481F-900A-CF13C657B539}" type="presParOf" srcId="{9C26173C-E116-4FA9-8F54-5C5FE57BF9A9}" destId="{8CA31BE4-82D3-48C6-A0BB-A4C6AE528FCC}" srcOrd="2" destOrd="0" presId="urn:microsoft.com/office/officeart/2005/8/layout/vList5"/>
    <dgm:cxn modelId="{69510702-8E1B-47DB-8378-BA207E23DD18}" type="presParOf" srcId="{8CA31BE4-82D3-48C6-A0BB-A4C6AE528FCC}" destId="{178A116C-456D-44A4-821D-E5C94395A50E}" srcOrd="0" destOrd="0" presId="urn:microsoft.com/office/officeart/2005/8/layout/vList5"/>
    <dgm:cxn modelId="{A6FF02C4-91F3-4CA8-B3FF-96936D3F523C}" type="presParOf" srcId="{8CA31BE4-82D3-48C6-A0BB-A4C6AE528FCC}" destId="{6EFF7972-0719-4660-A9AC-A33A4B89524C}" srcOrd="1" destOrd="0" presId="urn:microsoft.com/office/officeart/2005/8/layout/vList5"/>
    <dgm:cxn modelId="{04B4683D-AF8F-4621-BCCE-77626800407C}" type="presParOf" srcId="{9C26173C-E116-4FA9-8F54-5C5FE57BF9A9}" destId="{4EB1BA25-DC0D-45F4-ADCD-C5FA377BF444}" srcOrd="3" destOrd="0" presId="urn:microsoft.com/office/officeart/2005/8/layout/vList5"/>
    <dgm:cxn modelId="{9A0F4351-66C0-43A0-9B45-840C6FEC7894}" type="presParOf" srcId="{9C26173C-E116-4FA9-8F54-5C5FE57BF9A9}" destId="{40F91EC1-4156-4BC2-A57A-5388D00DADA3}" srcOrd="4" destOrd="0" presId="urn:microsoft.com/office/officeart/2005/8/layout/vList5"/>
    <dgm:cxn modelId="{9C5F2399-2D86-44DB-B8B1-90A477209A33}" type="presParOf" srcId="{40F91EC1-4156-4BC2-A57A-5388D00DADA3}" destId="{9BD6799A-BAAC-443D-8F3C-0CCB83C24F3B}" srcOrd="0" destOrd="0" presId="urn:microsoft.com/office/officeart/2005/8/layout/vList5"/>
    <dgm:cxn modelId="{6D4DC6B0-9828-47D5-9D18-B8AF5B1F5AE8}" type="presParOf" srcId="{40F91EC1-4156-4BC2-A57A-5388D00DADA3}" destId="{F4D3526D-FC58-4CD6-810B-04824F81AAC5}" srcOrd="1" destOrd="0" presId="urn:microsoft.com/office/officeart/2005/8/layout/vList5"/>
    <dgm:cxn modelId="{0362AAA9-A210-47DA-8146-41ED7E5E07AE}" type="presParOf" srcId="{9C26173C-E116-4FA9-8F54-5C5FE57BF9A9}" destId="{B391F73D-DBE3-496F-B671-FBC2C46942B4}" srcOrd="5" destOrd="0" presId="urn:microsoft.com/office/officeart/2005/8/layout/vList5"/>
    <dgm:cxn modelId="{A9FB7ECA-0019-4136-8750-944BD42552AA}" type="presParOf" srcId="{9C26173C-E116-4FA9-8F54-5C5FE57BF9A9}" destId="{DBA3419F-6B64-4B6E-8AB0-05DA6B195A26}" srcOrd="6" destOrd="0" presId="urn:microsoft.com/office/officeart/2005/8/layout/vList5"/>
    <dgm:cxn modelId="{6664376D-5A63-4F74-B63E-ECBDC568B0C5}" type="presParOf" srcId="{DBA3419F-6B64-4B6E-8AB0-05DA6B195A26}" destId="{0DAAD15B-7978-49C2-B211-93BC2E350AE4}" srcOrd="0" destOrd="0" presId="urn:microsoft.com/office/officeart/2005/8/layout/vList5"/>
    <dgm:cxn modelId="{B0D00198-96DD-47B3-AFDF-7BB227877D94}" type="presParOf" srcId="{DBA3419F-6B64-4B6E-8AB0-05DA6B195A26}" destId="{F05C8273-83AC-4CFF-9ED6-0D94636FF535}" srcOrd="1" destOrd="0" presId="urn:microsoft.com/office/officeart/2005/8/layout/vList5"/>
    <dgm:cxn modelId="{AC83007B-1966-4630-905F-CD1BDC541CAC}" type="presParOf" srcId="{9C26173C-E116-4FA9-8F54-5C5FE57BF9A9}" destId="{5CBE6F08-A96E-4EA8-A3D4-EAB608CB2FCF}" srcOrd="7" destOrd="0" presId="urn:microsoft.com/office/officeart/2005/8/layout/vList5"/>
    <dgm:cxn modelId="{A78469D2-5DED-410F-8291-EA20CCBB5A5B}" type="presParOf" srcId="{9C26173C-E116-4FA9-8F54-5C5FE57BF9A9}" destId="{26BD4541-2A4B-4D3B-8265-500D1F88EAA2}" srcOrd="8" destOrd="0" presId="urn:microsoft.com/office/officeart/2005/8/layout/vList5"/>
    <dgm:cxn modelId="{3F9E3277-7D84-4556-B73D-262EEB94F6FF}" type="presParOf" srcId="{26BD4541-2A4B-4D3B-8265-500D1F88EAA2}" destId="{B28C647F-05F3-489D-BE36-CDB8A3ECE659}" srcOrd="0" destOrd="0" presId="urn:microsoft.com/office/officeart/2005/8/layout/vList5"/>
    <dgm:cxn modelId="{DA0F3334-9606-4CFA-AC3B-4FFF51F629F2}" type="presParOf" srcId="{26BD4541-2A4B-4D3B-8265-500D1F88EAA2}" destId="{6A35436E-296B-4C60-A420-8BFDBD7E18F5}" srcOrd="1" destOrd="0" presId="urn:microsoft.com/office/officeart/2005/8/layout/vList5"/>
    <dgm:cxn modelId="{B313A5B1-8A6C-4CAA-BA1E-2B4A7BBC1430}" type="presParOf" srcId="{9C26173C-E116-4FA9-8F54-5C5FE57BF9A9}" destId="{E79721F0-2AF8-48A2-B531-647DA0C86BBF}" srcOrd="9" destOrd="0" presId="urn:microsoft.com/office/officeart/2005/8/layout/vList5"/>
    <dgm:cxn modelId="{9A9FAD3E-CA58-43C3-AAA7-79431159661D}" type="presParOf" srcId="{9C26173C-E116-4FA9-8F54-5C5FE57BF9A9}" destId="{9FCEF62C-0606-437B-B7E5-C4C81C7F1C63}" srcOrd="10" destOrd="0" presId="urn:microsoft.com/office/officeart/2005/8/layout/vList5"/>
    <dgm:cxn modelId="{B1EC02BC-D0D1-4894-AEAD-BE74FCE064E7}" type="presParOf" srcId="{9FCEF62C-0606-437B-B7E5-C4C81C7F1C63}" destId="{06A480A2-053B-4DD5-B61D-F8245DF9C84C}" srcOrd="0" destOrd="0" presId="urn:microsoft.com/office/officeart/2005/8/layout/vList5"/>
    <dgm:cxn modelId="{91C91088-E77C-4B40-A344-3D1D2D381643}" type="presParOf" srcId="{9FCEF62C-0606-437B-B7E5-C4C81C7F1C63}" destId="{53E815A5-5703-4D45-A3FE-DF06B81DE29C}" srcOrd="1" destOrd="0" presId="urn:microsoft.com/office/officeart/2005/8/layout/vList5"/>
    <dgm:cxn modelId="{FB335902-62E7-4D96-85C2-40D5A71CEC00}" type="presParOf" srcId="{9C26173C-E116-4FA9-8F54-5C5FE57BF9A9}" destId="{14169ED2-A9EC-4C29-979F-268AD39254EC}" srcOrd="11" destOrd="0" presId="urn:microsoft.com/office/officeart/2005/8/layout/vList5"/>
    <dgm:cxn modelId="{7D37D960-0CA4-4D08-9306-C069224734C2}" type="presParOf" srcId="{9C26173C-E116-4FA9-8F54-5C5FE57BF9A9}" destId="{A4EB36D2-8AE4-40F1-99AA-59BC4F48D36E}" srcOrd="12" destOrd="0" presId="urn:microsoft.com/office/officeart/2005/8/layout/vList5"/>
    <dgm:cxn modelId="{12AD8EA6-9A2C-4616-A064-D10EF8AB0BC4}" type="presParOf" srcId="{A4EB36D2-8AE4-40F1-99AA-59BC4F48D36E}" destId="{2A4D432F-77CA-482F-97A4-2BD75C618F90}" srcOrd="0" destOrd="0" presId="urn:microsoft.com/office/officeart/2005/8/layout/vList5"/>
    <dgm:cxn modelId="{7274C6BA-1492-4CC9-9E0D-8610A308E90E}" type="presParOf" srcId="{A4EB36D2-8AE4-40F1-99AA-59BC4F48D36E}" destId="{5354D369-086D-4E18-9328-EFDEB049DCB0}" srcOrd="1" destOrd="0" presId="urn:microsoft.com/office/officeart/2005/8/layout/vList5"/>
    <dgm:cxn modelId="{1A9E7B81-6CDB-4A7A-B2CE-6A966A43B262}" type="presParOf" srcId="{9C26173C-E116-4FA9-8F54-5C5FE57BF9A9}" destId="{1CCA4040-ADF7-4721-ABF9-0F91B044CE46}" srcOrd="13" destOrd="0" presId="urn:microsoft.com/office/officeart/2005/8/layout/vList5"/>
    <dgm:cxn modelId="{D8B2EBE2-1903-4D12-8C7E-D6E6AA5F129D}" type="presParOf" srcId="{9C26173C-E116-4FA9-8F54-5C5FE57BF9A9}" destId="{BFFD3C9C-0517-42F4-9353-799646B2D975}" srcOrd="14" destOrd="0" presId="urn:microsoft.com/office/officeart/2005/8/layout/vList5"/>
    <dgm:cxn modelId="{2A3FD495-0E19-408F-9B00-5516F9B9A909}" type="presParOf" srcId="{BFFD3C9C-0517-42F4-9353-799646B2D975}" destId="{EF17DF00-2137-4C39-BFD9-66001543CA50}" srcOrd="0" destOrd="0" presId="urn:microsoft.com/office/officeart/2005/8/layout/vList5"/>
    <dgm:cxn modelId="{1CA1A182-9003-45AA-BE1A-626EF27F2829}" type="presParOf" srcId="{BFFD3C9C-0517-42F4-9353-799646B2D975}" destId="{55C214C3-5B8C-49F1-B5F0-0F60D514B3D1}" srcOrd="1" destOrd="0" presId="urn:microsoft.com/office/officeart/2005/8/layout/vList5"/>
    <dgm:cxn modelId="{F231B851-7A5A-4B2C-8E24-E87FF9A3F32D}" type="presParOf" srcId="{9C26173C-E116-4FA9-8F54-5C5FE57BF9A9}" destId="{9CA3399A-AC74-4226-9A8E-F45CD003896D}" srcOrd="15" destOrd="0" presId="urn:microsoft.com/office/officeart/2005/8/layout/vList5"/>
    <dgm:cxn modelId="{5621F00D-751B-4A07-81AA-D0965C55DFE2}" type="presParOf" srcId="{9C26173C-E116-4FA9-8F54-5C5FE57BF9A9}" destId="{94247254-43B0-499A-9E86-8BE89447A4B3}" srcOrd="16" destOrd="0" presId="urn:microsoft.com/office/officeart/2005/8/layout/vList5"/>
    <dgm:cxn modelId="{93C403C3-2C37-4EBC-B287-FE79E4586920}" type="presParOf" srcId="{94247254-43B0-499A-9E86-8BE89447A4B3}" destId="{D7385975-8B6C-4C24-8980-15D2DDF347A7}" srcOrd="0" destOrd="0" presId="urn:microsoft.com/office/officeart/2005/8/layout/vList5"/>
    <dgm:cxn modelId="{FC9FA796-AF8E-4FD5-9FD1-85076AFC3EDD}" type="presParOf" srcId="{94247254-43B0-499A-9E86-8BE89447A4B3}" destId="{0EEDF6DC-A818-48F1-A246-3B80FF309FB7}" srcOrd="1" destOrd="0" presId="urn:microsoft.com/office/officeart/2005/8/layout/vList5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4B04D0-05A2-4766-B513-17BDDD4D96E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5B3BD1-7158-4CA1-847D-2311BEA4A691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Limited IT resources</a:t>
          </a:r>
        </a:p>
      </dgm:t>
    </dgm:pt>
    <dgm:pt modelId="{F4775309-21E2-4D84-8B01-CED51826FD33}" type="parTrans" cxnId="{EA453126-AFBA-4069-853F-C5FCEACB672E}">
      <dgm:prSet/>
      <dgm:spPr/>
      <dgm:t>
        <a:bodyPr/>
        <a:lstStyle/>
        <a:p>
          <a:endParaRPr lang="en-US"/>
        </a:p>
      </dgm:t>
    </dgm:pt>
    <dgm:pt modelId="{F92C8874-63BB-48C8-9B40-2F3E3A27862B}" type="sibTrans" cxnId="{EA453126-AFBA-4069-853F-C5FCEACB672E}">
      <dgm:prSet/>
      <dgm:spPr/>
      <dgm:t>
        <a:bodyPr/>
        <a:lstStyle/>
        <a:p>
          <a:endParaRPr lang="en-US"/>
        </a:p>
      </dgm:t>
    </dgm:pt>
    <dgm:pt modelId="{B1EF3075-BDD0-4017-9BE3-8BDE95B37F9E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IT complaining about security</a:t>
          </a:r>
        </a:p>
      </dgm:t>
    </dgm:pt>
    <dgm:pt modelId="{7CD6195D-5E09-4C7F-97B1-05FF197EFBC9}" type="parTrans" cxnId="{BA085D9E-6CC6-416A-B752-0B41DC76DE59}">
      <dgm:prSet/>
      <dgm:spPr/>
      <dgm:t>
        <a:bodyPr/>
        <a:lstStyle/>
        <a:p>
          <a:endParaRPr lang="en-US"/>
        </a:p>
      </dgm:t>
    </dgm:pt>
    <dgm:pt modelId="{BE2457FA-314B-4013-8E6D-9C65F946DB37}" type="sibTrans" cxnId="{BA085D9E-6CC6-416A-B752-0B41DC76DE59}">
      <dgm:prSet/>
      <dgm:spPr/>
      <dgm:t>
        <a:bodyPr/>
        <a:lstStyle/>
        <a:p>
          <a:endParaRPr lang="en-US"/>
        </a:p>
      </dgm:t>
    </dgm:pt>
    <dgm:pt modelId="{F629D088-E614-47F7-8676-B53532B15290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Security complaining about IT</a:t>
          </a:r>
        </a:p>
      </dgm:t>
    </dgm:pt>
    <dgm:pt modelId="{B26EBF9C-586A-4DD9-AB2A-DF463BBB2239}" type="parTrans" cxnId="{DB1B6609-F41A-43C3-884B-6391A9557038}">
      <dgm:prSet/>
      <dgm:spPr/>
      <dgm:t>
        <a:bodyPr/>
        <a:lstStyle/>
        <a:p>
          <a:endParaRPr lang="en-US"/>
        </a:p>
      </dgm:t>
    </dgm:pt>
    <dgm:pt modelId="{40ACA611-8ACC-46C2-9751-E58679FE44A4}" type="sibTrans" cxnId="{DB1B6609-F41A-43C3-884B-6391A9557038}">
      <dgm:prSet/>
      <dgm:spPr/>
      <dgm:t>
        <a:bodyPr/>
        <a:lstStyle/>
        <a:p>
          <a:endParaRPr lang="en-US"/>
        </a:p>
      </dgm:t>
    </dgm:pt>
    <dgm:pt modelId="{D00865D4-EF53-4076-A220-9C193B23A04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Updates / back-ups not current</a:t>
          </a:r>
        </a:p>
      </dgm:t>
    </dgm:pt>
    <dgm:pt modelId="{7896452D-C960-4BB0-ACCC-85D5E59B862F}" type="parTrans" cxnId="{2A56C0B3-1C40-42CD-A2D3-02954410CEEF}">
      <dgm:prSet/>
      <dgm:spPr/>
      <dgm:t>
        <a:bodyPr/>
        <a:lstStyle/>
        <a:p>
          <a:endParaRPr lang="en-US"/>
        </a:p>
      </dgm:t>
    </dgm:pt>
    <dgm:pt modelId="{9824D203-0B3D-4EB3-87A0-C44C9A84783F}" type="sibTrans" cxnId="{2A56C0B3-1C40-42CD-A2D3-02954410CEEF}">
      <dgm:prSet/>
      <dgm:spPr/>
      <dgm:t>
        <a:bodyPr/>
        <a:lstStyle/>
        <a:p>
          <a:endParaRPr lang="en-US"/>
        </a:p>
      </dgm:t>
    </dgm:pt>
    <dgm:pt modelId="{4D549054-06E8-4066-BAD9-16A7F47514A6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End-users complaining about system</a:t>
          </a:r>
        </a:p>
      </dgm:t>
    </dgm:pt>
    <dgm:pt modelId="{087090B8-8491-4E72-8A8F-BB4B1C7CDD34}" type="parTrans" cxnId="{6B0641A5-97C7-45BF-BCE3-E70C8A9C6F67}">
      <dgm:prSet/>
      <dgm:spPr/>
      <dgm:t>
        <a:bodyPr/>
        <a:lstStyle/>
        <a:p>
          <a:endParaRPr lang="en-US"/>
        </a:p>
      </dgm:t>
    </dgm:pt>
    <dgm:pt modelId="{055B92E4-B7A4-4B4E-A0F6-182995EF18DB}" type="sibTrans" cxnId="{6B0641A5-97C7-45BF-BCE3-E70C8A9C6F67}">
      <dgm:prSet/>
      <dgm:spPr/>
      <dgm:t>
        <a:bodyPr/>
        <a:lstStyle/>
        <a:p>
          <a:endParaRPr lang="en-US"/>
        </a:p>
      </dgm:t>
    </dgm:pt>
    <dgm:pt modelId="{A32DAABF-A564-4C17-ACB4-1AF3E3387730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Overtime pay</a:t>
          </a:r>
        </a:p>
      </dgm:t>
    </dgm:pt>
    <dgm:pt modelId="{356EC1CB-23FF-4F56-880E-6205A7B71763}" type="parTrans" cxnId="{8E60C6B6-427A-4D4A-A584-D411084FC4CE}">
      <dgm:prSet/>
      <dgm:spPr/>
      <dgm:t>
        <a:bodyPr/>
        <a:lstStyle/>
        <a:p>
          <a:endParaRPr lang="en-US"/>
        </a:p>
      </dgm:t>
    </dgm:pt>
    <dgm:pt modelId="{B034FA4E-E573-4672-8948-70B5D80AB4BF}" type="sibTrans" cxnId="{8E60C6B6-427A-4D4A-A584-D411084FC4CE}">
      <dgm:prSet/>
      <dgm:spPr/>
      <dgm:t>
        <a:bodyPr/>
        <a:lstStyle/>
        <a:p>
          <a:endParaRPr lang="en-US"/>
        </a:p>
      </dgm:t>
    </dgm:pt>
    <dgm:pt modelId="{DD9718A6-AA7C-4AEB-9FEC-70B5FCDC2DC5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Any negative remark about finance department</a:t>
          </a:r>
        </a:p>
      </dgm:t>
    </dgm:pt>
    <dgm:pt modelId="{3BF6B1C2-4B6D-4360-AC44-383C3EF586A5}" type="parTrans" cxnId="{7F450027-8CA8-46DF-8CB0-47F13F887191}">
      <dgm:prSet/>
      <dgm:spPr/>
      <dgm:t>
        <a:bodyPr/>
        <a:lstStyle/>
        <a:p>
          <a:endParaRPr lang="en-US"/>
        </a:p>
      </dgm:t>
    </dgm:pt>
    <dgm:pt modelId="{F5220C3C-7E05-4CB4-9F57-80FDDC5A76AB}" type="sibTrans" cxnId="{7F450027-8CA8-46DF-8CB0-47F13F887191}">
      <dgm:prSet/>
      <dgm:spPr/>
      <dgm:t>
        <a:bodyPr/>
        <a:lstStyle/>
        <a:p>
          <a:endParaRPr lang="en-US"/>
        </a:p>
      </dgm:t>
    </dgm:pt>
    <dgm:pt modelId="{9CBDCDE9-3694-4FF8-ADFC-C1329C6CC75A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Recent inquiries about outsourcing part of all IT duties</a:t>
          </a:r>
        </a:p>
      </dgm:t>
    </dgm:pt>
    <dgm:pt modelId="{7FCA3B95-1CD4-4537-8FC5-742A1BC019A0}" type="parTrans" cxnId="{9EE21292-6A41-42CA-AB4F-D7301BAE2F30}">
      <dgm:prSet/>
      <dgm:spPr/>
      <dgm:t>
        <a:bodyPr/>
        <a:lstStyle/>
        <a:p>
          <a:endParaRPr lang="en-US"/>
        </a:p>
      </dgm:t>
    </dgm:pt>
    <dgm:pt modelId="{29599426-34F8-489D-BEC6-69626F1E8767}" type="sibTrans" cxnId="{9EE21292-6A41-42CA-AB4F-D7301BAE2F30}">
      <dgm:prSet/>
      <dgm:spPr/>
      <dgm:t>
        <a:bodyPr/>
        <a:lstStyle/>
        <a:p>
          <a:endParaRPr lang="en-US"/>
        </a:p>
      </dgm:t>
    </dgm:pt>
    <dgm:pt modelId="{A2535B91-4F22-4C24-B2E2-39AB9320B2AD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9FEFAD5F-37AB-47D2-BF3F-06949456C98D}" type="parTrans" cxnId="{5BBC2BCD-AB0A-4656-B2C2-ACC95371C37D}">
      <dgm:prSet/>
      <dgm:spPr/>
      <dgm:t>
        <a:bodyPr/>
        <a:lstStyle/>
        <a:p>
          <a:endParaRPr lang="en-US"/>
        </a:p>
      </dgm:t>
    </dgm:pt>
    <dgm:pt modelId="{48EC30C2-3BB4-4B70-809B-2983C2CC18FD}" type="sibTrans" cxnId="{5BBC2BCD-AB0A-4656-B2C2-ACC95371C37D}">
      <dgm:prSet/>
      <dgm:spPr/>
      <dgm:t>
        <a:bodyPr/>
        <a:lstStyle/>
        <a:p>
          <a:endParaRPr lang="en-US"/>
        </a:p>
      </dgm:t>
    </dgm:pt>
    <dgm:pt modelId="{57704E23-B495-4296-A86D-2F0F12FB98D0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954ED760-D533-4403-962E-E76B4EFFD76C}" type="parTrans" cxnId="{8D8DA7F1-3C46-49E6-9F59-870E20FF3CBA}">
      <dgm:prSet/>
      <dgm:spPr/>
      <dgm:t>
        <a:bodyPr/>
        <a:lstStyle/>
        <a:p>
          <a:endParaRPr lang="en-US"/>
        </a:p>
      </dgm:t>
    </dgm:pt>
    <dgm:pt modelId="{0D9C587B-8BDC-4A8F-A350-61331ABA2A82}" type="sibTrans" cxnId="{8D8DA7F1-3C46-49E6-9F59-870E20FF3CBA}">
      <dgm:prSet/>
      <dgm:spPr/>
      <dgm:t>
        <a:bodyPr/>
        <a:lstStyle/>
        <a:p>
          <a:endParaRPr lang="en-US"/>
        </a:p>
      </dgm:t>
    </dgm:pt>
    <dgm:pt modelId="{37C829EF-1D2A-4BB7-BDDD-1482B57F0681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CCDB1951-59B7-4CCB-80D8-79604E4924C2}" type="parTrans" cxnId="{F9F3360A-CF16-4365-9807-CD7D936A6AF7}">
      <dgm:prSet/>
      <dgm:spPr/>
      <dgm:t>
        <a:bodyPr/>
        <a:lstStyle/>
        <a:p>
          <a:endParaRPr lang="en-US"/>
        </a:p>
      </dgm:t>
    </dgm:pt>
    <dgm:pt modelId="{FB2245BE-745A-4996-B516-BBF921875A0E}" type="sibTrans" cxnId="{F9F3360A-CF16-4365-9807-CD7D936A6AF7}">
      <dgm:prSet/>
      <dgm:spPr/>
      <dgm:t>
        <a:bodyPr/>
        <a:lstStyle/>
        <a:p>
          <a:endParaRPr lang="en-US"/>
        </a:p>
      </dgm:t>
    </dgm:pt>
    <dgm:pt modelId="{3054D9E0-AA18-4F5C-AE91-9F2245A8B812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671BF33B-418C-4943-B2D6-51335820981B}" type="parTrans" cxnId="{C0A09F1A-BD41-4810-B835-428ACF8B5F3A}">
      <dgm:prSet/>
      <dgm:spPr/>
      <dgm:t>
        <a:bodyPr/>
        <a:lstStyle/>
        <a:p>
          <a:endParaRPr lang="en-US"/>
        </a:p>
      </dgm:t>
    </dgm:pt>
    <dgm:pt modelId="{C420D38A-59F1-4E50-B185-1F1B25A1E785}" type="sibTrans" cxnId="{C0A09F1A-BD41-4810-B835-428ACF8B5F3A}">
      <dgm:prSet/>
      <dgm:spPr/>
      <dgm:t>
        <a:bodyPr/>
        <a:lstStyle/>
        <a:p>
          <a:endParaRPr lang="en-US"/>
        </a:p>
      </dgm:t>
    </dgm:pt>
    <dgm:pt modelId="{CB7CA22F-F859-4DB0-9397-2248BE1110E2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A5E7F5EA-94FD-40DD-8471-3F924680789C}" type="parTrans" cxnId="{0AD504F3-5D06-4735-85BF-048A43075F8E}">
      <dgm:prSet/>
      <dgm:spPr/>
      <dgm:t>
        <a:bodyPr/>
        <a:lstStyle/>
        <a:p>
          <a:endParaRPr lang="en-US"/>
        </a:p>
      </dgm:t>
    </dgm:pt>
    <dgm:pt modelId="{5D21C792-D961-4B0C-8F32-1ADA23B25740}" type="sibTrans" cxnId="{0AD504F3-5D06-4735-85BF-048A43075F8E}">
      <dgm:prSet/>
      <dgm:spPr/>
      <dgm:t>
        <a:bodyPr/>
        <a:lstStyle/>
        <a:p>
          <a:endParaRPr lang="en-US"/>
        </a:p>
      </dgm:t>
    </dgm:pt>
    <dgm:pt modelId="{045CCC88-446D-4F97-A5DF-964BE56F34D9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4DAB0796-1275-450E-933E-C415B8CE0702}" type="parTrans" cxnId="{C179FE55-2045-4855-9189-F91797538820}">
      <dgm:prSet/>
      <dgm:spPr/>
      <dgm:t>
        <a:bodyPr/>
        <a:lstStyle/>
        <a:p>
          <a:endParaRPr lang="en-US"/>
        </a:p>
      </dgm:t>
    </dgm:pt>
    <dgm:pt modelId="{F0F28A95-C760-4AF3-B1A6-4270D74E4AF3}" type="sibTrans" cxnId="{C179FE55-2045-4855-9189-F91797538820}">
      <dgm:prSet/>
      <dgm:spPr/>
      <dgm:t>
        <a:bodyPr/>
        <a:lstStyle/>
        <a:p>
          <a:endParaRPr lang="en-US"/>
        </a:p>
      </dgm:t>
    </dgm:pt>
    <dgm:pt modelId="{6EF1F4F9-4641-4B2C-A920-193FCD08450C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Different versions at various sites</a:t>
          </a:r>
        </a:p>
      </dgm:t>
    </dgm:pt>
    <dgm:pt modelId="{1B75D8EB-63CC-49AE-B74C-0D7950857FDE}" type="parTrans" cxnId="{DBC77503-DACB-4131-949C-AE984080B7AD}">
      <dgm:prSet/>
      <dgm:spPr/>
      <dgm:t>
        <a:bodyPr/>
        <a:lstStyle/>
        <a:p>
          <a:endParaRPr lang="en-US"/>
        </a:p>
      </dgm:t>
    </dgm:pt>
    <dgm:pt modelId="{56A01E46-903A-4EE7-BAE5-1B84356384FA}" type="sibTrans" cxnId="{DBC77503-DACB-4131-949C-AE984080B7AD}">
      <dgm:prSet/>
      <dgm:spPr/>
      <dgm:t>
        <a:bodyPr/>
        <a:lstStyle/>
        <a:p>
          <a:endParaRPr lang="en-US"/>
        </a:p>
      </dgm:t>
    </dgm:pt>
    <dgm:pt modelId="{C6264D73-C84C-45F4-8C19-8A7D5B23DE2E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Travel expense &amp; time b/t sites</a:t>
          </a:r>
        </a:p>
      </dgm:t>
    </dgm:pt>
    <dgm:pt modelId="{DD26EED6-B954-41E7-8DDB-B7E7E32C2857}" type="parTrans" cxnId="{4667BD17-5182-4F4E-AC33-550C384DC33D}">
      <dgm:prSet/>
      <dgm:spPr/>
      <dgm:t>
        <a:bodyPr/>
        <a:lstStyle/>
        <a:p>
          <a:endParaRPr lang="en-US"/>
        </a:p>
      </dgm:t>
    </dgm:pt>
    <dgm:pt modelId="{288CEF84-A133-4650-91AC-4CA9A0BE1CC8}" type="sibTrans" cxnId="{4667BD17-5182-4F4E-AC33-550C384DC33D}">
      <dgm:prSet/>
      <dgm:spPr/>
      <dgm:t>
        <a:bodyPr/>
        <a:lstStyle/>
        <a:p>
          <a:endParaRPr lang="en-US"/>
        </a:p>
      </dgm:t>
    </dgm:pt>
    <dgm:pt modelId="{176C6F5F-6D80-40C3-AE97-04DB8620F3CD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IT hardware ongoing costs</a:t>
          </a:r>
        </a:p>
      </dgm:t>
    </dgm:pt>
    <dgm:pt modelId="{DF6372F4-D591-4E4F-BEB4-BA32BB47E159}" type="parTrans" cxnId="{F2A181C8-58F8-4264-AE6E-AB248EA20273}">
      <dgm:prSet/>
      <dgm:spPr/>
      <dgm:t>
        <a:bodyPr/>
        <a:lstStyle/>
        <a:p>
          <a:endParaRPr lang="en-US"/>
        </a:p>
      </dgm:t>
    </dgm:pt>
    <dgm:pt modelId="{28441A53-C870-4958-9725-46D87A84CBFF}" type="sibTrans" cxnId="{F2A181C8-58F8-4264-AE6E-AB248EA20273}">
      <dgm:prSet/>
      <dgm:spPr/>
      <dgm:t>
        <a:bodyPr/>
        <a:lstStyle/>
        <a:p>
          <a:endParaRPr lang="en-US"/>
        </a:p>
      </dgm:t>
    </dgm:pt>
    <dgm:pt modelId="{BB0100E1-16DB-4C9D-A003-235BF6752C26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Turnover and retraining of admin</a:t>
          </a:r>
        </a:p>
      </dgm:t>
    </dgm:pt>
    <dgm:pt modelId="{EC61C644-8907-4ABC-BD8C-96C3BB50ED78}" type="parTrans" cxnId="{C6A9E2BF-E755-4B4D-BA1A-D78490299C73}">
      <dgm:prSet/>
      <dgm:spPr/>
      <dgm:t>
        <a:bodyPr/>
        <a:lstStyle/>
        <a:p>
          <a:endParaRPr lang="en-US"/>
        </a:p>
      </dgm:t>
    </dgm:pt>
    <dgm:pt modelId="{504E34B0-E398-47C4-865F-36D4372BD8BD}" type="sibTrans" cxnId="{C6A9E2BF-E755-4B4D-BA1A-D78490299C73}">
      <dgm:prSet/>
      <dgm:spPr/>
      <dgm:t>
        <a:bodyPr/>
        <a:lstStyle/>
        <a:p>
          <a:endParaRPr lang="en-US"/>
        </a:p>
      </dgm:t>
    </dgm:pt>
    <dgm:pt modelId="{43CA63CB-3BD4-47C5-B499-EDC20BEA3D48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Unpredictable expenses</a:t>
          </a:r>
        </a:p>
      </dgm:t>
    </dgm:pt>
    <dgm:pt modelId="{D5BEB234-6495-4D24-9222-43F693539393}" type="parTrans" cxnId="{4879D5F3-ACD1-4DD3-9A25-0482933A3E1B}">
      <dgm:prSet/>
      <dgm:spPr/>
      <dgm:t>
        <a:bodyPr/>
        <a:lstStyle/>
        <a:p>
          <a:endParaRPr lang="en-US"/>
        </a:p>
      </dgm:t>
    </dgm:pt>
    <dgm:pt modelId="{2E4F2471-5FFA-4612-B5F7-E5CE5F0C7D69}" type="sibTrans" cxnId="{4879D5F3-ACD1-4DD3-9A25-0482933A3E1B}">
      <dgm:prSet/>
      <dgm:spPr/>
      <dgm:t>
        <a:bodyPr/>
        <a:lstStyle/>
        <a:p>
          <a:endParaRPr lang="en-US"/>
        </a:p>
      </dgm:t>
    </dgm:pt>
    <dgm:pt modelId="{60584A14-9637-4B01-A319-44EF30F599D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Outdated features / technology</a:t>
          </a:r>
        </a:p>
      </dgm:t>
    </dgm:pt>
    <dgm:pt modelId="{9468F143-EEE4-41AC-AD1C-FD2945F66FA6}" type="parTrans" cxnId="{7D8193D8-9784-4F8B-BDCA-CFF6E56EB6CA}">
      <dgm:prSet/>
      <dgm:spPr/>
      <dgm:t>
        <a:bodyPr/>
        <a:lstStyle/>
        <a:p>
          <a:endParaRPr lang="en-US"/>
        </a:p>
      </dgm:t>
    </dgm:pt>
    <dgm:pt modelId="{D30622C4-FD02-4D31-A757-A6D5ED814A1E}" type="sibTrans" cxnId="{7D8193D8-9784-4F8B-BDCA-CFF6E56EB6CA}">
      <dgm:prSet/>
      <dgm:spPr/>
      <dgm:t>
        <a:bodyPr/>
        <a:lstStyle/>
        <a:p>
          <a:endParaRPr lang="en-US"/>
        </a:p>
      </dgm:t>
    </dgm:pt>
    <dgm:pt modelId="{5435D037-20B5-44C8-A5A6-271BFA4D4EE3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Current customer that you know has let their SSA lapse</a:t>
          </a:r>
        </a:p>
      </dgm:t>
    </dgm:pt>
    <dgm:pt modelId="{C74FBA62-35F6-4D76-BEAE-8F3B1EF26A2E}" type="parTrans" cxnId="{97D5E28E-A997-4D35-AE05-5516D0C90941}">
      <dgm:prSet/>
      <dgm:spPr/>
    </dgm:pt>
    <dgm:pt modelId="{1BFA666F-9898-479A-A5FC-E75CDD263451}" type="sibTrans" cxnId="{97D5E28E-A997-4D35-AE05-5516D0C90941}">
      <dgm:prSet/>
      <dgm:spPr/>
    </dgm:pt>
    <dgm:pt modelId="{9C26173C-E116-4FA9-8F54-5C5FE57BF9A9}" type="pres">
      <dgm:prSet presAssocID="{FA4B04D0-05A2-4766-B513-17BDDD4D96E9}" presName="Name0" presStyleCnt="0">
        <dgm:presLayoutVars>
          <dgm:dir/>
          <dgm:animLvl val="lvl"/>
          <dgm:resizeHandles val="exact"/>
        </dgm:presLayoutVars>
      </dgm:prSet>
      <dgm:spPr/>
    </dgm:pt>
    <dgm:pt modelId="{DB03FCE5-356C-4005-AA42-966A95453D36}" type="pres">
      <dgm:prSet presAssocID="{415B3BD1-7158-4CA1-847D-2311BEA4A691}" presName="linNode" presStyleCnt="0"/>
      <dgm:spPr/>
    </dgm:pt>
    <dgm:pt modelId="{9357E245-C894-47C6-802C-E0E57826D312}" type="pres">
      <dgm:prSet presAssocID="{415B3BD1-7158-4CA1-847D-2311BEA4A691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55979D00-EBF7-49CD-9E02-F69F36A9CB18}" type="pres">
      <dgm:prSet presAssocID="{415B3BD1-7158-4CA1-847D-2311BEA4A691}" presName="descendantText" presStyleLbl="alignAccFollowNode1" presStyleIdx="0" presStyleCnt="9">
        <dgm:presLayoutVars>
          <dgm:bulletEnabled val="1"/>
        </dgm:presLayoutVars>
      </dgm:prSet>
      <dgm:spPr/>
    </dgm:pt>
    <dgm:pt modelId="{6329A655-A67E-4154-A1A2-62C716DE9C20}" type="pres">
      <dgm:prSet presAssocID="{F92C8874-63BB-48C8-9B40-2F3E3A27862B}" presName="sp" presStyleCnt="0"/>
      <dgm:spPr/>
    </dgm:pt>
    <dgm:pt modelId="{8CA31BE4-82D3-48C6-A0BB-A4C6AE528FCC}" type="pres">
      <dgm:prSet presAssocID="{D00865D4-EF53-4076-A220-9C193B23A042}" presName="linNode" presStyleCnt="0"/>
      <dgm:spPr/>
    </dgm:pt>
    <dgm:pt modelId="{178A116C-456D-44A4-821D-E5C94395A50E}" type="pres">
      <dgm:prSet presAssocID="{D00865D4-EF53-4076-A220-9C193B23A042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6EFF7972-0719-4660-A9AC-A33A4B89524C}" type="pres">
      <dgm:prSet presAssocID="{D00865D4-EF53-4076-A220-9C193B23A042}" presName="descendantText" presStyleLbl="alignAccFollowNode1" presStyleIdx="1" presStyleCnt="9">
        <dgm:presLayoutVars>
          <dgm:bulletEnabled val="1"/>
        </dgm:presLayoutVars>
      </dgm:prSet>
      <dgm:spPr/>
    </dgm:pt>
    <dgm:pt modelId="{4EB1BA25-DC0D-45F4-ADCD-C5FA377BF444}" type="pres">
      <dgm:prSet presAssocID="{9824D203-0B3D-4EB3-87A0-C44C9A84783F}" presName="sp" presStyleCnt="0"/>
      <dgm:spPr/>
    </dgm:pt>
    <dgm:pt modelId="{40F91EC1-4156-4BC2-A57A-5388D00DADA3}" type="pres">
      <dgm:prSet presAssocID="{A32DAABF-A564-4C17-ACB4-1AF3E3387730}" presName="linNode" presStyleCnt="0"/>
      <dgm:spPr/>
    </dgm:pt>
    <dgm:pt modelId="{9BD6799A-BAAC-443D-8F3C-0CCB83C24F3B}" type="pres">
      <dgm:prSet presAssocID="{A32DAABF-A564-4C17-ACB4-1AF3E3387730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F4D3526D-FC58-4CD6-810B-04824F81AAC5}" type="pres">
      <dgm:prSet presAssocID="{A32DAABF-A564-4C17-ACB4-1AF3E3387730}" presName="descendantText" presStyleLbl="alignAccFollowNode1" presStyleIdx="2" presStyleCnt="9">
        <dgm:presLayoutVars>
          <dgm:bulletEnabled val="1"/>
        </dgm:presLayoutVars>
      </dgm:prSet>
      <dgm:spPr/>
    </dgm:pt>
    <dgm:pt modelId="{B391F73D-DBE3-496F-B671-FBC2C46942B4}" type="pres">
      <dgm:prSet presAssocID="{B034FA4E-E573-4672-8948-70B5D80AB4BF}" presName="sp" presStyleCnt="0"/>
      <dgm:spPr/>
    </dgm:pt>
    <dgm:pt modelId="{DBA3419F-6B64-4B6E-8AB0-05DA6B195A26}" type="pres">
      <dgm:prSet presAssocID="{6EF1F4F9-4641-4B2C-A920-193FCD08450C}" presName="linNode" presStyleCnt="0"/>
      <dgm:spPr/>
    </dgm:pt>
    <dgm:pt modelId="{0DAAD15B-7978-49C2-B211-93BC2E350AE4}" type="pres">
      <dgm:prSet presAssocID="{6EF1F4F9-4641-4B2C-A920-193FCD08450C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F05C8273-83AC-4CFF-9ED6-0D94636FF535}" type="pres">
      <dgm:prSet presAssocID="{6EF1F4F9-4641-4B2C-A920-193FCD08450C}" presName="descendantText" presStyleLbl="alignAccFollowNode1" presStyleIdx="3" presStyleCnt="9">
        <dgm:presLayoutVars>
          <dgm:bulletEnabled val="1"/>
        </dgm:presLayoutVars>
      </dgm:prSet>
      <dgm:spPr/>
    </dgm:pt>
    <dgm:pt modelId="{5CBE6F08-A96E-4EA8-A3D4-EAB608CB2FCF}" type="pres">
      <dgm:prSet presAssocID="{56A01E46-903A-4EE7-BAE5-1B84356384FA}" presName="sp" presStyleCnt="0"/>
      <dgm:spPr/>
    </dgm:pt>
    <dgm:pt modelId="{26BD4541-2A4B-4D3B-8265-500D1F88EAA2}" type="pres">
      <dgm:prSet presAssocID="{C6264D73-C84C-45F4-8C19-8A7D5B23DE2E}" presName="linNode" presStyleCnt="0"/>
      <dgm:spPr/>
    </dgm:pt>
    <dgm:pt modelId="{B28C647F-05F3-489D-BE36-CDB8A3ECE659}" type="pres">
      <dgm:prSet presAssocID="{C6264D73-C84C-45F4-8C19-8A7D5B23DE2E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6A35436E-296B-4C60-A420-8BFDBD7E18F5}" type="pres">
      <dgm:prSet presAssocID="{C6264D73-C84C-45F4-8C19-8A7D5B23DE2E}" presName="descendantText" presStyleLbl="alignAccFollowNode1" presStyleIdx="4" presStyleCnt="9">
        <dgm:presLayoutVars>
          <dgm:bulletEnabled val="1"/>
        </dgm:presLayoutVars>
      </dgm:prSet>
      <dgm:spPr/>
    </dgm:pt>
    <dgm:pt modelId="{E79721F0-2AF8-48A2-B531-647DA0C86BBF}" type="pres">
      <dgm:prSet presAssocID="{288CEF84-A133-4650-91AC-4CA9A0BE1CC8}" presName="sp" presStyleCnt="0"/>
      <dgm:spPr/>
    </dgm:pt>
    <dgm:pt modelId="{9FCEF62C-0606-437B-B7E5-C4C81C7F1C63}" type="pres">
      <dgm:prSet presAssocID="{176C6F5F-6D80-40C3-AE97-04DB8620F3CD}" presName="linNode" presStyleCnt="0"/>
      <dgm:spPr/>
    </dgm:pt>
    <dgm:pt modelId="{06A480A2-053B-4DD5-B61D-F8245DF9C84C}" type="pres">
      <dgm:prSet presAssocID="{176C6F5F-6D80-40C3-AE97-04DB8620F3CD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53E815A5-5703-4D45-A3FE-DF06B81DE29C}" type="pres">
      <dgm:prSet presAssocID="{176C6F5F-6D80-40C3-AE97-04DB8620F3CD}" presName="descendantText" presStyleLbl="alignAccFollowNode1" presStyleIdx="5" presStyleCnt="9">
        <dgm:presLayoutVars>
          <dgm:bulletEnabled val="1"/>
        </dgm:presLayoutVars>
      </dgm:prSet>
      <dgm:spPr/>
    </dgm:pt>
    <dgm:pt modelId="{14169ED2-A9EC-4C29-979F-268AD39254EC}" type="pres">
      <dgm:prSet presAssocID="{28441A53-C870-4958-9725-46D87A84CBFF}" presName="sp" presStyleCnt="0"/>
      <dgm:spPr/>
    </dgm:pt>
    <dgm:pt modelId="{A4EB36D2-8AE4-40F1-99AA-59BC4F48D36E}" type="pres">
      <dgm:prSet presAssocID="{BB0100E1-16DB-4C9D-A003-235BF6752C26}" presName="linNode" presStyleCnt="0"/>
      <dgm:spPr/>
    </dgm:pt>
    <dgm:pt modelId="{2A4D432F-77CA-482F-97A4-2BD75C618F90}" type="pres">
      <dgm:prSet presAssocID="{BB0100E1-16DB-4C9D-A003-235BF6752C26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5354D369-086D-4E18-9328-EFDEB049DCB0}" type="pres">
      <dgm:prSet presAssocID="{BB0100E1-16DB-4C9D-A003-235BF6752C26}" presName="descendantText" presStyleLbl="alignAccFollowNode1" presStyleIdx="6" presStyleCnt="9">
        <dgm:presLayoutVars>
          <dgm:bulletEnabled val="1"/>
        </dgm:presLayoutVars>
      </dgm:prSet>
      <dgm:spPr/>
    </dgm:pt>
    <dgm:pt modelId="{1CCA4040-ADF7-4721-ABF9-0F91B044CE46}" type="pres">
      <dgm:prSet presAssocID="{504E34B0-E398-47C4-865F-36D4372BD8BD}" presName="sp" presStyleCnt="0"/>
      <dgm:spPr/>
    </dgm:pt>
    <dgm:pt modelId="{BFFD3C9C-0517-42F4-9353-799646B2D975}" type="pres">
      <dgm:prSet presAssocID="{43CA63CB-3BD4-47C5-B499-EDC20BEA3D48}" presName="linNode" presStyleCnt="0"/>
      <dgm:spPr/>
    </dgm:pt>
    <dgm:pt modelId="{EF17DF00-2137-4C39-BFD9-66001543CA50}" type="pres">
      <dgm:prSet presAssocID="{43CA63CB-3BD4-47C5-B499-EDC20BEA3D48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55C214C3-5B8C-49F1-B5F0-0F60D514B3D1}" type="pres">
      <dgm:prSet presAssocID="{43CA63CB-3BD4-47C5-B499-EDC20BEA3D48}" presName="descendantText" presStyleLbl="alignAccFollowNode1" presStyleIdx="7" presStyleCnt="9">
        <dgm:presLayoutVars>
          <dgm:bulletEnabled val="1"/>
        </dgm:presLayoutVars>
      </dgm:prSet>
      <dgm:spPr/>
    </dgm:pt>
    <dgm:pt modelId="{9CA3399A-AC74-4226-9A8E-F45CD003896D}" type="pres">
      <dgm:prSet presAssocID="{2E4F2471-5FFA-4612-B5F7-E5CE5F0C7D69}" presName="sp" presStyleCnt="0"/>
      <dgm:spPr/>
    </dgm:pt>
    <dgm:pt modelId="{94247254-43B0-499A-9E86-8BE89447A4B3}" type="pres">
      <dgm:prSet presAssocID="{60584A14-9637-4B01-A319-44EF30F599D2}" presName="linNode" presStyleCnt="0"/>
      <dgm:spPr/>
    </dgm:pt>
    <dgm:pt modelId="{D7385975-8B6C-4C24-8980-15D2DDF347A7}" type="pres">
      <dgm:prSet presAssocID="{60584A14-9637-4B01-A319-44EF30F599D2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0EEDF6DC-A818-48F1-A246-3B80FF309FB7}" type="pres">
      <dgm:prSet presAssocID="{60584A14-9637-4B01-A319-44EF30F599D2}" presName="descendantText" presStyleLbl="alignAccFollowNode1" presStyleIdx="8" presStyleCnt="9">
        <dgm:presLayoutVars>
          <dgm:bulletEnabled val="1"/>
        </dgm:presLayoutVars>
      </dgm:prSet>
      <dgm:spPr/>
    </dgm:pt>
  </dgm:ptLst>
  <dgm:cxnLst>
    <dgm:cxn modelId="{A1517890-32C3-4ECB-BFC3-70D8BF9D31E1}" type="presOf" srcId="{B1EF3075-BDD0-4017-9BE3-8BDE95B37F9E}" destId="{55979D00-EBF7-49CD-9E02-F69F36A9CB18}" srcOrd="0" destOrd="0" presId="urn:microsoft.com/office/officeart/2005/8/layout/vList5"/>
    <dgm:cxn modelId="{C6A9E2BF-E755-4B4D-BA1A-D78490299C73}" srcId="{FA4B04D0-05A2-4766-B513-17BDDD4D96E9}" destId="{BB0100E1-16DB-4C9D-A003-235BF6752C26}" srcOrd="6" destOrd="0" parTransId="{EC61C644-8907-4ABC-BD8C-96C3BB50ED78}" sibTransId="{504E34B0-E398-47C4-865F-36D4372BD8BD}"/>
    <dgm:cxn modelId="{2A56C0B3-1C40-42CD-A2D3-02954410CEEF}" srcId="{FA4B04D0-05A2-4766-B513-17BDDD4D96E9}" destId="{D00865D4-EF53-4076-A220-9C193B23A042}" srcOrd="1" destOrd="0" parTransId="{7896452D-C960-4BB0-ACCC-85D5E59B862F}" sibTransId="{9824D203-0B3D-4EB3-87A0-C44C9A84783F}"/>
    <dgm:cxn modelId="{7F450027-8CA8-46DF-8CB0-47F13F887191}" srcId="{A32DAABF-A564-4C17-ACB4-1AF3E3387730}" destId="{DD9718A6-AA7C-4AEB-9FEC-70B5FCDC2DC5}" srcOrd="0" destOrd="0" parTransId="{3BF6B1C2-4B6D-4360-AC44-383C3EF586A5}" sibTransId="{F5220C3C-7E05-4CB4-9F57-80FDDC5A76AB}"/>
    <dgm:cxn modelId="{2EF537A8-67D8-4960-8441-4B9EB07EEAE1}" type="presOf" srcId="{3054D9E0-AA18-4F5C-AE91-9F2245A8B812}" destId="{53E815A5-5703-4D45-A3FE-DF06B81DE29C}" srcOrd="0" destOrd="0" presId="urn:microsoft.com/office/officeart/2005/8/layout/vList5"/>
    <dgm:cxn modelId="{CB7CC0E4-81F2-424E-B513-ED45D44440E0}" type="presOf" srcId="{57704E23-B495-4296-A86D-2F0F12FB98D0}" destId="{F05C8273-83AC-4CFF-9ED6-0D94636FF535}" srcOrd="0" destOrd="0" presId="urn:microsoft.com/office/officeart/2005/8/layout/vList5"/>
    <dgm:cxn modelId="{9EE21292-6A41-42CA-AB4F-D7301BAE2F30}" srcId="{A32DAABF-A564-4C17-ACB4-1AF3E3387730}" destId="{9CBDCDE9-3694-4FF8-ADFC-C1329C6CC75A}" srcOrd="1" destOrd="0" parTransId="{7FCA3B95-1CD4-4537-8FC5-742A1BC019A0}" sibTransId="{29599426-34F8-489D-BEC6-69626F1E8767}"/>
    <dgm:cxn modelId="{4667BD17-5182-4F4E-AC33-550C384DC33D}" srcId="{FA4B04D0-05A2-4766-B513-17BDDD4D96E9}" destId="{C6264D73-C84C-45F4-8C19-8A7D5B23DE2E}" srcOrd="4" destOrd="0" parTransId="{DD26EED6-B954-41E7-8DDB-B7E7E32C2857}" sibTransId="{288CEF84-A133-4650-91AC-4CA9A0BE1CC8}"/>
    <dgm:cxn modelId="{435C5A47-2811-44DA-AD76-B1C3F893D2B3}" type="presOf" srcId="{37C829EF-1D2A-4BB7-BDDD-1482B57F0681}" destId="{6A35436E-296B-4C60-A420-8BFDBD7E18F5}" srcOrd="0" destOrd="0" presId="urn:microsoft.com/office/officeart/2005/8/layout/vList5"/>
    <dgm:cxn modelId="{F2A181C8-58F8-4264-AE6E-AB248EA20273}" srcId="{FA4B04D0-05A2-4766-B513-17BDDD4D96E9}" destId="{176C6F5F-6D80-40C3-AE97-04DB8620F3CD}" srcOrd="5" destOrd="0" parTransId="{DF6372F4-D591-4E4F-BEB4-BA32BB47E159}" sibTransId="{28441A53-C870-4958-9725-46D87A84CBFF}"/>
    <dgm:cxn modelId="{4879D5F3-ACD1-4DD3-9A25-0482933A3E1B}" srcId="{FA4B04D0-05A2-4766-B513-17BDDD4D96E9}" destId="{43CA63CB-3BD4-47C5-B499-EDC20BEA3D48}" srcOrd="7" destOrd="0" parTransId="{D5BEB234-6495-4D24-9222-43F693539393}" sibTransId="{2E4F2471-5FFA-4612-B5F7-E5CE5F0C7D69}"/>
    <dgm:cxn modelId="{DB1B6609-F41A-43C3-884B-6391A9557038}" srcId="{415B3BD1-7158-4CA1-847D-2311BEA4A691}" destId="{F629D088-E614-47F7-8676-B53532B15290}" srcOrd="1" destOrd="0" parTransId="{B26EBF9C-586A-4DD9-AB2A-DF463BBB2239}" sibTransId="{40ACA611-8ACC-46C2-9751-E58679FE44A4}"/>
    <dgm:cxn modelId="{8D8DA7F1-3C46-49E6-9F59-870E20FF3CBA}" srcId="{6EF1F4F9-4641-4B2C-A920-193FCD08450C}" destId="{57704E23-B495-4296-A86D-2F0F12FB98D0}" srcOrd="0" destOrd="0" parTransId="{954ED760-D533-4403-962E-E76B4EFFD76C}" sibTransId="{0D9C587B-8BDC-4A8F-A350-61331ABA2A82}"/>
    <dgm:cxn modelId="{7EF935B5-07D6-4559-8F2F-36EC76515C0E}" type="presOf" srcId="{BB0100E1-16DB-4C9D-A003-235BF6752C26}" destId="{2A4D432F-77CA-482F-97A4-2BD75C618F90}" srcOrd="0" destOrd="0" presId="urn:microsoft.com/office/officeart/2005/8/layout/vList5"/>
    <dgm:cxn modelId="{DA388BCC-6C05-44A3-8D17-4EF9F975512B}" type="presOf" srcId="{9CBDCDE9-3694-4FF8-ADFC-C1329C6CC75A}" destId="{F4D3526D-FC58-4CD6-810B-04824F81AAC5}" srcOrd="0" destOrd="1" presId="urn:microsoft.com/office/officeart/2005/8/layout/vList5"/>
    <dgm:cxn modelId="{EA453126-AFBA-4069-853F-C5FCEACB672E}" srcId="{FA4B04D0-05A2-4766-B513-17BDDD4D96E9}" destId="{415B3BD1-7158-4CA1-847D-2311BEA4A691}" srcOrd="0" destOrd="0" parTransId="{F4775309-21E2-4D84-8B01-CED51826FD33}" sibTransId="{F92C8874-63BB-48C8-9B40-2F3E3A27862B}"/>
    <dgm:cxn modelId="{BA085D9E-6CC6-416A-B752-0B41DC76DE59}" srcId="{415B3BD1-7158-4CA1-847D-2311BEA4A691}" destId="{B1EF3075-BDD0-4017-9BE3-8BDE95B37F9E}" srcOrd="0" destOrd="0" parTransId="{7CD6195D-5E09-4C7F-97B1-05FF197EFBC9}" sibTransId="{BE2457FA-314B-4013-8E6D-9C65F946DB37}"/>
    <dgm:cxn modelId="{C0A09F1A-BD41-4810-B835-428ACF8B5F3A}" srcId="{176C6F5F-6D80-40C3-AE97-04DB8620F3CD}" destId="{3054D9E0-AA18-4F5C-AE91-9F2245A8B812}" srcOrd="0" destOrd="0" parTransId="{671BF33B-418C-4943-B2D6-51335820981B}" sibTransId="{C420D38A-59F1-4E50-B185-1F1B25A1E785}"/>
    <dgm:cxn modelId="{BF6A577F-B742-4899-88EA-78C0210A695E}" type="presOf" srcId="{4D549054-06E8-4066-BAD9-16A7F47514A6}" destId="{6EFF7972-0719-4660-A9AC-A33A4B89524C}" srcOrd="0" destOrd="0" presId="urn:microsoft.com/office/officeart/2005/8/layout/vList5"/>
    <dgm:cxn modelId="{0AD504F3-5D06-4735-85BF-048A43075F8E}" srcId="{BB0100E1-16DB-4C9D-A003-235BF6752C26}" destId="{CB7CA22F-F859-4DB0-9397-2248BE1110E2}" srcOrd="0" destOrd="0" parTransId="{A5E7F5EA-94FD-40DD-8471-3F924680789C}" sibTransId="{5D21C792-D961-4B0C-8F32-1ADA23B25740}"/>
    <dgm:cxn modelId="{8E60C6B6-427A-4D4A-A584-D411084FC4CE}" srcId="{FA4B04D0-05A2-4766-B513-17BDDD4D96E9}" destId="{A32DAABF-A564-4C17-ACB4-1AF3E3387730}" srcOrd="2" destOrd="0" parTransId="{356EC1CB-23FF-4F56-880E-6205A7B71763}" sibTransId="{B034FA4E-E573-4672-8948-70B5D80AB4BF}"/>
    <dgm:cxn modelId="{F812EEFB-A136-45C2-9E01-A82130C24757}" type="presOf" srcId="{FA4B04D0-05A2-4766-B513-17BDDD4D96E9}" destId="{9C26173C-E116-4FA9-8F54-5C5FE57BF9A9}" srcOrd="0" destOrd="0" presId="urn:microsoft.com/office/officeart/2005/8/layout/vList5"/>
    <dgm:cxn modelId="{373453DC-4DAA-4CF4-8659-8898ABDDBF81}" type="presOf" srcId="{6EF1F4F9-4641-4B2C-A920-193FCD08450C}" destId="{0DAAD15B-7978-49C2-B211-93BC2E350AE4}" srcOrd="0" destOrd="0" presId="urn:microsoft.com/office/officeart/2005/8/layout/vList5"/>
    <dgm:cxn modelId="{65ABFB92-8F5A-41BE-A061-A08E8A17505F}" type="presOf" srcId="{DD9718A6-AA7C-4AEB-9FEC-70B5FCDC2DC5}" destId="{F4D3526D-FC58-4CD6-810B-04824F81AAC5}" srcOrd="0" destOrd="0" presId="urn:microsoft.com/office/officeart/2005/8/layout/vList5"/>
    <dgm:cxn modelId="{5BBC2BCD-AB0A-4656-B2C2-ACC95371C37D}" srcId="{60584A14-9637-4B01-A319-44EF30F599D2}" destId="{A2535B91-4F22-4C24-B2E2-39AB9320B2AD}" srcOrd="0" destOrd="0" parTransId="{9FEFAD5F-37AB-47D2-BF3F-06949456C98D}" sibTransId="{48EC30C2-3BB4-4B70-809B-2983C2CC18FD}"/>
    <dgm:cxn modelId="{849F87DB-4F11-4F2F-BF4A-5A7E17BE343A}" type="presOf" srcId="{176C6F5F-6D80-40C3-AE97-04DB8620F3CD}" destId="{06A480A2-053B-4DD5-B61D-F8245DF9C84C}" srcOrd="0" destOrd="0" presId="urn:microsoft.com/office/officeart/2005/8/layout/vList5"/>
    <dgm:cxn modelId="{C68103F6-0BD2-4D39-9D75-6F38FEF28B79}" type="presOf" srcId="{D00865D4-EF53-4076-A220-9C193B23A042}" destId="{178A116C-456D-44A4-821D-E5C94395A50E}" srcOrd="0" destOrd="0" presId="urn:microsoft.com/office/officeart/2005/8/layout/vList5"/>
    <dgm:cxn modelId="{EE7C4DF3-47B6-4F42-A07E-DCEAF29E8879}" type="presOf" srcId="{60584A14-9637-4B01-A319-44EF30F599D2}" destId="{D7385975-8B6C-4C24-8980-15D2DDF347A7}" srcOrd="0" destOrd="0" presId="urn:microsoft.com/office/officeart/2005/8/layout/vList5"/>
    <dgm:cxn modelId="{97D5E28E-A997-4D35-AE05-5516D0C90941}" srcId="{D00865D4-EF53-4076-A220-9C193B23A042}" destId="{5435D037-20B5-44C8-A5A6-271BFA4D4EE3}" srcOrd="1" destOrd="0" parTransId="{C74FBA62-35F6-4D76-BEAE-8F3B1EF26A2E}" sibTransId="{1BFA666F-9898-479A-A5FC-E75CDD263451}"/>
    <dgm:cxn modelId="{C179FE55-2045-4855-9189-F91797538820}" srcId="{43CA63CB-3BD4-47C5-B499-EDC20BEA3D48}" destId="{045CCC88-446D-4F97-A5DF-964BE56F34D9}" srcOrd="0" destOrd="0" parTransId="{4DAB0796-1275-450E-933E-C415B8CE0702}" sibTransId="{F0F28A95-C760-4AF3-B1A6-4270D74E4AF3}"/>
    <dgm:cxn modelId="{154EBFE7-E559-48B0-8B4B-E1A160B0C885}" type="presOf" srcId="{F629D088-E614-47F7-8676-B53532B15290}" destId="{55979D00-EBF7-49CD-9E02-F69F36A9CB18}" srcOrd="0" destOrd="1" presId="urn:microsoft.com/office/officeart/2005/8/layout/vList5"/>
    <dgm:cxn modelId="{11B98682-855A-4162-A107-CB4963006115}" type="presOf" srcId="{43CA63CB-3BD4-47C5-B499-EDC20BEA3D48}" destId="{EF17DF00-2137-4C39-BFD9-66001543CA50}" srcOrd="0" destOrd="0" presId="urn:microsoft.com/office/officeart/2005/8/layout/vList5"/>
    <dgm:cxn modelId="{DBC77503-DACB-4131-949C-AE984080B7AD}" srcId="{FA4B04D0-05A2-4766-B513-17BDDD4D96E9}" destId="{6EF1F4F9-4641-4B2C-A920-193FCD08450C}" srcOrd="3" destOrd="0" parTransId="{1B75D8EB-63CC-49AE-B74C-0D7950857FDE}" sibTransId="{56A01E46-903A-4EE7-BAE5-1B84356384FA}"/>
    <dgm:cxn modelId="{B2D9B646-EC88-44BD-BB95-D233E239C1BE}" type="presOf" srcId="{045CCC88-446D-4F97-A5DF-964BE56F34D9}" destId="{55C214C3-5B8C-49F1-B5F0-0F60D514B3D1}" srcOrd="0" destOrd="0" presId="urn:microsoft.com/office/officeart/2005/8/layout/vList5"/>
    <dgm:cxn modelId="{36CDC615-A29C-437E-BFFC-83BC5956F186}" type="presOf" srcId="{415B3BD1-7158-4CA1-847D-2311BEA4A691}" destId="{9357E245-C894-47C6-802C-E0E57826D312}" srcOrd="0" destOrd="0" presId="urn:microsoft.com/office/officeart/2005/8/layout/vList5"/>
    <dgm:cxn modelId="{F9F3360A-CF16-4365-9807-CD7D936A6AF7}" srcId="{C6264D73-C84C-45F4-8C19-8A7D5B23DE2E}" destId="{37C829EF-1D2A-4BB7-BDDD-1482B57F0681}" srcOrd="0" destOrd="0" parTransId="{CCDB1951-59B7-4CCB-80D8-79604E4924C2}" sibTransId="{FB2245BE-745A-4996-B516-BBF921875A0E}"/>
    <dgm:cxn modelId="{7D8193D8-9784-4F8B-BDCA-CFF6E56EB6CA}" srcId="{FA4B04D0-05A2-4766-B513-17BDDD4D96E9}" destId="{60584A14-9637-4B01-A319-44EF30F599D2}" srcOrd="8" destOrd="0" parTransId="{9468F143-EEE4-41AC-AD1C-FD2945F66FA6}" sibTransId="{D30622C4-FD02-4D31-A757-A6D5ED814A1E}"/>
    <dgm:cxn modelId="{C2D848C4-2CBD-42FC-A4B4-B3B2F7E42770}" type="presOf" srcId="{5435D037-20B5-44C8-A5A6-271BFA4D4EE3}" destId="{6EFF7972-0719-4660-A9AC-A33A4B89524C}" srcOrd="0" destOrd="1" presId="urn:microsoft.com/office/officeart/2005/8/layout/vList5"/>
    <dgm:cxn modelId="{2A1A72EB-BF92-4444-B374-C44D045C6618}" type="presOf" srcId="{C6264D73-C84C-45F4-8C19-8A7D5B23DE2E}" destId="{B28C647F-05F3-489D-BE36-CDB8A3ECE659}" srcOrd="0" destOrd="0" presId="urn:microsoft.com/office/officeart/2005/8/layout/vList5"/>
    <dgm:cxn modelId="{ED294F39-6718-4DFA-9865-C98EA4726BC0}" type="presOf" srcId="{A2535B91-4F22-4C24-B2E2-39AB9320B2AD}" destId="{0EEDF6DC-A818-48F1-A246-3B80FF309FB7}" srcOrd="0" destOrd="0" presId="urn:microsoft.com/office/officeart/2005/8/layout/vList5"/>
    <dgm:cxn modelId="{DBF5A1AF-55C3-4151-8D0E-A7F00D991137}" type="presOf" srcId="{A32DAABF-A564-4C17-ACB4-1AF3E3387730}" destId="{9BD6799A-BAAC-443D-8F3C-0CCB83C24F3B}" srcOrd="0" destOrd="0" presId="urn:microsoft.com/office/officeart/2005/8/layout/vList5"/>
    <dgm:cxn modelId="{2CA71386-915D-48A2-930C-B8918434CA3A}" type="presOf" srcId="{CB7CA22F-F859-4DB0-9397-2248BE1110E2}" destId="{5354D369-086D-4E18-9328-EFDEB049DCB0}" srcOrd="0" destOrd="0" presId="urn:microsoft.com/office/officeart/2005/8/layout/vList5"/>
    <dgm:cxn modelId="{6B0641A5-97C7-45BF-BCE3-E70C8A9C6F67}" srcId="{D00865D4-EF53-4076-A220-9C193B23A042}" destId="{4D549054-06E8-4066-BAD9-16A7F47514A6}" srcOrd="0" destOrd="0" parTransId="{087090B8-8491-4E72-8A8F-BB4B1C7CDD34}" sibTransId="{055B92E4-B7A4-4B4E-A0F6-182995EF18DB}"/>
    <dgm:cxn modelId="{0ED5D771-F9B4-4247-B9DA-60BD962B348F}" type="presParOf" srcId="{9C26173C-E116-4FA9-8F54-5C5FE57BF9A9}" destId="{DB03FCE5-356C-4005-AA42-966A95453D36}" srcOrd="0" destOrd="0" presId="urn:microsoft.com/office/officeart/2005/8/layout/vList5"/>
    <dgm:cxn modelId="{02A33562-2357-4E3F-82A1-6BA5ADB06B69}" type="presParOf" srcId="{DB03FCE5-356C-4005-AA42-966A95453D36}" destId="{9357E245-C894-47C6-802C-E0E57826D312}" srcOrd="0" destOrd="0" presId="urn:microsoft.com/office/officeart/2005/8/layout/vList5"/>
    <dgm:cxn modelId="{2F1C26A9-387E-4319-94F6-3789DE18FDC2}" type="presParOf" srcId="{DB03FCE5-356C-4005-AA42-966A95453D36}" destId="{55979D00-EBF7-49CD-9E02-F69F36A9CB18}" srcOrd="1" destOrd="0" presId="urn:microsoft.com/office/officeart/2005/8/layout/vList5"/>
    <dgm:cxn modelId="{BCB87BBB-6341-46A9-BF42-6181E11236F9}" type="presParOf" srcId="{9C26173C-E116-4FA9-8F54-5C5FE57BF9A9}" destId="{6329A655-A67E-4154-A1A2-62C716DE9C20}" srcOrd="1" destOrd="0" presId="urn:microsoft.com/office/officeart/2005/8/layout/vList5"/>
    <dgm:cxn modelId="{AB513106-1CE0-481F-900A-CF13C657B539}" type="presParOf" srcId="{9C26173C-E116-4FA9-8F54-5C5FE57BF9A9}" destId="{8CA31BE4-82D3-48C6-A0BB-A4C6AE528FCC}" srcOrd="2" destOrd="0" presId="urn:microsoft.com/office/officeart/2005/8/layout/vList5"/>
    <dgm:cxn modelId="{69510702-8E1B-47DB-8378-BA207E23DD18}" type="presParOf" srcId="{8CA31BE4-82D3-48C6-A0BB-A4C6AE528FCC}" destId="{178A116C-456D-44A4-821D-E5C94395A50E}" srcOrd="0" destOrd="0" presId="urn:microsoft.com/office/officeart/2005/8/layout/vList5"/>
    <dgm:cxn modelId="{A6FF02C4-91F3-4CA8-B3FF-96936D3F523C}" type="presParOf" srcId="{8CA31BE4-82D3-48C6-A0BB-A4C6AE528FCC}" destId="{6EFF7972-0719-4660-A9AC-A33A4B89524C}" srcOrd="1" destOrd="0" presId="urn:microsoft.com/office/officeart/2005/8/layout/vList5"/>
    <dgm:cxn modelId="{04B4683D-AF8F-4621-BCCE-77626800407C}" type="presParOf" srcId="{9C26173C-E116-4FA9-8F54-5C5FE57BF9A9}" destId="{4EB1BA25-DC0D-45F4-ADCD-C5FA377BF444}" srcOrd="3" destOrd="0" presId="urn:microsoft.com/office/officeart/2005/8/layout/vList5"/>
    <dgm:cxn modelId="{9A0F4351-66C0-43A0-9B45-840C6FEC7894}" type="presParOf" srcId="{9C26173C-E116-4FA9-8F54-5C5FE57BF9A9}" destId="{40F91EC1-4156-4BC2-A57A-5388D00DADA3}" srcOrd="4" destOrd="0" presId="urn:microsoft.com/office/officeart/2005/8/layout/vList5"/>
    <dgm:cxn modelId="{9C5F2399-2D86-44DB-B8B1-90A477209A33}" type="presParOf" srcId="{40F91EC1-4156-4BC2-A57A-5388D00DADA3}" destId="{9BD6799A-BAAC-443D-8F3C-0CCB83C24F3B}" srcOrd="0" destOrd="0" presId="urn:microsoft.com/office/officeart/2005/8/layout/vList5"/>
    <dgm:cxn modelId="{6D4DC6B0-9828-47D5-9D18-B8AF5B1F5AE8}" type="presParOf" srcId="{40F91EC1-4156-4BC2-A57A-5388D00DADA3}" destId="{F4D3526D-FC58-4CD6-810B-04824F81AAC5}" srcOrd="1" destOrd="0" presId="urn:microsoft.com/office/officeart/2005/8/layout/vList5"/>
    <dgm:cxn modelId="{0362AAA9-A210-47DA-8146-41ED7E5E07AE}" type="presParOf" srcId="{9C26173C-E116-4FA9-8F54-5C5FE57BF9A9}" destId="{B391F73D-DBE3-496F-B671-FBC2C46942B4}" srcOrd="5" destOrd="0" presId="urn:microsoft.com/office/officeart/2005/8/layout/vList5"/>
    <dgm:cxn modelId="{A9FB7ECA-0019-4136-8750-944BD42552AA}" type="presParOf" srcId="{9C26173C-E116-4FA9-8F54-5C5FE57BF9A9}" destId="{DBA3419F-6B64-4B6E-8AB0-05DA6B195A26}" srcOrd="6" destOrd="0" presId="urn:microsoft.com/office/officeart/2005/8/layout/vList5"/>
    <dgm:cxn modelId="{6664376D-5A63-4F74-B63E-ECBDC568B0C5}" type="presParOf" srcId="{DBA3419F-6B64-4B6E-8AB0-05DA6B195A26}" destId="{0DAAD15B-7978-49C2-B211-93BC2E350AE4}" srcOrd="0" destOrd="0" presId="urn:microsoft.com/office/officeart/2005/8/layout/vList5"/>
    <dgm:cxn modelId="{B0D00198-96DD-47B3-AFDF-7BB227877D94}" type="presParOf" srcId="{DBA3419F-6B64-4B6E-8AB0-05DA6B195A26}" destId="{F05C8273-83AC-4CFF-9ED6-0D94636FF535}" srcOrd="1" destOrd="0" presId="urn:microsoft.com/office/officeart/2005/8/layout/vList5"/>
    <dgm:cxn modelId="{AC83007B-1966-4630-905F-CD1BDC541CAC}" type="presParOf" srcId="{9C26173C-E116-4FA9-8F54-5C5FE57BF9A9}" destId="{5CBE6F08-A96E-4EA8-A3D4-EAB608CB2FCF}" srcOrd="7" destOrd="0" presId="urn:microsoft.com/office/officeart/2005/8/layout/vList5"/>
    <dgm:cxn modelId="{A78469D2-5DED-410F-8291-EA20CCBB5A5B}" type="presParOf" srcId="{9C26173C-E116-4FA9-8F54-5C5FE57BF9A9}" destId="{26BD4541-2A4B-4D3B-8265-500D1F88EAA2}" srcOrd="8" destOrd="0" presId="urn:microsoft.com/office/officeart/2005/8/layout/vList5"/>
    <dgm:cxn modelId="{3F9E3277-7D84-4556-B73D-262EEB94F6FF}" type="presParOf" srcId="{26BD4541-2A4B-4D3B-8265-500D1F88EAA2}" destId="{B28C647F-05F3-489D-BE36-CDB8A3ECE659}" srcOrd="0" destOrd="0" presId="urn:microsoft.com/office/officeart/2005/8/layout/vList5"/>
    <dgm:cxn modelId="{DA0F3334-9606-4CFA-AC3B-4FFF51F629F2}" type="presParOf" srcId="{26BD4541-2A4B-4D3B-8265-500D1F88EAA2}" destId="{6A35436E-296B-4C60-A420-8BFDBD7E18F5}" srcOrd="1" destOrd="0" presId="urn:microsoft.com/office/officeart/2005/8/layout/vList5"/>
    <dgm:cxn modelId="{B313A5B1-8A6C-4CAA-BA1E-2B4A7BBC1430}" type="presParOf" srcId="{9C26173C-E116-4FA9-8F54-5C5FE57BF9A9}" destId="{E79721F0-2AF8-48A2-B531-647DA0C86BBF}" srcOrd="9" destOrd="0" presId="urn:microsoft.com/office/officeart/2005/8/layout/vList5"/>
    <dgm:cxn modelId="{9A9FAD3E-CA58-43C3-AAA7-79431159661D}" type="presParOf" srcId="{9C26173C-E116-4FA9-8F54-5C5FE57BF9A9}" destId="{9FCEF62C-0606-437B-B7E5-C4C81C7F1C63}" srcOrd="10" destOrd="0" presId="urn:microsoft.com/office/officeart/2005/8/layout/vList5"/>
    <dgm:cxn modelId="{B1EC02BC-D0D1-4894-AEAD-BE74FCE064E7}" type="presParOf" srcId="{9FCEF62C-0606-437B-B7E5-C4C81C7F1C63}" destId="{06A480A2-053B-4DD5-B61D-F8245DF9C84C}" srcOrd="0" destOrd="0" presId="urn:microsoft.com/office/officeart/2005/8/layout/vList5"/>
    <dgm:cxn modelId="{91C91088-E77C-4B40-A344-3D1D2D381643}" type="presParOf" srcId="{9FCEF62C-0606-437B-B7E5-C4C81C7F1C63}" destId="{53E815A5-5703-4D45-A3FE-DF06B81DE29C}" srcOrd="1" destOrd="0" presId="urn:microsoft.com/office/officeart/2005/8/layout/vList5"/>
    <dgm:cxn modelId="{FB335902-62E7-4D96-85C2-40D5A71CEC00}" type="presParOf" srcId="{9C26173C-E116-4FA9-8F54-5C5FE57BF9A9}" destId="{14169ED2-A9EC-4C29-979F-268AD39254EC}" srcOrd="11" destOrd="0" presId="urn:microsoft.com/office/officeart/2005/8/layout/vList5"/>
    <dgm:cxn modelId="{7D37D960-0CA4-4D08-9306-C069224734C2}" type="presParOf" srcId="{9C26173C-E116-4FA9-8F54-5C5FE57BF9A9}" destId="{A4EB36D2-8AE4-40F1-99AA-59BC4F48D36E}" srcOrd="12" destOrd="0" presId="urn:microsoft.com/office/officeart/2005/8/layout/vList5"/>
    <dgm:cxn modelId="{12AD8EA6-9A2C-4616-A064-D10EF8AB0BC4}" type="presParOf" srcId="{A4EB36D2-8AE4-40F1-99AA-59BC4F48D36E}" destId="{2A4D432F-77CA-482F-97A4-2BD75C618F90}" srcOrd="0" destOrd="0" presId="urn:microsoft.com/office/officeart/2005/8/layout/vList5"/>
    <dgm:cxn modelId="{7274C6BA-1492-4CC9-9E0D-8610A308E90E}" type="presParOf" srcId="{A4EB36D2-8AE4-40F1-99AA-59BC4F48D36E}" destId="{5354D369-086D-4E18-9328-EFDEB049DCB0}" srcOrd="1" destOrd="0" presId="urn:microsoft.com/office/officeart/2005/8/layout/vList5"/>
    <dgm:cxn modelId="{1A9E7B81-6CDB-4A7A-B2CE-6A966A43B262}" type="presParOf" srcId="{9C26173C-E116-4FA9-8F54-5C5FE57BF9A9}" destId="{1CCA4040-ADF7-4721-ABF9-0F91B044CE46}" srcOrd="13" destOrd="0" presId="urn:microsoft.com/office/officeart/2005/8/layout/vList5"/>
    <dgm:cxn modelId="{D8B2EBE2-1903-4D12-8C7E-D6E6AA5F129D}" type="presParOf" srcId="{9C26173C-E116-4FA9-8F54-5C5FE57BF9A9}" destId="{BFFD3C9C-0517-42F4-9353-799646B2D975}" srcOrd="14" destOrd="0" presId="urn:microsoft.com/office/officeart/2005/8/layout/vList5"/>
    <dgm:cxn modelId="{2A3FD495-0E19-408F-9B00-5516F9B9A909}" type="presParOf" srcId="{BFFD3C9C-0517-42F4-9353-799646B2D975}" destId="{EF17DF00-2137-4C39-BFD9-66001543CA50}" srcOrd="0" destOrd="0" presId="urn:microsoft.com/office/officeart/2005/8/layout/vList5"/>
    <dgm:cxn modelId="{1CA1A182-9003-45AA-BE1A-626EF27F2829}" type="presParOf" srcId="{BFFD3C9C-0517-42F4-9353-799646B2D975}" destId="{55C214C3-5B8C-49F1-B5F0-0F60D514B3D1}" srcOrd="1" destOrd="0" presId="urn:microsoft.com/office/officeart/2005/8/layout/vList5"/>
    <dgm:cxn modelId="{F231B851-7A5A-4B2C-8E24-E87FF9A3F32D}" type="presParOf" srcId="{9C26173C-E116-4FA9-8F54-5C5FE57BF9A9}" destId="{9CA3399A-AC74-4226-9A8E-F45CD003896D}" srcOrd="15" destOrd="0" presId="urn:microsoft.com/office/officeart/2005/8/layout/vList5"/>
    <dgm:cxn modelId="{5621F00D-751B-4A07-81AA-D0965C55DFE2}" type="presParOf" srcId="{9C26173C-E116-4FA9-8F54-5C5FE57BF9A9}" destId="{94247254-43B0-499A-9E86-8BE89447A4B3}" srcOrd="16" destOrd="0" presId="urn:microsoft.com/office/officeart/2005/8/layout/vList5"/>
    <dgm:cxn modelId="{93C403C3-2C37-4EBC-B287-FE79E4586920}" type="presParOf" srcId="{94247254-43B0-499A-9E86-8BE89447A4B3}" destId="{D7385975-8B6C-4C24-8980-15D2DDF347A7}" srcOrd="0" destOrd="0" presId="urn:microsoft.com/office/officeart/2005/8/layout/vList5"/>
    <dgm:cxn modelId="{FC9FA796-AF8E-4FD5-9FD1-85076AFC3EDD}" type="presParOf" srcId="{94247254-43B0-499A-9E86-8BE89447A4B3}" destId="{0EEDF6DC-A818-48F1-A246-3B80FF309FB7}" srcOrd="1" destOrd="0" presId="urn:microsoft.com/office/officeart/2005/8/layout/vList5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4B04D0-05A2-4766-B513-17BDDD4D96E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5B3BD1-7158-4CA1-847D-2311BEA4A691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Limited IT resources</a:t>
          </a:r>
        </a:p>
      </dgm:t>
    </dgm:pt>
    <dgm:pt modelId="{F4775309-21E2-4D84-8B01-CED51826FD33}" type="parTrans" cxnId="{EA453126-AFBA-4069-853F-C5FCEACB672E}">
      <dgm:prSet/>
      <dgm:spPr/>
      <dgm:t>
        <a:bodyPr/>
        <a:lstStyle/>
        <a:p>
          <a:endParaRPr lang="en-US"/>
        </a:p>
      </dgm:t>
    </dgm:pt>
    <dgm:pt modelId="{F92C8874-63BB-48C8-9B40-2F3E3A27862B}" type="sibTrans" cxnId="{EA453126-AFBA-4069-853F-C5FCEACB672E}">
      <dgm:prSet/>
      <dgm:spPr/>
      <dgm:t>
        <a:bodyPr/>
        <a:lstStyle/>
        <a:p>
          <a:endParaRPr lang="en-US"/>
        </a:p>
      </dgm:t>
    </dgm:pt>
    <dgm:pt modelId="{B1EF3075-BDD0-4017-9BE3-8BDE95B37F9E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IT complaining about security</a:t>
          </a:r>
        </a:p>
      </dgm:t>
    </dgm:pt>
    <dgm:pt modelId="{7CD6195D-5E09-4C7F-97B1-05FF197EFBC9}" type="parTrans" cxnId="{BA085D9E-6CC6-416A-B752-0B41DC76DE59}">
      <dgm:prSet/>
      <dgm:spPr/>
      <dgm:t>
        <a:bodyPr/>
        <a:lstStyle/>
        <a:p>
          <a:endParaRPr lang="en-US"/>
        </a:p>
      </dgm:t>
    </dgm:pt>
    <dgm:pt modelId="{BE2457FA-314B-4013-8E6D-9C65F946DB37}" type="sibTrans" cxnId="{BA085D9E-6CC6-416A-B752-0B41DC76DE59}">
      <dgm:prSet/>
      <dgm:spPr/>
      <dgm:t>
        <a:bodyPr/>
        <a:lstStyle/>
        <a:p>
          <a:endParaRPr lang="en-US"/>
        </a:p>
      </dgm:t>
    </dgm:pt>
    <dgm:pt modelId="{F629D088-E614-47F7-8676-B53532B15290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Security complaining about IT</a:t>
          </a:r>
        </a:p>
      </dgm:t>
    </dgm:pt>
    <dgm:pt modelId="{B26EBF9C-586A-4DD9-AB2A-DF463BBB2239}" type="parTrans" cxnId="{DB1B6609-F41A-43C3-884B-6391A9557038}">
      <dgm:prSet/>
      <dgm:spPr/>
      <dgm:t>
        <a:bodyPr/>
        <a:lstStyle/>
        <a:p>
          <a:endParaRPr lang="en-US"/>
        </a:p>
      </dgm:t>
    </dgm:pt>
    <dgm:pt modelId="{40ACA611-8ACC-46C2-9751-E58679FE44A4}" type="sibTrans" cxnId="{DB1B6609-F41A-43C3-884B-6391A9557038}">
      <dgm:prSet/>
      <dgm:spPr/>
      <dgm:t>
        <a:bodyPr/>
        <a:lstStyle/>
        <a:p>
          <a:endParaRPr lang="en-US"/>
        </a:p>
      </dgm:t>
    </dgm:pt>
    <dgm:pt modelId="{D00865D4-EF53-4076-A220-9C193B23A04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Updates / back-ups not current</a:t>
          </a:r>
        </a:p>
      </dgm:t>
    </dgm:pt>
    <dgm:pt modelId="{7896452D-C960-4BB0-ACCC-85D5E59B862F}" type="parTrans" cxnId="{2A56C0B3-1C40-42CD-A2D3-02954410CEEF}">
      <dgm:prSet/>
      <dgm:spPr/>
      <dgm:t>
        <a:bodyPr/>
        <a:lstStyle/>
        <a:p>
          <a:endParaRPr lang="en-US"/>
        </a:p>
      </dgm:t>
    </dgm:pt>
    <dgm:pt modelId="{9824D203-0B3D-4EB3-87A0-C44C9A84783F}" type="sibTrans" cxnId="{2A56C0B3-1C40-42CD-A2D3-02954410CEEF}">
      <dgm:prSet/>
      <dgm:spPr/>
      <dgm:t>
        <a:bodyPr/>
        <a:lstStyle/>
        <a:p>
          <a:endParaRPr lang="en-US"/>
        </a:p>
      </dgm:t>
    </dgm:pt>
    <dgm:pt modelId="{4D549054-06E8-4066-BAD9-16A7F47514A6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End-users complaining about system</a:t>
          </a:r>
        </a:p>
      </dgm:t>
    </dgm:pt>
    <dgm:pt modelId="{087090B8-8491-4E72-8A8F-BB4B1C7CDD34}" type="parTrans" cxnId="{6B0641A5-97C7-45BF-BCE3-E70C8A9C6F67}">
      <dgm:prSet/>
      <dgm:spPr/>
      <dgm:t>
        <a:bodyPr/>
        <a:lstStyle/>
        <a:p>
          <a:endParaRPr lang="en-US"/>
        </a:p>
      </dgm:t>
    </dgm:pt>
    <dgm:pt modelId="{055B92E4-B7A4-4B4E-A0F6-182995EF18DB}" type="sibTrans" cxnId="{6B0641A5-97C7-45BF-BCE3-E70C8A9C6F67}">
      <dgm:prSet/>
      <dgm:spPr/>
      <dgm:t>
        <a:bodyPr/>
        <a:lstStyle/>
        <a:p>
          <a:endParaRPr lang="en-US"/>
        </a:p>
      </dgm:t>
    </dgm:pt>
    <dgm:pt modelId="{A32DAABF-A564-4C17-ACB4-1AF3E3387730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Overtime pay</a:t>
          </a:r>
        </a:p>
      </dgm:t>
    </dgm:pt>
    <dgm:pt modelId="{356EC1CB-23FF-4F56-880E-6205A7B71763}" type="parTrans" cxnId="{8E60C6B6-427A-4D4A-A584-D411084FC4CE}">
      <dgm:prSet/>
      <dgm:spPr/>
      <dgm:t>
        <a:bodyPr/>
        <a:lstStyle/>
        <a:p>
          <a:endParaRPr lang="en-US"/>
        </a:p>
      </dgm:t>
    </dgm:pt>
    <dgm:pt modelId="{B034FA4E-E573-4672-8948-70B5D80AB4BF}" type="sibTrans" cxnId="{8E60C6B6-427A-4D4A-A584-D411084FC4CE}">
      <dgm:prSet/>
      <dgm:spPr/>
      <dgm:t>
        <a:bodyPr/>
        <a:lstStyle/>
        <a:p>
          <a:endParaRPr lang="en-US"/>
        </a:p>
      </dgm:t>
    </dgm:pt>
    <dgm:pt modelId="{DD9718A6-AA7C-4AEB-9FEC-70B5FCDC2DC5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Any negative remark about finance department</a:t>
          </a:r>
        </a:p>
      </dgm:t>
    </dgm:pt>
    <dgm:pt modelId="{3BF6B1C2-4B6D-4360-AC44-383C3EF586A5}" type="parTrans" cxnId="{7F450027-8CA8-46DF-8CB0-47F13F887191}">
      <dgm:prSet/>
      <dgm:spPr/>
      <dgm:t>
        <a:bodyPr/>
        <a:lstStyle/>
        <a:p>
          <a:endParaRPr lang="en-US"/>
        </a:p>
      </dgm:t>
    </dgm:pt>
    <dgm:pt modelId="{F5220C3C-7E05-4CB4-9F57-80FDDC5A76AB}" type="sibTrans" cxnId="{7F450027-8CA8-46DF-8CB0-47F13F887191}">
      <dgm:prSet/>
      <dgm:spPr/>
      <dgm:t>
        <a:bodyPr/>
        <a:lstStyle/>
        <a:p>
          <a:endParaRPr lang="en-US"/>
        </a:p>
      </dgm:t>
    </dgm:pt>
    <dgm:pt modelId="{9CBDCDE9-3694-4FF8-ADFC-C1329C6CC75A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Recent inquiries about outsourcing part of all IT duties</a:t>
          </a:r>
        </a:p>
      </dgm:t>
    </dgm:pt>
    <dgm:pt modelId="{7FCA3B95-1CD4-4537-8FC5-742A1BC019A0}" type="parTrans" cxnId="{9EE21292-6A41-42CA-AB4F-D7301BAE2F30}">
      <dgm:prSet/>
      <dgm:spPr/>
      <dgm:t>
        <a:bodyPr/>
        <a:lstStyle/>
        <a:p>
          <a:endParaRPr lang="en-US"/>
        </a:p>
      </dgm:t>
    </dgm:pt>
    <dgm:pt modelId="{29599426-34F8-489D-BEC6-69626F1E8767}" type="sibTrans" cxnId="{9EE21292-6A41-42CA-AB4F-D7301BAE2F30}">
      <dgm:prSet/>
      <dgm:spPr/>
      <dgm:t>
        <a:bodyPr/>
        <a:lstStyle/>
        <a:p>
          <a:endParaRPr lang="en-US"/>
        </a:p>
      </dgm:t>
    </dgm:pt>
    <dgm:pt modelId="{A2535B91-4F22-4C24-B2E2-39AB9320B2AD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FEFAD5F-37AB-47D2-BF3F-06949456C98D}" type="parTrans" cxnId="{5BBC2BCD-AB0A-4656-B2C2-ACC95371C37D}">
      <dgm:prSet/>
      <dgm:spPr/>
      <dgm:t>
        <a:bodyPr/>
        <a:lstStyle/>
        <a:p>
          <a:endParaRPr lang="en-US"/>
        </a:p>
      </dgm:t>
    </dgm:pt>
    <dgm:pt modelId="{48EC30C2-3BB4-4B70-809B-2983C2CC18FD}" type="sibTrans" cxnId="{5BBC2BCD-AB0A-4656-B2C2-ACC95371C37D}">
      <dgm:prSet/>
      <dgm:spPr/>
      <dgm:t>
        <a:bodyPr/>
        <a:lstStyle/>
        <a:p>
          <a:endParaRPr lang="en-US"/>
        </a:p>
      </dgm:t>
    </dgm:pt>
    <dgm:pt modelId="{57704E23-B495-4296-A86D-2F0F12FB98D0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Multiple sites</a:t>
          </a:r>
        </a:p>
      </dgm:t>
    </dgm:pt>
    <dgm:pt modelId="{954ED760-D533-4403-962E-E76B4EFFD76C}" type="parTrans" cxnId="{8D8DA7F1-3C46-49E6-9F59-870E20FF3CBA}">
      <dgm:prSet/>
      <dgm:spPr/>
      <dgm:t>
        <a:bodyPr/>
        <a:lstStyle/>
        <a:p>
          <a:endParaRPr lang="en-US"/>
        </a:p>
      </dgm:t>
    </dgm:pt>
    <dgm:pt modelId="{0D9C587B-8BDC-4A8F-A350-61331ABA2A82}" type="sibTrans" cxnId="{8D8DA7F1-3C46-49E6-9F59-870E20FF3CBA}">
      <dgm:prSet/>
      <dgm:spPr/>
      <dgm:t>
        <a:bodyPr/>
        <a:lstStyle/>
        <a:p>
          <a:endParaRPr lang="en-US"/>
        </a:p>
      </dgm:t>
    </dgm:pt>
    <dgm:pt modelId="{37C829EF-1D2A-4BB7-BDDD-1482B57F0681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CCDB1951-59B7-4CCB-80D8-79604E4924C2}" type="parTrans" cxnId="{F9F3360A-CF16-4365-9807-CD7D936A6AF7}">
      <dgm:prSet/>
      <dgm:spPr/>
      <dgm:t>
        <a:bodyPr/>
        <a:lstStyle/>
        <a:p>
          <a:endParaRPr lang="en-US"/>
        </a:p>
      </dgm:t>
    </dgm:pt>
    <dgm:pt modelId="{FB2245BE-745A-4996-B516-BBF921875A0E}" type="sibTrans" cxnId="{F9F3360A-CF16-4365-9807-CD7D936A6AF7}">
      <dgm:prSet/>
      <dgm:spPr/>
      <dgm:t>
        <a:bodyPr/>
        <a:lstStyle/>
        <a:p>
          <a:endParaRPr lang="en-US"/>
        </a:p>
      </dgm:t>
    </dgm:pt>
    <dgm:pt modelId="{3054D9E0-AA18-4F5C-AE91-9F2245A8B812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71BF33B-418C-4943-B2D6-51335820981B}" type="parTrans" cxnId="{C0A09F1A-BD41-4810-B835-428ACF8B5F3A}">
      <dgm:prSet/>
      <dgm:spPr/>
      <dgm:t>
        <a:bodyPr/>
        <a:lstStyle/>
        <a:p>
          <a:endParaRPr lang="en-US"/>
        </a:p>
      </dgm:t>
    </dgm:pt>
    <dgm:pt modelId="{C420D38A-59F1-4E50-B185-1F1B25A1E785}" type="sibTrans" cxnId="{C0A09F1A-BD41-4810-B835-428ACF8B5F3A}">
      <dgm:prSet/>
      <dgm:spPr/>
      <dgm:t>
        <a:bodyPr/>
        <a:lstStyle/>
        <a:p>
          <a:endParaRPr lang="en-US"/>
        </a:p>
      </dgm:t>
    </dgm:pt>
    <dgm:pt modelId="{CB7CA22F-F859-4DB0-9397-2248BE1110E2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A5E7F5EA-94FD-40DD-8471-3F924680789C}" type="parTrans" cxnId="{0AD504F3-5D06-4735-85BF-048A43075F8E}">
      <dgm:prSet/>
      <dgm:spPr/>
      <dgm:t>
        <a:bodyPr/>
        <a:lstStyle/>
        <a:p>
          <a:endParaRPr lang="en-US"/>
        </a:p>
      </dgm:t>
    </dgm:pt>
    <dgm:pt modelId="{5D21C792-D961-4B0C-8F32-1ADA23B25740}" type="sibTrans" cxnId="{0AD504F3-5D06-4735-85BF-048A43075F8E}">
      <dgm:prSet/>
      <dgm:spPr/>
      <dgm:t>
        <a:bodyPr/>
        <a:lstStyle/>
        <a:p>
          <a:endParaRPr lang="en-US"/>
        </a:p>
      </dgm:t>
    </dgm:pt>
    <dgm:pt modelId="{045CCC88-446D-4F97-A5DF-964BE56F34D9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DAB0796-1275-450E-933E-C415B8CE0702}" type="parTrans" cxnId="{C179FE55-2045-4855-9189-F91797538820}">
      <dgm:prSet/>
      <dgm:spPr/>
      <dgm:t>
        <a:bodyPr/>
        <a:lstStyle/>
        <a:p>
          <a:endParaRPr lang="en-US"/>
        </a:p>
      </dgm:t>
    </dgm:pt>
    <dgm:pt modelId="{F0F28A95-C760-4AF3-B1A6-4270D74E4AF3}" type="sibTrans" cxnId="{C179FE55-2045-4855-9189-F91797538820}">
      <dgm:prSet/>
      <dgm:spPr/>
      <dgm:t>
        <a:bodyPr/>
        <a:lstStyle/>
        <a:p>
          <a:endParaRPr lang="en-US"/>
        </a:p>
      </dgm:t>
    </dgm:pt>
    <dgm:pt modelId="{6EF1F4F9-4641-4B2C-A920-193FCD08450C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Different versions at various sites</a:t>
          </a:r>
        </a:p>
      </dgm:t>
    </dgm:pt>
    <dgm:pt modelId="{1B75D8EB-63CC-49AE-B74C-0D7950857FDE}" type="parTrans" cxnId="{DBC77503-DACB-4131-949C-AE984080B7AD}">
      <dgm:prSet/>
      <dgm:spPr/>
      <dgm:t>
        <a:bodyPr/>
        <a:lstStyle/>
        <a:p>
          <a:endParaRPr lang="en-US"/>
        </a:p>
      </dgm:t>
    </dgm:pt>
    <dgm:pt modelId="{56A01E46-903A-4EE7-BAE5-1B84356384FA}" type="sibTrans" cxnId="{DBC77503-DACB-4131-949C-AE984080B7AD}">
      <dgm:prSet/>
      <dgm:spPr/>
      <dgm:t>
        <a:bodyPr/>
        <a:lstStyle/>
        <a:p>
          <a:endParaRPr lang="en-US"/>
        </a:p>
      </dgm:t>
    </dgm:pt>
    <dgm:pt modelId="{C6264D73-C84C-45F4-8C19-8A7D5B23DE2E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Travel expense &amp; time b/t sites</a:t>
          </a:r>
        </a:p>
      </dgm:t>
    </dgm:pt>
    <dgm:pt modelId="{DD26EED6-B954-41E7-8DDB-B7E7E32C2857}" type="parTrans" cxnId="{4667BD17-5182-4F4E-AC33-550C384DC33D}">
      <dgm:prSet/>
      <dgm:spPr/>
      <dgm:t>
        <a:bodyPr/>
        <a:lstStyle/>
        <a:p>
          <a:endParaRPr lang="en-US"/>
        </a:p>
      </dgm:t>
    </dgm:pt>
    <dgm:pt modelId="{288CEF84-A133-4650-91AC-4CA9A0BE1CC8}" type="sibTrans" cxnId="{4667BD17-5182-4F4E-AC33-550C384DC33D}">
      <dgm:prSet/>
      <dgm:spPr/>
      <dgm:t>
        <a:bodyPr/>
        <a:lstStyle/>
        <a:p>
          <a:endParaRPr lang="en-US"/>
        </a:p>
      </dgm:t>
    </dgm:pt>
    <dgm:pt modelId="{176C6F5F-6D80-40C3-AE97-04DB8620F3CD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IT hardware ongoing costs</a:t>
          </a:r>
        </a:p>
      </dgm:t>
    </dgm:pt>
    <dgm:pt modelId="{DF6372F4-D591-4E4F-BEB4-BA32BB47E159}" type="parTrans" cxnId="{F2A181C8-58F8-4264-AE6E-AB248EA20273}">
      <dgm:prSet/>
      <dgm:spPr/>
      <dgm:t>
        <a:bodyPr/>
        <a:lstStyle/>
        <a:p>
          <a:endParaRPr lang="en-US"/>
        </a:p>
      </dgm:t>
    </dgm:pt>
    <dgm:pt modelId="{28441A53-C870-4958-9725-46D87A84CBFF}" type="sibTrans" cxnId="{F2A181C8-58F8-4264-AE6E-AB248EA20273}">
      <dgm:prSet/>
      <dgm:spPr/>
      <dgm:t>
        <a:bodyPr/>
        <a:lstStyle/>
        <a:p>
          <a:endParaRPr lang="en-US"/>
        </a:p>
      </dgm:t>
    </dgm:pt>
    <dgm:pt modelId="{BB0100E1-16DB-4C9D-A003-235BF6752C26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Turnover and retraining of admin</a:t>
          </a:r>
        </a:p>
      </dgm:t>
    </dgm:pt>
    <dgm:pt modelId="{EC61C644-8907-4ABC-BD8C-96C3BB50ED78}" type="parTrans" cxnId="{C6A9E2BF-E755-4B4D-BA1A-D78490299C73}">
      <dgm:prSet/>
      <dgm:spPr/>
      <dgm:t>
        <a:bodyPr/>
        <a:lstStyle/>
        <a:p>
          <a:endParaRPr lang="en-US"/>
        </a:p>
      </dgm:t>
    </dgm:pt>
    <dgm:pt modelId="{504E34B0-E398-47C4-865F-36D4372BD8BD}" type="sibTrans" cxnId="{C6A9E2BF-E755-4B4D-BA1A-D78490299C73}">
      <dgm:prSet/>
      <dgm:spPr/>
      <dgm:t>
        <a:bodyPr/>
        <a:lstStyle/>
        <a:p>
          <a:endParaRPr lang="en-US"/>
        </a:p>
      </dgm:t>
    </dgm:pt>
    <dgm:pt modelId="{43CA63CB-3BD4-47C5-B499-EDC20BEA3D48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Unpredictable expenses</a:t>
          </a:r>
        </a:p>
      </dgm:t>
    </dgm:pt>
    <dgm:pt modelId="{D5BEB234-6495-4D24-9222-43F693539393}" type="parTrans" cxnId="{4879D5F3-ACD1-4DD3-9A25-0482933A3E1B}">
      <dgm:prSet/>
      <dgm:spPr/>
      <dgm:t>
        <a:bodyPr/>
        <a:lstStyle/>
        <a:p>
          <a:endParaRPr lang="en-US"/>
        </a:p>
      </dgm:t>
    </dgm:pt>
    <dgm:pt modelId="{2E4F2471-5FFA-4612-B5F7-E5CE5F0C7D69}" type="sibTrans" cxnId="{4879D5F3-ACD1-4DD3-9A25-0482933A3E1B}">
      <dgm:prSet/>
      <dgm:spPr/>
      <dgm:t>
        <a:bodyPr/>
        <a:lstStyle/>
        <a:p>
          <a:endParaRPr lang="en-US"/>
        </a:p>
      </dgm:t>
    </dgm:pt>
    <dgm:pt modelId="{60584A14-9637-4B01-A319-44EF30F599D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Outdated features / technology</a:t>
          </a:r>
        </a:p>
      </dgm:t>
    </dgm:pt>
    <dgm:pt modelId="{9468F143-EEE4-41AC-AD1C-FD2945F66FA6}" type="parTrans" cxnId="{7D8193D8-9784-4F8B-BDCA-CFF6E56EB6CA}">
      <dgm:prSet/>
      <dgm:spPr/>
      <dgm:t>
        <a:bodyPr/>
        <a:lstStyle/>
        <a:p>
          <a:endParaRPr lang="en-US"/>
        </a:p>
      </dgm:t>
    </dgm:pt>
    <dgm:pt modelId="{D30622C4-FD02-4D31-A757-A6D5ED814A1E}" type="sibTrans" cxnId="{7D8193D8-9784-4F8B-BDCA-CFF6E56EB6CA}">
      <dgm:prSet/>
      <dgm:spPr/>
      <dgm:t>
        <a:bodyPr/>
        <a:lstStyle/>
        <a:p>
          <a:endParaRPr lang="en-US"/>
        </a:p>
      </dgm:t>
    </dgm:pt>
    <dgm:pt modelId="{5435D037-20B5-44C8-A5A6-271BFA4D4EE3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Current customer that you know has let their SSA lapse</a:t>
          </a:r>
        </a:p>
      </dgm:t>
    </dgm:pt>
    <dgm:pt modelId="{C74FBA62-35F6-4D76-BEAE-8F3B1EF26A2E}" type="parTrans" cxnId="{97D5E28E-A997-4D35-AE05-5516D0C90941}">
      <dgm:prSet/>
      <dgm:spPr/>
    </dgm:pt>
    <dgm:pt modelId="{1BFA666F-9898-479A-A5FC-E75CDD263451}" type="sibTrans" cxnId="{97D5E28E-A997-4D35-AE05-5516D0C90941}">
      <dgm:prSet/>
      <dgm:spPr/>
    </dgm:pt>
    <dgm:pt modelId="{25FF9E76-D375-476B-B62C-00076005185B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Any mention of chaos because of various sites</a:t>
          </a:r>
        </a:p>
      </dgm:t>
    </dgm:pt>
    <dgm:pt modelId="{5FC0597D-F75D-4F2F-AB64-6719308EBC89}" type="parTrans" cxnId="{DD44876A-ADEE-4DF2-BEA8-6AAB3DE7FA86}">
      <dgm:prSet/>
      <dgm:spPr/>
    </dgm:pt>
    <dgm:pt modelId="{0A31E7F9-8E16-41F8-B31A-261EE2E4D12C}" type="sibTrans" cxnId="{DD44876A-ADEE-4DF2-BEA8-6AAB3DE7FA86}">
      <dgm:prSet/>
      <dgm:spPr/>
    </dgm:pt>
    <dgm:pt modelId="{9C26173C-E116-4FA9-8F54-5C5FE57BF9A9}" type="pres">
      <dgm:prSet presAssocID="{FA4B04D0-05A2-4766-B513-17BDDD4D96E9}" presName="Name0" presStyleCnt="0">
        <dgm:presLayoutVars>
          <dgm:dir/>
          <dgm:animLvl val="lvl"/>
          <dgm:resizeHandles val="exact"/>
        </dgm:presLayoutVars>
      </dgm:prSet>
      <dgm:spPr/>
    </dgm:pt>
    <dgm:pt modelId="{DB03FCE5-356C-4005-AA42-966A95453D36}" type="pres">
      <dgm:prSet presAssocID="{415B3BD1-7158-4CA1-847D-2311BEA4A691}" presName="linNode" presStyleCnt="0"/>
      <dgm:spPr/>
    </dgm:pt>
    <dgm:pt modelId="{9357E245-C894-47C6-802C-E0E57826D312}" type="pres">
      <dgm:prSet presAssocID="{415B3BD1-7158-4CA1-847D-2311BEA4A691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55979D00-EBF7-49CD-9E02-F69F36A9CB18}" type="pres">
      <dgm:prSet presAssocID="{415B3BD1-7158-4CA1-847D-2311BEA4A691}" presName="descendantText" presStyleLbl="alignAccFollowNode1" presStyleIdx="0" presStyleCnt="9">
        <dgm:presLayoutVars>
          <dgm:bulletEnabled val="1"/>
        </dgm:presLayoutVars>
      </dgm:prSet>
      <dgm:spPr/>
    </dgm:pt>
    <dgm:pt modelId="{6329A655-A67E-4154-A1A2-62C716DE9C20}" type="pres">
      <dgm:prSet presAssocID="{F92C8874-63BB-48C8-9B40-2F3E3A27862B}" presName="sp" presStyleCnt="0"/>
      <dgm:spPr/>
    </dgm:pt>
    <dgm:pt modelId="{8CA31BE4-82D3-48C6-A0BB-A4C6AE528FCC}" type="pres">
      <dgm:prSet presAssocID="{D00865D4-EF53-4076-A220-9C193B23A042}" presName="linNode" presStyleCnt="0"/>
      <dgm:spPr/>
    </dgm:pt>
    <dgm:pt modelId="{178A116C-456D-44A4-821D-E5C94395A50E}" type="pres">
      <dgm:prSet presAssocID="{D00865D4-EF53-4076-A220-9C193B23A042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6EFF7972-0719-4660-A9AC-A33A4B89524C}" type="pres">
      <dgm:prSet presAssocID="{D00865D4-EF53-4076-A220-9C193B23A042}" presName="descendantText" presStyleLbl="alignAccFollowNode1" presStyleIdx="1" presStyleCnt="9">
        <dgm:presLayoutVars>
          <dgm:bulletEnabled val="1"/>
        </dgm:presLayoutVars>
      </dgm:prSet>
      <dgm:spPr/>
    </dgm:pt>
    <dgm:pt modelId="{4EB1BA25-DC0D-45F4-ADCD-C5FA377BF444}" type="pres">
      <dgm:prSet presAssocID="{9824D203-0B3D-4EB3-87A0-C44C9A84783F}" presName="sp" presStyleCnt="0"/>
      <dgm:spPr/>
    </dgm:pt>
    <dgm:pt modelId="{40F91EC1-4156-4BC2-A57A-5388D00DADA3}" type="pres">
      <dgm:prSet presAssocID="{A32DAABF-A564-4C17-ACB4-1AF3E3387730}" presName="linNode" presStyleCnt="0"/>
      <dgm:spPr/>
    </dgm:pt>
    <dgm:pt modelId="{9BD6799A-BAAC-443D-8F3C-0CCB83C24F3B}" type="pres">
      <dgm:prSet presAssocID="{A32DAABF-A564-4C17-ACB4-1AF3E3387730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F4D3526D-FC58-4CD6-810B-04824F81AAC5}" type="pres">
      <dgm:prSet presAssocID="{A32DAABF-A564-4C17-ACB4-1AF3E3387730}" presName="descendantText" presStyleLbl="alignAccFollowNode1" presStyleIdx="2" presStyleCnt="9">
        <dgm:presLayoutVars>
          <dgm:bulletEnabled val="1"/>
        </dgm:presLayoutVars>
      </dgm:prSet>
      <dgm:spPr/>
    </dgm:pt>
    <dgm:pt modelId="{B391F73D-DBE3-496F-B671-FBC2C46942B4}" type="pres">
      <dgm:prSet presAssocID="{B034FA4E-E573-4672-8948-70B5D80AB4BF}" presName="sp" presStyleCnt="0"/>
      <dgm:spPr/>
    </dgm:pt>
    <dgm:pt modelId="{DBA3419F-6B64-4B6E-8AB0-05DA6B195A26}" type="pres">
      <dgm:prSet presAssocID="{6EF1F4F9-4641-4B2C-A920-193FCD08450C}" presName="linNode" presStyleCnt="0"/>
      <dgm:spPr/>
    </dgm:pt>
    <dgm:pt modelId="{0DAAD15B-7978-49C2-B211-93BC2E350AE4}" type="pres">
      <dgm:prSet presAssocID="{6EF1F4F9-4641-4B2C-A920-193FCD08450C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F05C8273-83AC-4CFF-9ED6-0D94636FF535}" type="pres">
      <dgm:prSet presAssocID="{6EF1F4F9-4641-4B2C-A920-193FCD08450C}" presName="descendantText" presStyleLbl="alignAccFollowNode1" presStyleIdx="3" presStyleCnt="9">
        <dgm:presLayoutVars>
          <dgm:bulletEnabled val="1"/>
        </dgm:presLayoutVars>
      </dgm:prSet>
      <dgm:spPr/>
    </dgm:pt>
    <dgm:pt modelId="{5CBE6F08-A96E-4EA8-A3D4-EAB608CB2FCF}" type="pres">
      <dgm:prSet presAssocID="{56A01E46-903A-4EE7-BAE5-1B84356384FA}" presName="sp" presStyleCnt="0"/>
      <dgm:spPr/>
    </dgm:pt>
    <dgm:pt modelId="{26BD4541-2A4B-4D3B-8265-500D1F88EAA2}" type="pres">
      <dgm:prSet presAssocID="{C6264D73-C84C-45F4-8C19-8A7D5B23DE2E}" presName="linNode" presStyleCnt="0"/>
      <dgm:spPr/>
    </dgm:pt>
    <dgm:pt modelId="{B28C647F-05F3-489D-BE36-CDB8A3ECE659}" type="pres">
      <dgm:prSet presAssocID="{C6264D73-C84C-45F4-8C19-8A7D5B23DE2E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6A35436E-296B-4C60-A420-8BFDBD7E18F5}" type="pres">
      <dgm:prSet presAssocID="{C6264D73-C84C-45F4-8C19-8A7D5B23DE2E}" presName="descendantText" presStyleLbl="alignAccFollowNode1" presStyleIdx="4" presStyleCnt="9">
        <dgm:presLayoutVars>
          <dgm:bulletEnabled val="1"/>
        </dgm:presLayoutVars>
      </dgm:prSet>
      <dgm:spPr/>
    </dgm:pt>
    <dgm:pt modelId="{E79721F0-2AF8-48A2-B531-647DA0C86BBF}" type="pres">
      <dgm:prSet presAssocID="{288CEF84-A133-4650-91AC-4CA9A0BE1CC8}" presName="sp" presStyleCnt="0"/>
      <dgm:spPr/>
    </dgm:pt>
    <dgm:pt modelId="{9FCEF62C-0606-437B-B7E5-C4C81C7F1C63}" type="pres">
      <dgm:prSet presAssocID="{176C6F5F-6D80-40C3-AE97-04DB8620F3CD}" presName="linNode" presStyleCnt="0"/>
      <dgm:spPr/>
    </dgm:pt>
    <dgm:pt modelId="{06A480A2-053B-4DD5-B61D-F8245DF9C84C}" type="pres">
      <dgm:prSet presAssocID="{176C6F5F-6D80-40C3-AE97-04DB8620F3CD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53E815A5-5703-4D45-A3FE-DF06B81DE29C}" type="pres">
      <dgm:prSet presAssocID="{176C6F5F-6D80-40C3-AE97-04DB8620F3CD}" presName="descendantText" presStyleLbl="alignAccFollowNode1" presStyleIdx="5" presStyleCnt="9">
        <dgm:presLayoutVars>
          <dgm:bulletEnabled val="1"/>
        </dgm:presLayoutVars>
      </dgm:prSet>
      <dgm:spPr/>
    </dgm:pt>
    <dgm:pt modelId="{14169ED2-A9EC-4C29-979F-268AD39254EC}" type="pres">
      <dgm:prSet presAssocID="{28441A53-C870-4958-9725-46D87A84CBFF}" presName="sp" presStyleCnt="0"/>
      <dgm:spPr/>
    </dgm:pt>
    <dgm:pt modelId="{A4EB36D2-8AE4-40F1-99AA-59BC4F48D36E}" type="pres">
      <dgm:prSet presAssocID="{BB0100E1-16DB-4C9D-A003-235BF6752C26}" presName="linNode" presStyleCnt="0"/>
      <dgm:spPr/>
    </dgm:pt>
    <dgm:pt modelId="{2A4D432F-77CA-482F-97A4-2BD75C618F90}" type="pres">
      <dgm:prSet presAssocID="{BB0100E1-16DB-4C9D-A003-235BF6752C26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5354D369-086D-4E18-9328-EFDEB049DCB0}" type="pres">
      <dgm:prSet presAssocID="{BB0100E1-16DB-4C9D-A003-235BF6752C26}" presName="descendantText" presStyleLbl="alignAccFollowNode1" presStyleIdx="6" presStyleCnt="9">
        <dgm:presLayoutVars>
          <dgm:bulletEnabled val="1"/>
        </dgm:presLayoutVars>
      </dgm:prSet>
      <dgm:spPr/>
    </dgm:pt>
    <dgm:pt modelId="{1CCA4040-ADF7-4721-ABF9-0F91B044CE46}" type="pres">
      <dgm:prSet presAssocID="{504E34B0-E398-47C4-865F-36D4372BD8BD}" presName="sp" presStyleCnt="0"/>
      <dgm:spPr/>
    </dgm:pt>
    <dgm:pt modelId="{BFFD3C9C-0517-42F4-9353-799646B2D975}" type="pres">
      <dgm:prSet presAssocID="{43CA63CB-3BD4-47C5-B499-EDC20BEA3D48}" presName="linNode" presStyleCnt="0"/>
      <dgm:spPr/>
    </dgm:pt>
    <dgm:pt modelId="{EF17DF00-2137-4C39-BFD9-66001543CA50}" type="pres">
      <dgm:prSet presAssocID="{43CA63CB-3BD4-47C5-B499-EDC20BEA3D48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55C214C3-5B8C-49F1-B5F0-0F60D514B3D1}" type="pres">
      <dgm:prSet presAssocID="{43CA63CB-3BD4-47C5-B499-EDC20BEA3D48}" presName="descendantText" presStyleLbl="alignAccFollowNode1" presStyleIdx="7" presStyleCnt="9">
        <dgm:presLayoutVars>
          <dgm:bulletEnabled val="1"/>
        </dgm:presLayoutVars>
      </dgm:prSet>
      <dgm:spPr/>
    </dgm:pt>
    <dgm:pt modelId="{9CA3399A-AC74-4226-9A8E-F45CD003896D}" type="pres">
      <dgm:prSet presAssocID="{2E4F2471-5FFA-4612-B5F7-E5CE5F0C7D69}" presName="sp" presStyleCnt="0"/>
      <dgm:spPr/>
    </dgm:pt>
    <dgm:pt modelId="{94247254-43B0-499A-9E86-8BE89447A4B3}" type="pres">
      <dgm:prSet presAssocID="{60584A14-9637-4B01-A319-44EF30F599D2}" presName="linNode" presStyleCnt="0"/>
      <dgm:spPr/>
    </dgm:pt>
    <dgm:pt modelId="{D7385975-8B6C-4C24-8980-15D2DDF347A7}" type="pres">
      <dgm:prSet presAssocID="{60584A14-9637-4B01-A319-44EF30F599D2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0EEDF6DC-A818-48F1-A246-3B80FF309FB7}" type="pres">
      <dgm:prSet presAssocID="{60584A14-9637-4B01-A319-44EF30F599D2}" presName="descendantText" presStyleLbl="alignAccFollowNode1" presStyleIdx="8" presStyleCnt="9">
        <dgm:presLayoutVars>
          <dgm:bulletEnabled val="1"/>
        </dgm:presLayoutVars>
      </dgm:prSet>
      <dgm:spPr/>
    </dgm:pt>
  </dgm:ptLst>
  <dgm:cxnLst>
    <dgm:cxn modelId="{A1517890-32C3-4ECB-BFC3-70D8BF9D31E1}" type="presOf" srcId="{B1EF3075-BDD0-4017-9BE3-8BDE95B37F9E}" destId="{55979D00-EBF7-49CD-9E02-F69F36A9CB18}" srcOrd="0" destOrd="0" presId="urn:microsoft.com/office/officeart/2005/8/layout/vList5"/>
    <dgm:cxn modelId="{C6A9E2BF-E755-4B4D-BA1A-D78490299C73}" srcId="{FA4B04D0-05A2-4766-B513-17BDDD4D96E9}" destId="{BB0100E1-16DB-4C9D-A003-235BF6752C26}" srcOrd="6" destOrd="0" parTransId="{EC61C644-8907-4ABC-BD8C-96C3BB50ED78}" sibTransId="{504E34B0-E398-47C4-865F-36D4372BD8BD}"/>
    <dgm:cxn modelId="{2A56C0B3-1C40-42CD-A2D3-02954410CEEF}" srcId="{FA4B04D0-05A2-4766-B513-17BDDD4D96E9}" destId="{D00865D4-EF53-4076-A220-9C193B23A042}" srcOrd="1" destOrd="0" parTransId="{7896452D-C960-4BB0-ACCC-85D5E59B862F}" sibTransId="{9824D203-0B3D-4EB3-87A0-C44C9A84783F}"/>
    <dgm:cxn modelId="{7F450027-8CA8-46DF-8CB0-47F13F887191}" srcId="{A32DAABF-A564-4C17-ACB4-1AF3E3387730}" destId="{DD9718A6-AA7C-4AEB-9FEC-70B5FCDC2DC5}" srcOrd="0" destOrd="0" parTransId="{3BF6B1C2-4B6D-4360-AC44-383C3EF586A5}" sibTransId="{F5220C3C-7E05-4CB4-9F57-80FDDC5A76AB}"/>
    <dgm:cxn modelId="{2EF537A8-67D8-4960-8441-4B9EB07EEAE1}" type="presOf" srcId="{3054D9E0-AA18-4F5C-AE91-9F2245A8B812}" destId="{53E815A5-5703-4D45-A3FE-DF06B81DE29C}" srcOrd="0" destOrd="0" presId="urn:microsoft.com/office/officeart/2005/8/layout/vList5"/>
    <dgm:cxn modelId="{CB7CC0E4-81F2-424E-B513-ED45D44440E0}" type="presOf" srcId="{57704E23-B495-4296-A86D-2F0F12FB98D0}" destId="{F05C8273-83AC-4CFF-9ED6-0D94636FF535}" srcOrd="0" destOrd="0" presId="urn:microsoft.com/office/officeart/2005/8/layout/vList5"/>
    <dgm:cxn modelId="{9EE21292-6A41-42CA-AB4F-D7301BAE2F30}" srcId="{A32DAABF-A564-4C17-ACB4-1AF3E3387730}" destId="{9CBDCDE9-3694-4FF8-ADFC-C1329C6CC75A}" srcOrd="1" destOrd="0" parTransId="{7FCA3B95-1CD4-4537-8FC5-742A1BC019A0}" sibTransId="{29599426-34F8-489D-BEC6-69626F1E8767}"/>
    <dgm:cxn modelId="{4667BD17-5182-4F4E-AC33-550C384DC33D}" srcId="{FA4B04D0-05A2-4766-B513-17BDDD4D96E9}" destId="{C6264D73-C84C-45F4-8C19-8A7D5B23DE2E}" srcOrd="4" destOrd="0" parTransId="{DD26EED6-B954-41E7-8DDB-B7E7E32C2857}" sibTransId="{288CEF84-A133-4650-91AC-4CA9A0BE1CC8}"/>
    <dgm:cxn modelId="{435C5A47-2811-44DA-AD76-B1C3F893D2B3}" type="presOf" srcId="{37C829EF-1D2A-4BB7-BDDD-1482B57F0681}" destId="{6A35436E-296B-4C60-A420-8BFDBD7E18F5}" srcOrd="0" destOrd="0" presId="urn:microsoft.com/office/officeart/2005/8/layout/vList5"/>
    <dgm:cxn modelId="{F2A181C8-58F8-4264-AE6E-AB248EA20273}" srcId="{FA4B04D0-05A2-4766-B513-17BDDD4D96E9}" destId="{176C6F5F-6D80-40C3-AE97-04DB8620F3CD}" srcOrd="5" destOrd="0" parTransId="{DF6372F4-D591-4E4F-BEB4-BA32BB47E159}" sibTransId="{28441A53-C870-4958-9725-46D87A84CBFF}"/>
    <dgm:cxn modelId="{4879D5F3-ACD1-4DD3-9A25-0482933A3E1B}" srcId="{FA4B04D0-05A2-4766-B513-17BDDD4D96E9}" destId="{43CA63CB-3BD4-47C5-B499-EDC20BEA3D48}" srcOrd="7" destOrd="0" parTransId="{D5BEB234-6495-4D24-9222-43F693539393}" sibTransId="{2E4F2471-5FFA-4612-B5F7-E5CE5F0C7D69}"/>
    <dgm:cxn modelId="{DB1B6609-F41A-43C3-884B-6391A9557038}" srcId="{415B3BD1-7158-4CA1-847D-2311BEA4A691}" destId="{F629D088-E614-47F7-8676-B53532B15290}" srcOrd="1" destOrd="0" parTransId="{B26EBF9C-586A-4DD9-AB2A-DF463BBB2239}" sibTransId="{40ACA611-8ACC-46C2-9751-E58679FE44A4}"/>
    <dgm:cxn modelId="{8D8DA7F1-3C46-49E6-9F59-870E20FF3CBA}" srcId="{6EF1F4F9-4641-4B2C-A920-193FCD08450C}" destId="{57704E23-B495-4296-A86D-2F0F12FB98D0}" srcOrd="0" destOrd="0" parTransId="{954ED760-D533-4403-962E-E76B4EFFD76C}" sibTransId="{0D9C587B-8BDC-4A8F-A350-61331ABA2A82}"/>
    <dgm:cxn modelId="{7EF935B5-07D6-4559-8F2F-36EC76515C0E}" type="presOf" srcId="{BB0100E1-16DB-4C9D-A003-235BF6752C26}" destId="{2A4D432F-77CA-482F-97A4-2BD75C618F90}" srcOrd="0" destOrd="0" presId="urn:microsoft.com/office/officeart/2005/8/layout/vList5"/>
    <dgm:cxn modelId="{DA388BCC-6C05-44A3-8D17-4EF9F975512B}" type="presOf" srcId="{9CBDCDE9-3694-4FF8-ADFC-C1329C6CC75A}" destId="{F4D3526D-FC58-4CD6-810B-04824F81AAC5}" srcOrd="0" destOrd="1" presId="urn:microsoft.com/office/officeart/2005/8/layout/vList5"/>
    <dgm:cxn modelId="{EA453126-AFBA-4069-853F-C5FCEACB672E}" srcId="{FA4B04D0-05A2-4766-B513-17BDDD4D96E9}" destId="{415B3BD1-7158-4CA1-847D-2311BEA4A691}" srcOrd="0" destOrd="0" parTransId="{F4775309-21E2-4D84-8B01-CED51826FD33}" sibTransId="{F92C8874-63BB-48C8-9B40-2F3E3A27862B}"/>
    <dgm:cxn modelId="{BA085D9E-6CC6-416A-B752-0B41DC76DE59}" srcId="{415B3BD1-7158-4CA1-847D-2311BEA4A691}" destId="{B1EF3075-BDD0-4017-9BE3-8BDE95B37F9E}" srcOrd="0" destOrd="0" parTransId="{7CD6195D-5E09-4C7F-97B1-05FF197EFBC9}" sibTransId="{BE2457FA-314B-4013-8E6D-9C65F946DB37}"/>
    <dgm:cxn modelId="{C0A09F1A-BD41-4810-B835-428ACF8B5F3A}" srcId="{176C6F5F-6D80-40C3-AE97-04DB8620F3CD}" destId="{3054D9E0-AA18-4F5C-AE91-9F2245A8B812}" srcOrd="0" destOrd="0" parTransId="{671BF33B-418C-4943-B2D6-51335820981B}" sibTransId="{C420D38A-59F1-4E50-B185-1F1B25A1E785}"/>
    <dgm:cxn modelId="{BF6A577F-B742-4899-88EA-78C0210A695E}" type="presOf" srcId="{4D549054-06E8-4066-BAD9-16A7F47514A6}" destId="{6EFF7972-0719-4660-A9AC-A33A4B89524C}" srcOrd="0" destOrd="0" presId="urn:microsoft.com/office/officeart/2005/8/layout/vList5"/>
    <dgm:cxn modelId="{934A1A5A-DCAE-4162-89E5-4A18BA1D1A23}" type="presOf" srcId="{25FF9E76-D375-476B-B62C-00076005185B}" destId="{F05C8273-83AC-4CFF-9ED6-0D94636FF535}" srcOrd="0" destOrd="1" presId="urn:microsoft.com/office/officeart/2005/8/layout/vList5"/>
    <dgm:cxn modelId="{0AD504F3-5D06-4735-85BF-048A43075F8E}" srcId="{BB0100E1-16DB-4C9D-A003-235BF6752C26}" destId="{CB7CA22F-F859-4DB0-9397-2248BE1110E2}" srcOrd="0" destOrd="0" parTransId="{A5E7F5EA-94FD-40DD-8471-3F924680789C}" sibTransId="{5D21C792-D961-4B0C-8F32-1ADA23B25740}"/>
    <dgm:cxn modelId="{8E60C6B6-427A-4D4A-A584-D411084FC4CE}" srcId="{FA4B04D0-05A2-4766-B513-17BDDD4D96E9}" destId="{A32DAABF-A564-4C17-ACB4-1AF3E3387730}" srcOrd="2" destOrd="0" parTransId="{356EC1CB-23FF-4F56-880E-6205A7B71763}" sibTransId="{B034FA4E-E573-4672-8948-70B5D80AB4BF}"/>
    <dgm:cxn modelId="{F812EEFB-A136-45C2-9E01-A82130C24757}" type="presOf" srcId="{FA4B04D0-05A2-4766-B513-17BDDD4D96E9}" destId="{9C26173C-E116-4FA9-8F54-5C5FE57BF9A9}" srcOrd="0" destOrd="0" presId="urn:microsoft.com/office/officeart/2005/8/layout/vList5"/>
    <dgm:cxn modelId="{373453DC-4DAA-4CF4-8659-8898ABDDBF81}" type="presOf" srcId="{6EF1F4F9-4641-4B2C-A920-193FCD08450C}" destId="{0DAAD15B-7978-49C2-B211-93BC2E350AE4}" srcOrd="0" destOrd="0" presId="urn:microsoft.com/office/officeart/2005/8/layout/vList5"/>
    <dgm:cxn modelId="{65ABFB92-8F5A-41BE-A061-A08E8A17505F}" type="presOf" srcId="{DD9718A6-AA7C-4AEB-9FEC-70B5FCDC2DC5}" destId="{F4D3526D-FC58-4CD6-810B-04824F81AAC5}" srcOrd="0" destOrd="0" presId="urn:microsoft.com/office/officeart/2005/8/layout/vList5"/>
    <dgm:cxn modelId="{5BBC2BCD-AB0A-4656-B2C2-ACC95371C37D}" srcId="{60584A14-9637-4B01-A319-44EF30F599D2}" destId="{A2535B91-4F22-4C24-B2E2-39AB9320B2AD}" srcOrd="0" destOrd="0" parTransId="{9FEFAD5F-37AB-47D2-BF3F-06949456C98D}" sibTransId="{48EC30C2-3BB4-4B70-809B-2983C2CC18FD}"/>
    <dgm:cxn modelId="{849F87DB-4F11-4F2F-BF4A-5A7E17BE343A}" type="presOf" srcId="{176C6F5F-6D80-40C3-AE97-04DB8620F3CD}" destId="{06A480A2-053B-4DD5-B61D-F8245DF9C84C}" srcOrd="0" destOrd="0" presId="urn:microsoft.com/office/officeart/2005/8/layout/vList5"/>
    <dgm:cxn modelId="{C68103F6-0BD2-4D39-9D75-6F38FEF28B79}" type="presOf" srcId="{D00865D4-EF53-4076-A220-9C193B23A042}" destId="{178A116C-456D-44A4-821D-E5C94395A50E}" srcOrd="0" destOrd="0" presId="urn:microsoft.com/office/officeart/2005/8/layout/vList5"/>
    <dgm:cxn modelId="{EE7C4DF3-47B6-4F42-A07E-DCEAF29E8879}" type="presOf" srcId="{60584A14-9637-4B01-A319-44EF30F599D2}" destId="{D7385975-8B6C-4C24-8980-15D2DDF347A7}" srcOrd="0" destOrd="0" presId="urn:microsoft.com/office/officeart/2005/8/layout/vList5"/>
    <dgm:cxn modelId="{97D5E28E-A997-4D35-AE05-5516D0C90941}" srcId="{D00865D4-EF53-4076-A220-9C193B23A042}" destId="{5435D037-20B5-44C8-A5A6-271BFA4D4EE3}" srcOrd="1" destOrd="0" parTransId="{C74FBA62-35F6-4D76-BEAE-8F3B1EF26A2E}" sibTransId="{1BFA666F-9898-479A-A5FC-E75CDD263451}"/>
    <dgm:cxn modelId="{C179FE55-2045-4855-9189-F91797538820}" srcId="{43CA63CB-3BD4-47C5-B499-EDC20BEA3D48}" destId="{045CCC88-446D-4F97-A5DF-964BE56F34D9}" srcOrd="0" destOrd="0" parTransId="{4DAB0796-1275-450E-933E-C415B8CE0702}" sibTransId="{F0F28A95-C760-4AF3-B1A6-4270D74E4AF3}"/>
    <dgm:cxn modelId="{154EBFE7-E559-48B0-8B4B-E1A160B0C885}" type="presOf" srcId="{F629D088-E614-47F7-8676-B53532B15290}" destId="{55979D00-EBF7-49CD-9E02-F69F36A9CB18}" srcOrd="0" destOrd="1" presId="urn:microsoft.com/office/officeart/2005/8/layout/vList5"/>
    <dgm:cxn modelId="{11B98682-855A-4162-A107-CB4963006115}" type="presOf" srcId="{43CA63CB-3BD4-47C5-B499-EDC20BEA3D48}" destId="{EF17DF00-2137-4C39-BFD9-66001543CA50}" srcOrd="0" destOrd="0" presId="urn:microsoft.com/office/officeart/2005/8/layout/vList5"/>
    <dgm:cxn modelId="{DBC77503-DACB-4131-949C-AE984080B7AD}" srcId="{FA4B04D0-05A2-4766-B513-17BDDD4D96E9}" destId="{6EF1F4F9-4641-4B2C-A920-193FCD08450C}" srcOrd="3" destOrd="0" parTransId="{1B75D8EB-63CC-49AE-B74C-0D7950857FDE}" sibTransId="{56A01E46-903A-4EE7-BAE5-1B84356384FA}"/>
    <dgm:cxn modelId="{B2D9B646-EC88-44BD-BB95-D233E239C1BE}" type="presOf" srcId="{045CCC88-446D-4F97-A5DF-964BE56F34D9}" destId="{55C214C3-5B8C-49F1-B5F0-0F60D514B3D1}" srcOrd="0" destOrd="0" presId="urn:microsoft.com/office/officeart/2005/8/layout/vList5"/>
    <dgm:cxn modelId="{36CDC615-A29C-437E-BFFC-83BC5956F186}" type="presOf" srcId="{415B3BD1-7158-4CA1-847D-2311BEA4A691}" destId="{9357E245-C894-47C6-802C-E0E57826D312}" srcOrd="0" destOrd="0" presId="urn:microsoft.com/office/officeart/2005/8/layout/vList5"/>
    <dgm:cxn modelId="{F9F3360A-CF16-4365-9807-CD7D936A6AF7}" srcId="{C6264D73-C84C-45F4-8C19-8A7D5B23DE2E}" destId="{37C829EF-1D2A-4BB7-BDDD-1482B57F0681}" srcOrd="0" destOrd="0" parTransId="{CCDB1951-59B7-4CCB-80D8-79604E4924C2}" sibTransId="{FB2245BE-745A-4996-B516-BBF921875A0E}"/>
    <dgm:cxn modelId="{7D8193D8-9784-4F8B-BDCA-CFF6E56EB6CA}" srcId="{FA4B04D0-05A2-4766-B513-17BDDD4D96E9}" destId="{60584A14-9637-4B01-A319-44EF30F599D2}" srcOrd="8" destOrd="0" parTransId="{9468F143-EEE4-41AC-AD1C-FD2945F66FA6}" sibTransId="{D30622C4-FD02-4D31-A757-A6D5ED814A1E}"/>
    <dgm:cxn modelId="{C2D848C4-2CBD-42FC-A4B4-B3B2F7E42770}" type="presOf" srcId="{5435D037-20B5-44C8-A5A6-271BFA4D4EE3}" destId="{6EFF7972-0719-4660-A9AC-A33A4B89524C}" srcOrd="0" destOrd="1" presId="urn:microsoft.com/office/officeart/2005/8/layout/vList5"/>
    <dgm:cxn modelId="{2A1A72EB-BF92-4444-B374-C44D045C6618}" type="presOf" srcId="{C6264D73-C84C-45F4-8C19-8A7D5B23DE2E}" destId="{B28C647F-05F3-489D-BE36-CDB8A3ECE659}" srcOrd="0" destOrd="0" presId="urn:microsoft.com/office/officeart/2005/8/layout/vList5"/>
    <dgm:cxn modelId="{DD44876A-ADEE-4DF2-BEA8-6AAB3DE7FA86}" srcId="{6EF1F4F9-4641-4B2C-A920-193FCD08450C}" destId="{25FF9E76-D375-476B-B62C-00076005185B}" srcOrd="1" destOrd="0" parTransId="{5FC0597D-F75D-4F2F-AB64-6719308EBC89}" sibTransId="{0A31E7F9-8E16-41F8-B31A-261EE2E4D12C}"/>
    <dgm:cxn modelId="{ED294F39-6718-4DFA-9865-C98EA4726BC0}" type="presOf" srcId="{A2535B91-4F22-4C24-B2E2-39AB9320B2AD}" destId="{0EEDF6DC-A818-48F1-A246-3B80FF309FB7}" srcOrd="0" destOrd="0" presId="urn:microsoft.com/office/officeart/2005/8/layout/vList5"/>
    <dgm:cxn modelId="{DBF5A1AF-55C3-4151-8D0E-A7F00D991137}" type="presOf" srcId="{A32DAABF-A564-4C17-ACB4-1AF3E3387730}" destId="{9BD6799A-BAAC-443D-8F3C-0CCB83C24F3B}" srcOrd="0" destOrd="0" presId="urn:microsoft.com/office/officeart/2005/8/layout/vList5"/>
    <dgm:cxn modelId="{2CA71386-915D-48A2-930C-B8918434CA3A}" type="presOf" srcId="{CB7CA22F-F859-4DB0-9397-2248BE1110E2}" destId="{5354D369-086D-4E18-9328-EFDEB049DCB0}" srcOrd="0" destOrd="0" presId="urn:microsoft.com/office/officeart/2005/8/layout/vList5"/>
    <dgm:cxn modelId="{6B0641A5-97C7-45BF-BCE3-E70C8A9C6F67}" srcId="{D00865D4-EF53-4076-A220-9C193B23A042}" destId="{4D549054-06E8-4066-BAD9-16A7F47514A6}" srcOrd="0" destOrd="0" parTransId="{087090B8-8491-4E72-8A8F-BB4B1C7CDD34}" sibTransId="{055B92E4-B7A4-4B4E-A0F6-182995EF18DB}"/>
    <dgm:cxn modelId="{0ED5D771-F9B4-4247-B9DA-60BD962B348F}" type="presParOf" srcId="{9C26173C-E116-4FA9-8F54-5C5FE57BF9A9}" destId="{DB03FCE5-356C-4005-AA42-966A95453D36}" srcOrd="0" destOrd="0" presId="urn:microsoft.com/office/officeart/2005/8/layout/vList5"/>
    <dgm:cxn modelId="{02A33562-2357-4E3F-82A1-6BA5ADB06B69}" type="presParOf" srcId="{DB03FCE5-356C-4005-AA42-966A95453D36}" destId="{9357E245-C894-47C6-802C-E0E57826D312}" srcOrd="0" destOrd="0" presId="urn:microsoft.com/office/officeart/2005/8/layout/vList5"/>
    <dgm:cxn modelId="{2F1C26A9-387E-4319-94F6-3789DE18FDC2}" type="presParOf" srcId="{DB03FCE5-356C-4005-AA42-966A95453D36}" destId="{55979D00-EBF7-49CD-9E02-F69F36A9CB18}" srcOrd="1" destOrd="0" presId="urn:microsoft.com/office/officeart/2005/8/layout/vList5"/>
    <dgm:cxn modelId="{BCB87BBB-6341-46A9-BF42-6181E11236F9}" type="presParOf" srcId="{9C26173C-E116-4FA9-8F54-5C5FE57BF9A9}" destId="{6329A655-A67E-4154-A1A2-62C716DE9C20}" srcOrd="1" destOrd="0" presId="urn:microsoft.com/office/officeart/2005/8/layout/vList5"/>
    <dgm:cxn modelId="{AB513106-1CE0-481F-900A-CF13C657B539}" type="presParOf" srcId="{9C26173C-E116-4FA9-8F54-5C5FE57BF9A9}" destId="{8CA31BE4-82D3-48C6-A0BB-A4C6AE528FCC}" srcOrd="2" destOrd="0" presId="urn:microsoft.com/office/officeart/2005/8/layout/vList5"/>
    <dgm:cxn modelId="{69510702-8E1B-47DB-8378-BA207E23DD18}" type="presParOf" srcId="{8CA31BE4-82D3-48C6-A0BB-A4C6AE528FCC}" destId="{178A116C-456D-44A4-821D-E5C94395A50E}" srcOrd="0" destOrd="0" presId="urn:microsoft.com/office/officeart/2005/8/layout/vList5"/>
    <dgm:cxn modelId="{A6FF02C4-91F3-4CA8-B3FF-96936D3F523C}" type="presParOf" srcId="{8CA31BE4-82D3-48C6-A0BB-A4C6AE528FCC}" destId="{6EFF7972-0719-4660-A9AC-A33A4B89524C}" srcOrd="1" destOrd="0" presId="urn:microsoft.com/office/officeart/2005/8/layout/vList5"/>
    <dgm:cxn modelId="{04B4683D-AF8F-4621-BCCE-77626800407C}" type="presParOf" srcId="{9C26173C-E116-4FA9-8F54-5C5FE57BF9A9}" destId="{4EB1BA25-DC0D-45F4-ADCD-C5FA377BF444}" srcOrd="3" destOrd="0" presId="urn:microsoft.com/office/officeart/2005/8/layout/vList5"/>
    <dgm:cxn modelId="{9A0F4351-66C0-43A0-9B45-840C6FEC7894}" type="presParOf" srcId="{9C26173C-E116-4FA9-8F54-5C5FE57BF9A9}" destId="{40F91EC1-4156-4BC2-A57A-5388D00DADA3}" srcOrd="4" destOrd="0" presId="urn:microsoft.com/office/officeart/2005/8/layout/vList5"/>
    <dgm:cxn modelId="{9C5F2399-2D86-44DB-B8B1-90A477209A33}" type="presParOf" srcId="{40F91EC1-4156-4BC2-A57A-5388D00DADA3}" destId="{9BD6799A-BAAC-443D-8F3C-0CCB83C24F3B}" srcOrd="0" destOrd="0" presId="urn:microsoft.com/office/officeart/2005/8/layout/vList5"/>
    <dgm:cxn modelId="{6D4DC6B0-9828-47D5-9D18-B8AF5B1F5AE8}" type="presParOf" srcId="{40F91EC1-4156-4BC2-A57A-5388D00DADA3}" destId="{F4D3526D-FC58-4CD6-810B-04824F81AAC5}" srcOrd="1" destOrd="0" presId="urn:microsoft.com/office/officeart/2005/8/layout/vList5"/>
    <dgm:cxn modelId="{0362AAA9-A210-47DA-8146-41ED7E5E07AE}" type="presParOf" srcId="{9C26173C-E116-4FA9-8F54-5C5FE57BF9A9}" destId="{B391F73D-DBE3-496F-B671-FBC2C46942B4}" srcOrd="5" destOrd="0" presId="urn:microsoft.com/office/officeart/2005/8/layout/vList5"/>
    <dgm:cxn modelId="{A9FB7ECA-0019-4136-8750-944BD42552AA}" type="presParOf" srcId="{9C26173C-E116-4FA9-8F54-5C5FE57BF9A9}" destId="{DBA3419F-6B64-4B6E-8AB0-05DA6B195A26}" srcOrd="6" destOrd="0" presId="urn:microsoft.com/office/officeart/2005/8/layout/vList5"/>
    <dgm:cxn modelId="{6664376D-5A63-4F74-B63E-ECBDC568B0C5}" type="presParOf" srcId="{DBA3419F-6B64-4B6E-8AB0-05DA6B195A26}" destId="{0DAAD15B-7978-49C2-B211-93BC2E350AE4}" srcOrd="0" destOrd="0" presId="urn:microsoft.com/office/officeart/2005/8/layout/vList5"/>
    <dgm:cxn modelId="{B0D00198-96DD-47B3-AFDF-7BB227877D94}" type="presParOf" srcId="{DBA3419F-6B64-4B6E-8AB0-05DA6B195A26}" destId="{F05C8273-83AC-4CFF-9ED6-0D94636FF535}" srcOrd="1" destOrd="0" presId="urn:microsoft.com/office/officeart/2005/8/layout/vList5"/>
    <dgm:cxn modelId="{AC83007B-1966-4630-905F-CD1BDC541CAC}" type="presParOf" srcId="{9C26173C-E116-4FA9-8F54-5C5FE57BF9A9}" destId="{5CBE6F08-A96E-4EA8-A3D4-EAB608CB2FCF}" srcOrd="7" destOrd="0" presId="urn:microsoft.com/office/officeart/2005/8/layout/vList5"/>
    <dgm:cxn modelId="{A78469D2-5DED-410F-8291-EA20CCBB5A5B}" type="presParOf" srcId="{9C26173C-E116-4FA9-8F54-5C5FE57BF9A9}" destId="{26BD4541-2A4B-4D3B-8265-500D1F88EAA2}" srcOrd="8" destOrd="0" presId="urn:microsoft.com/office/officeart/2005/8/layout/vList5"/>
    <dgm:cxn modelId="{3F9E3277-7D84-4556-B73D-262EEB94F6FF}" type="presParOf" srcId="{26BD4541-2A4B-4D3B-8265-500D1F88EAA2}" destId="{B28C647F-05F3-489D-BE36-CDB8A3ECE659}" srcOrd="0" destOrd="0" presId="urn:microsoft.com/office/officeart/2005/8/layout/vList5"/>
    <dgm:cxn modelId="{DA0F3334-9606-4CFA-AC3B-4FFF51F629F2}" type="presParOf" srcId="{26BD4541-2A4B-4D3B-8265-500D1F88EAA2}" destId="{6A35436E-296B-4C60-A420-8BFDBD7E18F5}" srcOrd="1" destOrd="0" presId="urn:microsoft.com/office/officeart/2005/8/layout/vList5"/>
    <dgm:cxn modelId="{B313A5B1-8A6C-4CAA-BA1E-2B4A7BBC1430}" type="presParOf" srcId="{9C26173C-E116-4FA9-8F54-5C5FE57BF9A9}" destId="{E79721F0-2AF8-48A2-B531-647DA0C86BBF}" srcOrd="9" destOrd="0" presId="urn:microsoft.com/office/officeart/2005/8/layout/vList5"/>
    <dgm:cxn modelId="{9A9FAD3E-CA58-43C3-AAA7-79431159661D}" type="presParOf" srcId="{9C26173C-E116-4FA9-8F54-5C5FE57BF9A9}" destId="{9FCEF62C-0606-437B-B7E5-C4C81C7F1C63}" srcOrd="10" destOrd="0" presId="urn:microsoft.com/office/officeart/2005/8/layout/vList5"/>
    <dgm:cxn modelId="{B1EC02BC-D0D1-4894-AEAD-BE74FCE064E7}" type="presParOf" srcId="{9FCEF62C-0606-437B-B7E5-C4C81C7F1C63}" destId="{06A480A2-053B-4DD5-B61D-F8245DF9C84C}" srcOrd="0" destOrd="0" presId="urn:microsoft.com/office/officeart/2005/8/layout/vList5"/>
    <dgm:cxn modelId="{91C91088-E77C-4B40-A344-3D1D2D381643}" type="presParOf" srcId="{9FCEF62C-0606-437B-B7E5-C4C81C7F1C63}" destId="{53E815A5-5703-4D45-A3FE-DF06B81DE29C}" srcOrd="1" destOrd="0" presId="urn:microsoft.com/office/officeart/2005/8/layout/vList5"/>
    <dgm:cxn modelId="{FB335902-62E7-4D96-85C2-40D5A71CEC00}" type="presParOf" srcId="{9C26173C-E116-4FA9-8F54-5C5FE57BF9A9}" destId="{14169ED2-A9EC-4C29-979F-268AD39254EC}" srcOrd="11" destOrd="0" presId="urn:microsoft.com/office/officeart/2005/8/layout/vList5"/>
    <dgm:cxn modelId="{7D37D960-0CA4-4D08-9306-C069224734C2}" type="presParOf" srcId="{9C26173C-E116-4FA9-8F54-5C5FE57BF9A9}" destId="{A4EB36D2-8AE4-40F1-99AA-59BC4F48D36E}" srcOrd="12" destOrd="0" presId="urn:microsoft.com/office/officeart/2005/8/layout/vList5"/>
    <dgm:cxn modelId="{12AD8EA6-9A2C-4616-A064-D10EF8AB0BC4}" type="presParOf" srcId="{A4EB36D2-8AE4-40F1-99AA-59BC4F48D36E}" destId="{2A4D432F-77CA-482F-97A4-2BD75C618F90}" srcOrd="0" destOrd="0" presId="urn:microsoft.com/office/officeart/2005/8/layout/vList5"/>
    <dgm:cxn modelId="{7274C6BA-1492-4CC9-9E0D-8610A308E90E}" type="presParOf" srcId="{A4EB36D2-8AE4-40F1-99AA-59BC4F48D36E}" destId="{5354D369-086D-4E18-9328-EFDEB049DCB0}" srcOrd="1" destOrd="0" presId="urn:microsoft.com/office/officeart/2005/8/layout/vList5"/>
    <dgm:cxn modelId="{1A9E7B81-6CDB-4A7A-B2CE-6A966A43B262}" type="presParOf" srcId="{9C26173C-E116-4FA9-8F54-5C5FE57BF9A9}" destId="{1CCA4040-ADF7-4721-ABF9-0F91B044CE46}" srcOrd="13" destOrd="0" presId="urn:microsoft.com/office/officeart/2005/8/layout/vList5"/>
    <dgm:cxn modelId="{D8B2EBE2-1903-4D12-8C7E-D6E6AA5F129D}" type="presParOf" srcId="{9C26173C-E116-4FA9-8F54-5C5FE57BF9A9}" destId="{BFFD3C9C-0517-42F4-9353-799646B2D975}" srcOrd="14" destOrd="0" presId="urn:microsoft.com/office/officeart/2005/8/layout/vList5"/>
    <dgm:cxn modelId="{2A3FD495-0E19-408F-9B00-5516F9B9A909}" type="presParOf" srcId="{BFFD3C9C-0517-42F4-9353-799646B2D975}" destId="{EF17DF00-2137-4C39-BFD9-66001543CA50}" srcOrd="0" destOrd="0" presId="urn:microsoft.com/office/officeart/2005/8/layout/vList5"/>
    <dgm:cxn modelId="{1CA1A182-9003-45AA-BE1A-626EF27F2829}" type="presParOf" srcId="{BFFD3C9C-0517-42F4-9353-799646B2D975}" destId="{55C214C3-5B8C-49F1-B5F0-0F60D514B3D1}" srcOrd="1" destOrd="0" presId="urn:microsoft.com/office/officeart/2005/8/layout/vList5"/>
    <dgm:cxn modelId="{F231B851-7A5A-4B2C-8E24-E87FF9A3F32D}" type="presParOf" srcId="{9C26173C-E116-4FA9-8F54-5C5FE57BF9A9}" destId="{9CA3399A-AC74-4226-9A8E-F45CD003896D}" srcOrd="15" destOrd="0" presId="urn:microsoft.com/office/officeart/2005/8/layout/vList5"/>
    <dgm:cxn modelId="{5621F00D-751B-4A07-81AA-D0965C55DFE2}" type="presParOf" srcId="{9C26173C-E116-4FA9-8F54-5C5FE57BF9A9}" destId="{94247254-43B0-499A-9E86-8BE89447A4B3}" srcOrd="16" destOrd="0" presId="urn:microsoft.com/office/officeart/2005/8/layout/vList5"/>
    <dgm:cxn modelId="{93C403C3-2C37-4EBC-B287-FE79E4586920}" type="presParOf" srcId="{94247254-43B0-499A-9E86-8BE89447A4B3}" destId="{D7385975-8B6C-4C24-8980-15D2DDF347A7}" srcOrd="0" destOrd="0" presId="urn:microsoft.com/office/officeart/2005/8/layout/vList5"/>
    <dgm:cxn modelId="{FC9FA796-AF8E-4FD5-9FD1-85076AFC3EDD}" type="presParOf" srcId="{94247254-43B0-499A-9E86-8BE89447A4B3}" destId="{0EEDF6DC-A818-48F1-A246-3B80FF309FB7}" srcOrd="1" destOrd="0" presId="urn:microsoft.com/office/officeart/2005/8/layout/vList5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4B04D0-05A2-4766-B513-17BDDD4D96E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5B3BD1-7158-4CA1-847D-2311BEA4A691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Limited IT resources</a:t>
          </a:r>
        </a:p>
      </dgm:t>
    </dgm:pt>
    <dgm:pt modelId="{F4775309-21E2-4D84-8B01-CED51826FD33}" type="parTrans" cxnId="{EA453126-AFBA-4069-853F-C5FCEACB672E}">
      <dgm:prSet/>
      <dgm:spPr/>
      <dgm:t>
        <a:bodyPr/>
        <a:lstStyle/>
        <a:p>
          <a:endParaRPr lang="en-US"/>
        </a:p>
      </dgm:t>
    </dgm:pt>
    <dgm:pt modelId="{F92C8874-63BB-48C8-9B40-2F3E3A27862B}" type="sibTrans" cxnId="{EA453126-AFBA-4069-853F-C5FCEACB672E}">
      <dgm:prSet/>
      <dgm:spPr/>
      <dgm:t>
        <a:bodyPr/>
        <a:lstStyle/>
        <a:p>
          <a:endParaRPr lang="en-US"/>
        </a:p>
      </dgm:t>
    </dgm:pt>
    <dgm:pt modelId="{B1EF3075-BDD0-4017-9BE3-8BDE95B37F9E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IT complaining about security</a:t>
          </a:r>
        </a:p>
      </dgm:t>
    </dgm:pt>
    <dgm:pt modelId="{7CD6195D-5E09-4C7F-97B1-05FF197EFBC9}" type="parTrans" cxnId="{BA085D9E-6CC6-416A-B752-0B41DC76DE59}">
      <dgm:prSet/>
      <dgm:spPr/>
      <dgm:t>
        <a:bodyPr/>
        <a:lstStyle/>
        <a:p>
          <a:endParaRPr lang="en-US"/>
        </a:p>
      </dgm:t>
    </dgm:pt>
    <dgm:pt modelId="{BE2457FA-314B-4013-8E6D-9C65F946DB37}" type="sibTrans" cxnId="{BA085D9E-6CC6-416A-B752-0B41DC76DE59}">
      <dgm:prSet/>
      <dgm:spPr/>
      <dgm:t>
        <a:bodyPr/>
        <a:lstStyle/>
        <a:p>
          <a:endParaRPr lang="en-US"/>
        </a:p>
      </dgm:t>
    </dgm:pt>
    <dgm:pt modelId="{F629D088-E614-47F7-8676-B53532B15290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Security complaining about IT</a:t>
          </a:r>
        </a:p>
      </dgm:t>
    </dgm:pt>
    <dgm:pt modelId="{B26EBF9C-586A-4DD9-AB2A-DF463BBB2239}" type="parTrans" cxnId="{DB1B6609-F41A-43C3-884B-6391A9557038}">
      <dgm:prSet/>
      <dgm:spPr/>
      <dgm:t>
        <a:bodyPr/>
        <a:lstStyle/>
        <a:p>
          <a:endParaRPr lang="en-US"/>
        </a:p>
      </dgm:t>
    </dgm:pt>
    <dgm:pt modelId="{40ACA611-8ACC-46C2-9751-E58679FE44A4}" type="sibTrans" cxnId="{DB1B6609-F41A-43C3-884B-6391A9557038}">
      <dgm:prSet/>
      <dgm:spPr/>
      <dgm:t>
        <a:bodyPr/>
        <a:lstStyle/>
        <a:p>
          <a:endParaRPr lang="en-US"/>
        </a:p>
      </dgm:t>
    </dgm:pt>
    <dgm:pt modelId="{D00865D4-EF53-4076-A220-9C193B23A04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Updates / back-ups not current</a:t>
          </a:r>
        </a:p>
      </dgm:t>
    </dgm:pt>
    <dgm:pt modelId="{7896452D-C960-4BB0-ACCC-85D5E59B862F}" type="parTrans" cxnId="{2A56C0B3-1C40-42CD-A2D3-02954410CEEF}">
      <dgm:prSet/>
      <dgm:spPr/>
      <dgm:t>
        <a:bodyPr/>
        <a:lstStyle/>
        <a:p>
          <a:endParaRPr lang="en-US"/>
        </a:p>
      </dgm:t>
    </dgm:pt>
    <dgm:pt modelId="{9824D203-0B3D-4EB3-87A0-C44C9A84783F}" type="sibTrans" cxnId="{2A56C0B3-1C40-42CD-A2D3-02954410CEEF}">
      <dgm:prSet/>
      <dgm:spPr/>
      <dgm:t>
        <a:bodyPr/>
        <a:lstStyle/>
        <a:p>
          <a:endParaRPr lang="en-US"/>
        </a:p>
      </dgm:t>
    </dgm:pt>
    <dgm:pt modelId="{4D549054-06E8-4066-BAD9-16A7F47514A6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End-users complaining about system</a:t>
          </a:r>
        </a:p>
      </dgm:t>
    </dgm:pt>
    <dgm:pt modelId="{087090B8-8491-4E72-8A8F-BB4B1C7CDD34}" type="parTrans" cxnId="{6B0641A5-97C7-45BF-BCE3-E70C8A9C6F67}">
      <dgm:prSet/>
      <dgm:spPr/>
      <dgm:t>
        <a:bodyPr/>
        <a:lstStyle/>
        <a:p>
          <a:endParaRPr lang="en-US"/>
        </a:p>
      </dgm:t>
    </dgm:pt>
    <dgm:pt modelId="{055B92E4-B7A4-4B4E-A0F6-182995EF18DB}" type="sibTrans" cxnId="{6B0641A5-97C7-45BF-BCE3-E70C8A9C6F67}">
      <dgm:prSet/>
      <dgm:spPr/>
      <dgm:t>
        <a:bodyPr/>
        <a:lstStyle/>
        <a:p>
          <a:endParaRPr lang="en-US"/>
        </a:p>
      </dgm:t>
    </dgm:pt>
    <dgm:pt modelId="{A32DAABF-A564-4C17-ACB4-1AF3E3387730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Overtime pay</a:t>
          </a:r>
        </a:p>
      </dgm:t>
    </dgm:pt>
    <dgm:pt modelId="{356EC1CB-23FF-4F56-880E-6205A7B71763}" type="parTrans" cxnId="{8E60C6B6-427A-4D4A-A584-D411084FC4CE}">
      <dgm:prSet/>
      <dgm:spPr/>
      <dgm:t>
        <a:bodyPr/>
        <a:lstStyle/>
        <a:p>
          <a:endParaRPr lang="en-US"/>
        </a:p>
      </dgm:t>
    </dgm:pt>
    <dgm:pt modelId="{B034FA4E-E573-4672-8948-70B5D80AB4BF}" type="sibTrans" cxnId="{8E60C6B6-427A-4D4A-A584-D411084FC4CE}">
      <dgm:prSet/>
      <dgm:spPr/>
      <dgm:t>
        <a:bodyPr/>
        <a:lstStyle/>
        <a:p>
          <a:endParaRPr lang="en-US"/>
        </a:p>
      </dgm:t>
    </dgm:pt>
    <dgm:pt modelId="{DD9718A6-AA7C-4AEB-9FEC-70B5FCDC2DC5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Any negative remark about finance department</a:t>
          </a:r>
        </a:p>
      </dgm:t>
    </dgm:pt>
    <dgm:pt modelId="{3BF6B1C2-4B6D-4360-AC44-383C3EF586A5}" type="parTrans" cxnId="{7F450027-8CA8-46DF-8CB0-47F13F887191}">
      <dgm:prSet/>
      <dgm:spPr/>
      <dgm:t>
        <a:bodyPr/>
        <a:lstStyle/>
        <a:p>
          <a:endParaRPr lang="en-US"/>
        </a:p>
      </dgm:t>
    </dgm:pt>
    <dgm:pt modelId="{F5220C3C-7E05-4CB4-9F57-80FDDC5A76AB}" type="sibTrans" cxnId="{7F450027-8CA8-46DF-8CB0-47F13F887191}">
      <dgm:prSet/>
      <dgm:spPr/>
      <dgm:t>
        <a:bodyPr/>
        <a:lstStyle/>
        <a:p>
          <a:endParaRPr lang="en-US"/>
        </a:p>
      </dgm:t>
    </dgm:pt>
    <dgm:pt modelId="{9CBDCDE9-3694-4FF8-ADFC-C1329C6CC75A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Recent inquiries about outsourcing part of all IT duties</a:t>
          </a:r>
        </a:p>
      </dgm:t>
    </dgm:pt>
    <dgm:pt modelId="{7FCA3B95-1CD4-4537-8FC5-742A1BC019A0}" type="parTrans" cxnId="{9EE21292-6A41-42CA-AB4F-D7301BAE2F30}">
      <dgm:prSet/>
      <dgm:spPr/>
      <dgm:t>
        <a:bodyPr/>
        <a:lstStyle/>
        <a:p>
          <a:endParaRPr lang="en-US"/>
        </a:p>
      </dgm:t>
    </dgm:pt>
    <dgm:pt modelId="{29599426-34F8-489D-BEC6-69626F1E8767}" type="sibTrans" cxnId="{9EE21292-6A41-42CA-AB4F-D7301BAE2F30}">
      <dgm:prSet/>
      <dgm:spPr/>
      <dgm:t>
        <a:bodyPr/>
        <a:lstStyle/>
        <a:p>
          <a:endParaRPr lang="en-US"/>
        </a:p>
      </dgm:t>
    </dgm:pt>
    <dgm:pt modelId="{A2535B91-4F22-4C24-B2E2-39AB9320B2AD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FEFAD5F-37AB-47D2-BF3F-06949456C98D}" type="parTrans" cxnId="{5BBC2BCD-AB0A-4656-B2C2-ACC95371C37D}">
      <dgm:prSet/>
      <dgm:spPr/>
      <dgm:t>
        <a:bodyPr/>
        <a:lstStyle/>
        <a:p>
          <a:endParaRPr lang="en-US"/>
        </a:p>
      </dgm:t>
    </dgm:pt>
    <dgm:pt modelId="{48EC30C2-3BB4-4B70-809B-2983C2CC18FD}" type="sibTrans" cxnId="{5BBC2BCD-AB0A-4656-B2C2-ACC95371C37D}">
      <dgm:prSet/>
      <dgm:spPr/>
      <dgm:t>
        <a:bodyPr/>
        <a:lstStyle/>
        <a:p>
          <a:endParaRPr lang="en-US"/>
        </a:p>
      </dgm:t>
    </dgm:pt>
    <dgm:pt modelId="{57704E23-B495-4296-A86D-2F0F12FB98D0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Multiple sites</a:t>
          </a:r>
        </a:p>
      </dgm:t>
    </dgm:pt>
    <dgm:pt modelId="{954ED760-D533-4403-962E-E76B4EFFD76C}" type="parTrans" cxnId="{8D8DA7F1-3C46-49E6-9F59-870E20FF3CBA}">
      <dgm:prSet/>
      <dgm:spPr/>
      <dgm:t>
        <a:bodyPr/>
        <a:lstStyle/>
        <a:p>
          <a:endParaRPr lang="en-US"/>
        </a:p>
      </dgm:t>
    </dgm:pt>
    <dgm:pt modelId="{0D9C587B-8BDC-4A8F-A350-61331ABA2A82}" type="sibTrans" cxnId="{8D8DA7F1-3C46-49E6-9F59-870E20FF3CBA}">
      <dgm:prSet/>
      <dgm:spPr/>
      <dgm:t>
        <a:bodyPr/>
        <a:lstStyle/>
        <a:p>
          <a:endParaRPr lang="en-US"/>
        </a:p>
      </dgm:t>
    </dgm:pt>
    <dgm:pt modelId="{37C829EF-1D2A-4BB7-BDDD-1482B57F0681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Multiple sites</a:t>
          </a:r>
        </a:p>
      </dgm:t>
    </dgm:pt>
    <dgm:pt modelId="{CCDB1951-59B7-4CCB-80D8-79604E4924C2}" type="parTrans" cxnId="{F9F3360A-CF16-4365-9807-CD7D936A6AF7}">
      <dgm:prSet/>
      <dgm:spPr/>
      <dgm:t>
        <a:bodyPr/>
        <a:lstStyle/>
        <a:p>
          <a:endParaRPr lang="en-US"/>
        </a:p>
      </dgm:t>
    </dgm:pt>
    <dgm:pt modelId="{FB2245BE-745A-4996-B516-BBF921875A0E}" type="sibTrans" cxnId="{F9F3360A-CF16-4365-9807-CD7D936A6AF7}">
      <dgm:prSet/>
      <dgm:spPr/>
      <dgm:t>
        <a:bodyPr/>
        <a:lstStyle/>
        <a:p>
          <a:endParaRPr lang="en-US"/>
        </a:p>
      </dgm:t>
    </dgm:pt>
    <dgm:pt modelId="{3054D9E0-AA18-4F5C-AE91-9F2245A8B812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71BF33B-418C-4943-B2D6-51335820981B}" type="parTrans" cxnId="{C0A09F1A-BD41-4810-B835-428ACF8B5F3A}">
      <dgm:prSet/>
      <dgm:spPr/>
      <dgm:t>
        <a:bodyPr/>
        <a:lstStyle/>
        <a:p>
          <a:endParaRPr lang="en-US"/>
        </a:p>
      </dgm:t>
    </dgm:pt>
    <dgm:pt modelId="{C420D38A-59F1-4E50-B185-1F1B25A1E785}" type="sibTrans" cxnId="{C0A09F1A-BD41-4810-B835-428ACF8B5F3A}">
      <dgm:prSet/>
      <dgm:spPr/>
      <dgm:t>
        <a:bodyPr/>
        <a:lstStyle/>
        <a:p>
          <a:endParaRPr lang="en-US"/>
        </a:p>
      </dgm:t>
    </dgm:pt>
    <dgm:pt modelId="{CB7CA22F-F859-4DB0-9397-2248BE1110E2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A5E7F5EA-94FD-40DD-8471-3F924680789C}" type="parTrans" cxnId="{0AD504F3-5D06-4735-85BF-048A43075F8E}">
      <dgm:prSet/>
      <dgm:spPr/>
      <dgm:t>
        <a:bodyPr/>
        <a:lstStyle/>
        <a:p>
          <a:endParaRPr lang="en-US"/>
        </a:p>
      </dgm:t>
    </dgm:pt>
    <dgm:pt modelId="{5D21C792-D961-4B0C-8F32-1ADA23B25740}" type="sibTrans" cxnId="{0AD504F3-5D06-4735-85BF-048A43075F8E}">
      <dgm:prSet/>
      <dgm:spPr/>
      <dgm:t>
        <a:bodyPr/>
        <a:lstStyle/>
        <a:p>
          <a:endParaRPr lang="en-US"/>
        </a:p>
      </dgm:t>
    </dgm:pt>
    <dgm:pt modelId="{045CCC88-446D-4F97-A5DF-964BE56F34D9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DAB0796-1275-450E-933E-C415B8CE0702}" type="parTrans" cxnId="{C179FE55-2045-4855-9189-F91797538820}">
      <dgm:prSet/>
      <dgm:spPr/>
      <dgm:t>
        <a:bodyPr/>
        <a:lstStyle/>
        <a:p>
          <a:endParaRPr lang="en-US"/>
        </a:p>
      </dgm:t>
    </dgm:pt>
    <dgm:pt modelId="{F0F28A95-C760-4AF3-B1A6-4270D74E4AF3}" type="sibTrans" cxnId="{C179FE55-2045-4855-9189-F91797538820}">
      <dgm:prSet/>
      <dgm:spPr/>
      <dgm:t>
        <a:bodyPr/>
        <a:lstStyle/>
        <a:p>
          <a:endParaRPr lang="en-US"/>
        </a:p>
      </dgm:t>
    </dgm:pt>
    <dgm:pt modelId="{6EF1F4F9-4641-4B2C-A920-193FCD08450C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Different versions at various sites</a:t>
          </a:r>
        </a:p>
      </dgm:t>
    </dgm:pt>
    <dgm:pt modelId="{1B75D8EB-63CC-49AE-B74C-0D7950857FDE}" type="parTrans" cxnId="{DBC77503-DACB-4131-949C-AE984080B7AD}">
      <dgm:prSet/>
      <dgm:spPr/>
      <dgm:t>
        <a:bodyPr/>
        <a:lstStyle/>
        <a:p>
          <a:endParaRPr lang="en-US"/>
        </a:p>
      </dgm:t>
    </dgm:pt>
    <dgm:pt modelId="{56A01E46-903A-4EE7-BAE5-1B84356384FA}" type="sibTrans" cxnId="{DBC77503-DACB-4131-949C-AE984080B7AD}">
      <dgm:prSet/>
      <dgm:spPr/>
      <dgm:t>
        <a:bodyPr/>
        <a:lstStyle/>
        <a:p>
          <a:endParaRPr lang="en-US"/>
        </a:p>
      </dgm:t>
    </dgm:pt>
    <dgm:pt modelId="{C6264D73-C84C-45F4-8C19-8A7D5B23DE2E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Travel expense &amp; time b/t sites</a:t>
          </a:r>
        </a:p>
      </dgm:t>
    </dgm:pt>
    <dgm:pt modelId="{DD26EED6-B954-41E7-8DDB-B7E7E32C2857}" type="parTrans" cxnId="{4667BD17-5182-4F4E-AC33-550C384DC33D}">
      <dgm:prSet/>
      <dgm:spPr/>
      <dgm:t>
        <a:bodyPr/>
        <a:lstStyle/>
        <a:p>
          <a:endParaRPr lang="en-US"/>
        </a:p>
      </dgm:t>
    </dgm:pt>
    <dgm:pt modelId="{288CEF84-A133-4650-91AC-4CA9A0BE1CC8}" type="sibTrans" cxnId="{4667BD17-5182-4F4E-AC33-550C384DC33D}">
      <dgm:prSet/>
      <dgm:spPr/>
      <dgm:t>
        <a:bodyPr/>
        <a:lstStyle/>
        <a:p>
          <a:endParaRPr lang="en-US"/>
        </a:p>
      </dgm:t>
    </dgm:pt>
    <dgm:pt modelId="{176C6F5F-6D80-40C3-AE97-04DB8620F3CD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IT hardware ongoing costs</a:t>
          </a:r>
        </a:p>
      </dgm:t>
    </dgm:pt>
    <dgm:pt modelId="{DF6372F4-D591-4E4F-BEB4-BA32BB47E159}" type="parTrans" cxnId="{F2A181C8-58F8-4264-AE6E-AB248EA20273}">
      <dgm:prSet/>
      <dgm:spPr/>
      <dgm:t>
        <a:bodyPr/>
        <a:lstStyle/>
        <a:p>
          <a:endParaRPr lang="en-US"/>
        </a:p>
      </dgm:t>
    </dgm:pt>
    <dgm:pt modelId="{28441A53-C870-4958-9725-46D87A84CBFF}" type="sibTrans" cxnId="{F2A181C8-58F8-4264-AE6E-AB248EA20273}">
      <dgm:prSet/>
      <dgm:spPr/>
      <dgm:t>
        <a:bodyPr/>
        <a:lstStyle/>
        <a:p>
          <a:endParaRPr lang="en-US"/>
        </a:p>
      </dgm:t>
    </dgm:pt>
    <dgm:pt modelId="{BB0100E1-16DB-4C9D-A003-235BF6752C26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Turnover and retraining of admin</a:t>
          </a:r>
        </a:p>
      </dgm:t>
    </dgm:pt>
    <dgm:pt modelId="{EC61C644-8907-4ABC-BD8C-96C3BB50ED78}" type="parTrans" cxnId="{C6A9E2BF-E755-4B4D-BA1A-D78490299C73}">
      <dgm:prSet/>
      <dgm:spPr/>
      <dgm:t>
        <a:bodyPr/>
        <a:lstStyle/>
        <a:p>
          <a:endParaRPr lang="en-US"/>
        </a:p>
      </dgm:t>
    </dgm:pt>
    <dgm:pt modelId="{504E34B0-E398-47C4-865F-36D4372BD8BD}" type="sibTrans" cxnId="{C6A9E2BF-E755-4B4D-BA1A-D78490299C73}">
      <dgm:prSet/>
      <dgm:spPr/>
      <dgm:t>
        <a:bodyPr/>
        <a:lstStyle/>
        <a:p>
          <a:endParaRPr lang="en-US"/>
        </a:p>
      </dgm:t>
    </dgm:pt>
    <dgm:pt modelId="{43CA63CB-3BD4-47C5-B499-EDC20BEA3D48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Unpredictable expenses</a:t>
          </a:r>
        </a:p>
      </dgm:t>
    </dgm:pt>
    <dgm:pt modelId="{D5BEB234-6495-4D24-9222-43F693539393}" type="parTrans" cxnId="{4879D5F3-ACD1-4DD3-9A25-0482933A3E1B}">
      <dgm:prSet/>
      <dgm:spPr/>
      <dgm:t>
        <a:bodyPr/>
        <a:lstStyle/>
        <a:p>
          <a:endParaRPr lang="en-US"/>
        </a:p>
      </dgm:t>
    </dgm:pt>
    <dgm:pt modelId="{2E4F2471-5FFA-4612-B5F7-E5CE5F0C7D69}" type="sibTrans" cxnId="{4879D5F3-ACD1-4DD3-9A25-0482933A3E1B}">
      <dgm:prSet/>
      <dgm:spPr/>
      <dgm:t>
        <a:bodyPr/>
        <a:lstStyle/>
        <a:p>
          <a:endParaRPr lang="en-US"/>
        </a:p>
      </dgm:t>
    </dgm:pt>
    <dgm:pt modelId="{60584A14-9637-4B01-A319-44EF30F599D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Outdated features / technology</a:t>
          </a:r>
        </a:p>
      </dgm:t>
    </dgm:pt>
    <dgm:pt modelId="{9468F143-EEE4-41AC-AD1C-FD2945F66FA6}" type="parTrans" cxnId="{7D8193D8-9784-4F8B-BDCA-CFF6E56EB6CA}">
      <dgm:prSet/>
      <dgm:spPr/>
      <dgm:t>
        <a:bodyPr/>
        <a:lstStyle/>
        <a:p>
          <a:endParaRPr lang="en-US"/>
        </a:p>
      </dgm:t>
    </dgm:pt>
    <dgm:pt modelId="{D30622C4-FD02-4D31-A757-A6D5ED814A1E}" type="sibTrans" cxnId="{7D8193D8-9784-4F8B-BDCA-CFF6E56EB6CA}">
      <dgm:prSet/>
      <dgm:spPr/>
      <dgm:t>
        <a:bodyPr/>
        <a:lstStyle/>
        <a:p>
          <a:endParaRPr lang="en-US"/>
        </a:p>
      </dgm:t>
    </dgm:pt>
    <dgm:pt modelId="{5435D037-20B5-44C8-A5A6-271BFA4D4EE3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Current customer that you know has let their SSA lapse</a:t>
          </a:r>
        </a:p>
      </dgm:t>
    </dgm:pt>
    <dgm:pt modelId="{C74FBA62-35F6-4D76-BEAE-8F3B1EF26A2E}" type="parTrans" cxnId="{97D5E28E-A997-4D35-AE05-5516D0C90941}">
      <dgm:prSet/>
      <dgm:spPr/>
    </dgm:pt>
    <dgm:pt modelId="{1BFA666F-9898-479A-A5FC-E75CDD263451}" type="sibTrans" cxnId="{97D5E28E-A997-4D35-AE05-5516D0C90941}">
      <dgm:prSet/>
      <dgm:spPr/>
    </dgm:pt>
    <dgm:pt modelId="{25FF9E76-D375-476B-B62C-00076005185B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Any mention of chaos because of various sites</a:t>
          </a:r>
        </a:p>
      </dgm:t>
    </dgm:pt>
    <dgm:pt modelId="{5FC0597D-F75D-4F2F-AB64-6719308EBC89}" type="parTrans" cxnId="{DD44876A-ADEE-4DF2-BEA8-6AAB3DE7FA86}">
      <dgm:prSet/>
      <dgm:spPr/>
    </dgm:pt>
    <dgm:pt modelId="{0A31E7F9-8E16-41F8-B31A-261EE2E4D12C}" type="sibTrans" cxnId="{DD44876A-ADEE-4DF2-BEA8-6AAB3DE7FA86}">
      <dgm:prSet/>
      <dgm:spPr/>
    </dgm:pt>
    <dgm:pt modelId="{34C42476-D28E-4AA1-A269-451B2C49793B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Someone traveling any amount between sites</a:t>
          </a:r>
        </a:p>
      </dgm:t>
    </dgm:pt>
    <dgm:pt modelId="{72A76491-03DD-4437-BFB2-27300EC98A58}" type="parTrans" cxnId="{07BBFA30-4596-4418-8EA4-1B71DDA36C2D}">
      <dgm:prSet/>
      <dgm:spPr/>
    </dgm:pt>
    <dgm:pt modelId="{5D1FE713-1B8A-4CA4-A2C7-3173BF168F64}" type="sibTrans" cxnId="{07BBFA30-4596-4418-8EA4-1B71DDA36C2D}">
      <dgm:prSet/>
      <dgm:spPr/>
    </dgm:pt>
    <dgm:pt modelId="{9C26173C-E116-4FA9-8F54-5C5FE57BF9A9}" type="pres">
      <dgm:prSet presAssocID="{FA4B04D0-05A2-4766-B513-17BDDD4D96E9}" presName="Name0" presStyleCnt="0">
        <dgm:presLayoutVars>
          <dgm:dir/>
          <dgm:animLvl val="lvl"/>
          <dgm:resizeHandles val="exact"/>
        </dgm:presLayoutVars>
      </dgm:prSet>
      <dgm:spPr/>
    </dgm:pt>
    <dgm:pt modelId="{DB03FCE5-356C-4005-AA42-966A95453D36}" type="pres">
      <dgm:prSet presAssocID="{415B3BD1-7158-4CA1-847D-2311BEA4A691}" presName="linNode" presStyleCnt="0"/>
      <dgm:spPr/>
    </dgm:pt>
    <dgm:pt modelId="{9357E245-C894-47C6-802C-E0E57826D312}" type="pres">
      <dgm:prSet presAssocID="{415B3BD1-7158-4CA1-847D-2311BEA4A691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55979D00-EBF7-49CD-9E02-F69F36A9CB18}" type="pres">
      <dgm:prSet presAssocID="{415B3BD1-7158-4CA1-847D-2311BEA4A691}" presName="descendantText" presStyleLbl="alignAccFollowNode1" presStyleIdx="0" presStyleCnt="9">
        <dgm:presLayoutVars>
          <dgm:bulletEnabled val="1"/>
        </dgm:presLayoutVars>
      </dgm:prSet>
      <dgm:spPr/>
    </dgm:pt>
    <dgm:pt modelId="{6329A655-A67E-4154-A1A2-62C716DE9C20}" type="pres">
      <dgm:prSet presAssocID="{F92C8874-63BB-48C8-9B40-2F3E3A27862B}" presName="sp" presStyleCnt="0"/>
      <dgm:spPr/>
    </dgm:pt>
    <dgm:pt modelId="{8CA31BE4-82D3-48C6-A0BB-A4C6AE528FCC}" type="pres">
      <dgm:prSet presAssocID="{D00865D4-EF53-4076-A220-9C193B23A042}" presName="linNode" presStyleCnt="0"/>
      <dgm:spPr/>
    </dgm:pt>
    <dgm:pt modelId="{178A116C-456D-44A4-821D-E5C94395A50E}" type="pres">
      <dgm:prSet presAssocID="{D00865D4-EF53-4076-A220-9C193B23A042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6EFF7972-0719-4660-A9AC-A33A4B89524C}" type="pres">
      <dgm:prSet presAssocID="{D00865D4-EF53-4076-A220-9C193B23A042}" presName="descendantText" presStyleLbl="alignAccFollowNode1" presStyleIdx="1" presStyleCnt="9">
        <dgm:presLayoutVars>
          <dgm:bulletEnabled val="1"/>
        </dgm:presLayoutVars>
      </dgm:prSet>
      <dgm:spPr/>
    </dgm:pt>
    <dgm:pt modelId="{4EB1BA25-DC0D-45F4-ADCD-C5FA377BF444}" type="pres">
      <dgm:prSet presAssocID="{9824D203-0B3D-4EB3-87A0-C44C9A84783F}" presName="sp" presStyleCnt="0"/>
      <dgm:spPr/>
    </dgm:pt>
    <dgm:pt modelId="{40F91EC1-4156-4BC2-A57A-5388D00DADA3}" type="pres">
      <dgm:prSet presAssocID="{A32DAABF-A564-4C17-ACB4-1AF3E3387730}" presName="linNode" presStyleCnt="0"/>
      <dgm:spPr/>
    </dgm:pt>
    <dgm:pt modelId="{9BD6799A-BAAC-443D-8F3C-0CCB83C24F3B}" type="pres">
      <dgm:prSet presAssocID="{A32DAABF-A564-4C17-ACB4-1AF3E3387730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F4D3526D-FC58-4CD6-810B-04824F81AAC5}" type="pres">
      <dgm:prSet presAssocID="{A32DAABF-A564-4C17-ACB4-1AF3E3387730}" presName="descendantText" presStyleLbl="alignAccFollowNode1" presStyleIdx="2" presStyleCnt="9">
        <dgm:presLayoutVars>
          <dgm:bulletEnabled val="1"/>
        </dgm:presLayoutVars>
      </dgm:prSet>
      <dgm:spPr/>
    </dgm:pt>
    <dgm:pt modelId="{B391F73D-DBE3-496F-B671-FBC2C46942B4}" type="pres">
      <dgm:prSet presAssocID="{B034FA4E-E573-4672-8948-70B5D80AB4BF}" presName="sp" presStyleCnt="0"/>
      <dgm:spPr/>
    </dgm:pt>
    <dgm:pt modelId="{DBA3419F-6B64-4B6E-8AB0-05DA6B195A26}" type="pres">
      <dgm:prSet presAssocID="{6EF1F4F9-4641-4B2C-A920-193FCD08450C}" presName="linNode" presStyleCnt="0"/>
      <dgm:spPr/>
    </dgm:pt>
    <dgm:pt modelId="{0DAAD15B-7978-49C2-B211-93BC2E350AE4}" type="pres">
      <dgm:prSet presAssocID="{6EF1F4F9-4641-4B2C-A920-193FCD08450C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F05C8273-83AC-4CFF-9ED6-0D94636FF535}" type="pres">
      <dgm:prSet presAssocID="{6EF1F4F9-4641-4B2C-A920-193FCD08450C}" presName="descendantText" presStyleLbl="alignAccFollowNode1" presStyleIdx="3" presStyleCnt="9">
        <dgm:presLayoutVars>
          <dgm:bulletEnabled val="1"/>
        </dgm:presLayoutVars>
      </dgm:prSet>
      <dgm:spPr/>
    </dgm:pt>
    <dgm:pt modelId="{5CBE6F08-A96E-4EA8-A3D4-EAB608CB2FCF}" type="pres">
      <dgm:prSet presAssocID="{56A01E46-903A-4EE7-BAE5-1B84356384FA}" presName="sp" presStyleCnt="0"/>
      <dgm:spPr/>
    </dgm:pt>
    <dgm:pt modelId="{26BD4541-2A4B-4D3B-8265-500D1F88EAA2}" type="pres">
      <dgm:prSet presAssocID="{C6264D73-C84C-45F4-8C19-8A7D5B23DE2E}" presName="linNode" presStyleCnt="0"/>
      <dgm:spPr/>
    </dgm:pt>
    <dgm:pt modelId="{B28C647F-05F3-489D-BE36-CDB8A3ECE659}" type="pres">
      <dgm:prSet presAssocID="{C6264D73-C84C-45F4-8C19-8A7D5B23DE2E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6A35436E-296B-4C60-A420-8BFDBD7E18F5}" type="pres">
      <dgm:prSet presAssocID="{C6264D73-C84C-45F4-8C19-8A7D5B23DE2E}" presName="descendantText" presStyleLbl="alignAccFollowNode1" presStyleIdx="4" presStyleCnt="9">
        <dgm:presLayoutVars>
          <dgm:bulletEnabled val="1"/>
        </dgm:presLayoutVars>
      </dgm:prSet>
      <dgm:spPr/>
    </dgm:pt>
    <dgm:pt modelId="{E79721F0-2AF8-48A2-B531-647DA0C86BBF}" type="pres">
      <dgm:prSet presAssocID="{288CEF84-A133-4650-91AC-4CA9A0BE1CC8}" presName="sp" presStyleCnt="0"/>
      <dgm:spPr/>
    </dgm:pt>
    <dgm:pt modelId="{9FCEF62C-0606-437B-B7E5-C4C81C7F1C63}" type="pres">
      <dgm:prSet presAssocID="{176C6F5F-6D80-40C3-AE97-04DB8620F3CD}" presName="linNode" presStyleCnt="0"/>
      <dgm:spPr/>
    </dgm:pt>
    <dgm:pt modelId="{06A480A2-053B-4DD5-B61D-F8245DF9C84C}" type="pres">
      <dgm:prSet presAssocID="{176C6F5F-6D80-40C3-AE97-04DB8620F3CD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53E815A5-5703-4D45-A3FE-DF06B81DE29C}" type="pres">
      <dgm:prSet presAssocID="{176C6F5F-6D80-40C3-AE97-04DB8620F3CD}" presName="descendantText" presStyleLbl="alignAccFollowNode1" presStyleIdx="5" presStyleCnt="9">
        <dgm:presLayoutVars>
          <dgm:bulletEnabled val="1"/>
        </dgm:presLayoutVars>
      </dgm:prSet>
      <dgm:spPr/>
    </dgm:pt>
    <dgm:pt modelId="{14169ED2-A9EC-4C29-979F-268AD39254EC}" type="pres">
      <dgm:prSet presAssocID="{28441A53-C870-4958-9725-46D87A84CBFF}" presName="sp" presStyleCnt="0"/>
      <dgm:spPr/>
    </dgm:pt>
    <dgm:pt modelId="{A4EB36D2-8AE4-40F1-99AA-59BC4F48D36E}" type="pres">
      <dgm:prSet presAssocID="{BB0100E1-16DB-4C9D-A003-235BF6752C26}" presName="linNode" presStyleCnt="0"/>
      <dgm:spPr/>
    </dgm:pt>
    <dgm:pt modelId="{2A4D432F-77CA-482F-97A4-2BD75C618F90}" type="pres">
      <dgm:prSet presAssocID="{BB0100E1-16DB-4C9D-A003-235BF6752C26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5354D369-086D-4E18-9328-EFDEB049DCB0}" type="pres">
      <dgm:prSet presAssocID="{BB0100E1-16DB-4C9D-A003-235BF6752C26}" presName="descendantText" presStyleLbl="alignAccFollowNode1" presStyleIdx="6" presStyleCnt="9">
        <dgm:presLayoutVars>
          <dgm:bulletEnabled val="1"/>
        </dgm:presLayoutVars>
      </dgm:prSet>
      <dgm:spPr/>
    </dgm:pt>
    <dgm:pt modelId="{1CCA4040-ADF7-4721-ABF9-0F91B044CE46}" type="pres">
      <dgm:prSet presAssocID="{504E34B0-E398-47C4-865F-36D4372BD8BD}" presName="sp" presStyleCnt="0"/>
      <dgm:spPr/>
    </dgm:pt>
    <dgm:pt modelId="{BFFD3C9C-0517-42F4-9353-799646B2D975}" type="pres">
      <dgm:prSet presAssocID="{43CA63CB-3BD4-47C5-B499-EDC20BEA3D48}" presName="linNode" presStyleCnt="0"/>
      <dgm:spPr/>
    </dgm:pt>
    <dgm:pt modelId="{EF17DF00-2137-4C39-BFD9-66001543CA50}" type="pres">
      <dgm:prSet presAssocID="{43CA63CB-3BD4-47C5-B499-EDC20BEA3D48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55C214C3-5B8C-49F1-B5F0-0F60D514B3D1}" type="pres">
      <dgm:prSet presAssocID="{43CA63CB-3BD4-47C5-B499-EDC20BEA3D48}" presName="descendantText" presStyleLbl="alignAccFollowNode1" presStyleIdx="7" presStyleCnt="9">
        <dgm:presLayoutVars>
          <dgm:bulletEnabled val="1"/>
        </dgm:presLayoutVars>
      </dgm:prSet>
      <dgm:spPr/>
    </dgm:pt>
    <dgm:pt modelId="{9CA3399A-AC74-4226-9A8E-F45CD003896D}" type="pres">
      <dgm:prSet presAssocID="{2E4F2471-5FFA-4612-B5F7-E5CE5F0C7D69}" presName="sp" presStyleCnt="0"/>
      <dgm:spPr/>
    </dgm:pt>
    <dgm:pt modelId="{94247254-43B0-499A-9E86-8BE89447A4B3}" type="pres">
      <dgm:prSet presAssocID="{60584A14-9637-4B01-A319-44EF30F599D2}" presName="linNode" presStyleCnt="0"/>
      <dgm:spPr/>
    </dgm:pt>
    <dgm:pt modelId="{D7385975-8B6C-4C24-8980-15D2DDF347A7}" type="pres">
      <dgm:prSet presAssocID="{60584A14-9637-4B01-A319-44EF30F599D2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0EEDF6DC-A818-48F1-A246-3B80FF309FB7}" type="pres">
      <dgm:prSet presAssocID="{60584A14-9637-4B01-A319-44EF30F599D2}" presName="descendantText" presStyleLbl="alignAccFollowNode1" presStyleIdx="8" presStyleCnt="9">
        <dgm:presLayoutVars>
          <dgm:bulletEnabled val="1"/>
        </dgm:presLayoutVars>
      </dgm:prSet>
      <dgm:spPr/>
    </dgm:pt>
  </dgm:ptLst>
  <dgm:cxnLst>
    <dgm:cxn modelId="{A1517890-32C3-4ECB-BFC3-70D8BF9D31E1}" type="presOf" srcId="{B1EF3075-BDD0-4017-9BE3-8BDE95B37F9E}" destId="{55979D00-EBF7-49CD-9E02-F69F36A9CB18}" srcOrd="0" destOrd="0" presId="urn:microsoft.com/office/officeart/2005/8/layout/vList5"/>
    <dgm:cxn modelId="{C6A9E2BF-E755-4B4D-BA1A-D78490299C73}" srcId="{FA4B04D0-05A2-4766-B513-17BDDD4D96E9}" destId="{BB0100E1-16DB-4C9D-A003-235BF6752C26}" srcOrd="6" destOrd="0" parTransId="{EC61C644-8907-4ABC-BD8C-96C3BB50ED78}" sibTransId="{504E34B0-E398-47C4-865F-36D4372BD8BD}"/>
    <dgm:cxn modelId="{2A56C0B3-1C40-42CD-A2D3-02954410CEEF}" srcId="{FA4B04D0-05A2-4766-B513-17BDDD4D96E9}" destId="{D00865D4-EF53-4076-A220-9C193B23A042}" srcOrd="1" destOrd="0" parTransId="{7896452D-C960-4BB0-ACCC-85D5E59B862F}" sibTransId="{9824D203-0B3D-4EB3-87A0-C44C9A84783F}"/>
    <dgm:cxn modelId="{7F450027-8CA8-46DF-8CB0-47F13F887191}" srcId="{A32DAABF-A564-4C17-ACB4-1AF3E3387730}" destId="{DD9718A6-AA7C-4AEB-9FEC-70B5FCDC2DC5}" srcOrd="0" destOrd="0" parTransId="{3BF6B1C2-4B6D-4360-AC44-383C3EF586A5}" sibTransId="{F5220C3C-7E05-4CB4-9F57-80FDDC5A76AB}"/>
    <dgm:cxn modelId="{2EF537A8-67D8-4960-8441-4B9EB07EEAE1}" type="presOf" srcId="{3054D9E0-AA18-4F5C-AE91-9F2245A8B812}" destId="{53E815A5-5703-4D45-A3FE-DF06B81DE29C}" srcOrd="0" destOrd="0" presId="urn:microsoft.com/office/officeart/2005/8/layout/vList5"/>
    <dgm:cxn modelId="{CB7CC0E4-81F2-424E-B513-ED45D44440E0}" type="presOf" srcId="{57704E23-B495-4296-A86D-2F0F12FB98D0}" destId="{F05C8273-83AC-4CFF-9ED6-0D94636FF535}" srcOrd="0" destOrd="0" presId="urn:microsoft.com/office/officeart/2005/8/layout/vList5"/>
    <dgm:cxn modelId="{9EE21292-6A41-42CA-AB4F-D7301BAE2F30}" srcId="{A32DAABF-A564-4C17-ACB4-1AF3E3387730}" destId="{9CBDCDE9-3694-4FF8-ADFC-C1329C6CC75A}" srcOrd="1" destOrd="0" parTransId="{7FCA3B95-1CD4-4537-8FC5-742A1BC019A0}" sibTransId="{29599426-34F8-489D-BEC6-69626F1E8767}"/>
    <dgm:cxn modelId="{4667BD17-5182-4F4E-AC33-550C384DC33D}" srcId="{FA4B04D0-05A2-4766-B513-17BDDD4D96E9}" destId="{C6264D73-C84C-45F4-8C19-8A7D5B23DE2E}" srcOrd="4" destOrd="0" parTransId="{DD26EED6-B954-41E7-8DDB-B7E7E32C2857}" sibTransId="{288CEF84-A133-4650-91AC-4CA9A0BE1CC8}"/>
    <dgm:cxn modelId="{435C5A47-2811-44DA-AD76-B1C3F893D2B3}" type="presOf" srcId="{37C829EF-1D2A-4BB7-BDDD-1482B57F0681}" destId="{6A35436E-296B-4C60-A420-8BFDBD7E18F5}" srcOrd="0" destOrd="0" presId="urn:microsoft.com/office/officeart/2005/8/layout/vList5"/>
    <dgm:cxn modelId="{F2A181C8-58F8-4264-AE6E-AB248EA20273}" srcId="{FA4B04D0-05A2-4766-B513-17BDDD4D96E9}" destId="{176C6F5F-6D80-40C3-AE97-04DB8620F3CD}" srcOrd="5" destOrd="0" parTransId="{DF6372F4-D591-4E4F-BEB4-BA32BB47E159}" sibTransId="{28441A53-C870-4958-9725-46D87A84CBFF}"/>
    <dgm:cxn modelId="{4879D5F3-ACD1-4DD3-9A25-0482933A3E1B}" srcId="{FA4B04D0-05A2-4766-B513-17BDDD4D96E9}" destId="{43CA63CB-3BD4-47C5-B499-EDC20BEA3D48}" srcOrd="7" destOrd="0" parTransId="{D5BEB234-6495-4D24-9222-43F693539393}" sibTransId="{2E4F2471-5FFA-4612-B5F7-E5CE5F0C7D69}"/>
    <dgm:cxn modelId="{DB1B6609-F41A-43C3-884B-6391A9557038}" srcId="{415B3BD1-7158-4CA1-847D-2311BEA4A691}" destId="{F629D088-E614-47F7-8676-B53532B15290}" srcOrd="1" destOrd="0" parTransId="{B26EBF9C-586A-4DD9-AB2A-DF463BBB2239}" sibTransId="{40ACA611-8ACC-46C2-9751-E58679FE44A4}"/>
    <dgm:cxn modelId="{8D8DA7F1-3C46-49E6-9F59-870E20FF3CBA}" srcId="{6EF1F4F9-4641-4B2C-A920-193FCD08450C}" destId="{57704E23-B495-4296-A86D-2F0F12FB98D0}" srcOrd="0" destOrd="0" parTransId="{954ED760-D533-4403-962E-E76B4EFFD76C}" sibTransId="{0D9C587B-8BDC-4A8F-A350-61331ABA2A82}"/>
    <dgm:cxn modelId="{7EF935B5-07D6-4559-8F2F-36EC76515C0E}" type="presOf" srcId="{BB0100E1-16DB-4C9D-A003-235BF6752C26}" destId="{2A4D432F-77CA-482F-97A4-2BD75C618F90}" srcOrd="0" destOrd="0" presId="urn:microsoft.com/office/officeart/2005/8/layout/vList5"/>
    <dgm:cxn modelId="{DA388BCC-6C05-44A3-8D17-4EF9F975512B}" type="presOf" srcId="{9CBDCDE9-3694-4FF8-ADFC-C1329C6CC75A}" destId="{F4D3526D-FC58-4CD6-810B-04824F81AAC5}" srcOrd="0" destOrd="1" presId="urn:microsoft.com/office/officeart/2005/8/layout/vList5"/>
    <dgm:cxn modelId="{07BBFA30-4596-4418-8EA4-1B71DDA36C2D}" srcId="{C6264D73-C84C-45F4-8C19-8A7D5B23DE2E}" destId="{34C42476-D28E-4AA1-A269-451B2C49793B}" srcOrd="1" destOrd="0" parTransId="{72A76491-03DD-4437-BFB2-27300EC98A58}" sibTransId="{5D1FE713-1B8A-4CA4-A2C7-3173BF168F64}"/>
    <dgm:cxn modelId="{EA453126-AFBA-4069-853F-C5FCEACB672E}" srcId="{FA4B04D0-05A2-4766-B513-17BDDD4D96E9}" destId="{415B3BD1-7158-4CA1-847D-2311BEA4A691}" srcOrd="0" destOrd="0" parTransId="{F4775309-21E2-4D84-8B01-CED51826FD33}" sibTransId="{F92C8874-63BB-48C8-9B40-2F3E3A27862B}"/>
    <dgm:cxn modelId="{BA085D9E-6CC6-416A-B752-0B41DC76DE59}" srcId="{415B3BD1-7158-4CA1-847D-2311BEA4A691}" destId="{B1EF3075-BDD0-4017-9BE3-8BDE95B37F9E}" srcOrd="0" destOrd="0" parTransId="{7CD6195D-5E09-4C7F-97B1-05FF197EFBC9}" sibTransId="{BE2457FA-314B-4013-8E6D-9C65F946DB37}"/>
    <dgm:cxn modelId="{C0A09F1A-BD41-4810-B835-428ACF8B5F3A}" srcId="{176C6F5F-6D80-40C3-AE97-04DB8620F3CD}" destId="{3054D9E0-AA18-4F5C-AE91-9F2245A8B812}" srcOrd="0" destOrd="0" parTransId="{671BF33B-418C-4943-B2D6-51335820981B}" sibTransId="{C420D38A-59F1-4E50-B185-1F1B25A1E785}"/>
    <dgm:cxn modelId="{BF6A577F-B742-4899-88EA-78C0210A695E}" type="presOf" srcId="{4D549054-06E8-4066-BAD9-16A7F47514A6}" destId="{6EFF7972-0719-4660-A9AC-A33A4B89524C}" srcOrd="0" destOrd="0" presId="urn:microsoft.com/office/officeart/2005/8/layout/vList5"/>
    <dgm:cxn modelId="{934A1A5A-DCAE-4162-89E5-4A18BA1D1A23}" type="presOf" srcId="{25FF9E76-D375-476B-B62C-00076005185B}" destId="{F05C8273-83AC-4CFF-9ED6-0D94636FF535}" srcOrd="0" destOrd="1" presId="urn:microsoft.com/office/officeart/2005/8/layout/vList5"/>
    <dgm:cxn modelId="{0AD504F3-5D06-4735-85BF-048A43075F8E}" srcId="{BB0100E1-16DB-4C9D-A003-235BF6752C26}" destId="{CB7CA22F-F859-4DB0-9397-2248BE1110E2}" srcOrd="0" destOrd="0" parTransId="{A5E7F5EA-94FD-40DD-8471-3F924680789C}" sibTransId="{5D21C792-D961-4B0C-8F32-1ADA23B25740}"/>
    <dgm:cxn modelId="{8E60C6B6-427A-4D4A-A584-D411084FC4CE}" srcId="{FA4B04D0-05A2-4766-B513-17BDDD4D96E9}" destId="{A32DAABF-A564-4C17-ACB4-1AF3E3387730}" srcOrd="2" destOrd="0" parTransId="{356EC1CB-23FF-4F56-880E-6205A7B71763}" sibTransId="{B034FA4E-E573-4672-8948-70B5D80AB4BF}"/>
    <dgm:cxn modelId="{F812EEFB-A136-45C2-9E01-A82130C24757}" type="presOf" srcId="{FA4B04D0-05A2-4766-B513-17BDDD4D96E9}" destId="{9C26173C-E116-4FA9-8F54-5C5FE57BF9A9}" srcOrd="0" destOrd="0" presId="urn:microsoft.com/office/officeart/2005/8/layout/vList5"/>
    <dgm:cxn modelId="{373453DC-4DAA-4CF4-8659-8898ABDDBF81}" type="presOf" srcId="{6EF1F4F9-4641-4B2C-A920-193FCD08450C}" destId="{0DAAD15B-7978-49C2-B211-93BC2E350AE4}" srcOrd="0" destOrd="0" presId="urn:microsoft.com/office/officeart/2005/8/layout/vList5"/>
    <dgm:cxn modelId="{65ABFB92-8F5A-41BE-A061-A08E8A17505F}" type="presOf" srcId="{DD9718A6-AA7C-4AEB-9FEC-70B5FCDC2DC5}" destId="{F4D3526D-FC58-4CD6-810B-04824F81AAC5}" srcOrd="0" destOrd="0" presId="urn:microsoft.com/office/officeart/2005/8/layout/vList5"/>
    <dgm:cxn modelId="{5BBC2BCD-AB0A-4656-B2C2-ACC95371C37D}" srcId="{60584A14-9637-4B01-A319-44EF30F599D2}" destId="{A2535B91-4F22-4C24-B2E2-39AB9320B2AD}" srcOrd="0" destOrd="0" parTransId="{9FEFAD5F-37AB-47D2-BF3F-06949456C98D}" sibTransId="{48EC30C2-3BB4-4B70-809B-2983C2CC18FD}"/>
    <dgm:cxn modelId="{849F87DB-4F11-4F2F-BF4A-5A7E17BE343A}" type="presOf" srcId="{176C6F5F-6D80-40C3-AE97-04DB8620F3CD}" destId="{06A480A2-053B-4DD5-B61D-F8245DF9C84C}" srcOrd="0" destOrd="0" presId="urn:microsoft.com/office/officeart/2005/8/layout/vList5"/>
    <dgm:cxn modelId="{C68103F6-0BD2-4D39-9D75-6F38FEF28B79}" type="presOf" srcId="{D00865D4-EF53-4076-A220-9C193B23A042}" destId="{178A116C-456D-44A4-821D-E5C94395A50E}" srcOrd="0" destOrd="0" presId="urn:microsoft.com/office/officeart/2005/8/layout/vList5"/>
    <dgm:cxn modelId="{EE7C4DF3-47B6-4F42-A07E-DCEAF29E8879}" type="presOf" srcId="{60584A14-9637-4B01-A319-44EF30F599D2}" destId="{D7385975-8B6C-4C24-8980-15D2DDF347A7}" srcOrd="0" destOrd="0" presId="urn:microsoft.com/office/officeart/2005/8/layout/vList5"/>
    <dgm:cxn modelId="{97D5E28E-A997-4D35-AE05-5516D0C90941}" srcId="{D00865D4-EF53-4076-A220-9C193B23A042}" destId="{5435D037-20B5-44C8-A5A6-271BFA4D4EE3}" srcOrd="1" destOrd="0" parTransId="{C74FBA62-35F6-4D76-BEAE-8F3B1EF26A2E}" sibTransId="{1BFA666F-9898-479A-A5FC-E75CDD263451}"/>
    <dgm:cxn modelId="{C179FE55-2045-4855-9189-F91797538820}" srcId="{43CA63CB-3BD4-47C5-B499-EDC20BEA3D48}" destId="{045CCC88-446D-4F97-A5DF-964BE56F34D9}" srcOrd="0" destOrd="0" parTransId="{4DAB0796-1275-450E-933E-C415B8CE0702}" sibTransId="{F0F28A95-C760-4AF3-B1A6-4270D74E4AF3}"/>
    <dgm:cxn modelId="{154EBFE7-E559-48B0-8B4B-E1A160B0C885}" type="presOf" srcId="{F629D088-E614-47F7-8676-B53532B15290}" destId="{55979D00-EBF7-49CD-9E02-F69F36A9CB18}" srcOrd="0" destOrd="1" presId="urn:microsoft.com/office/officeart/2005/8/layout/vList5"/>
    <dgm:cxn modelId="{18D98D6E-E5D2-4797-8BAF-F2023D48D877}" type="presOf" srcId="{34C42476-D28E-4AA1-A269-451B2C49793B}" destId="{6A35436E-296B-4C60-A420-8BFDBD7E18F5}" srcOrd="0" destOrd="1" presId="urn:microsoft.com/office/officeart/2005/8/layout/vList5"/>
    <dgm:cxn modelId="{11B98682-855A-4162-A107-CB4963006115}" type="presOf" srcId="{43CA63CB-3BD4-47C5-B499-EDC20BEA3D48}" destId="{EF17DF00-2137-4C39-BFD9-66001543CA50}" srcOrd="0" destOrd="0" presId="urn:microsoft.com/office/officeart/2005/8/layout/vList5"/>
    <dgm:cxn modelId="{DBC77503-DACB-4131-949C-AE984080B7AD}" srcId="{FA4B04D0-05A2-4766-B513-17BDDD4D96E9}" destId="{6EF1F4F9-4641-4B2C-A920-193FCD08450C}" srcOrd="3" destOrd="0" parTransId="{1B75D8EB-63CC-49AE-B74C-0D7950857FDE}" sibTransId="{56A01E46-903A-4EE7-BAE5-1B84356384FA}"/>
    <dgm:cxn modelId="{B2D9B646-EC88-44BD-BB95-D233E239C1BE}" type="presOf" srcId="{045CCC88-446D-4F97-A5DF-964BE56F34D9}" destId="{55C214C3-5B8C-49F1-B5F0-0F60D514B3D1}" srcOrd="0" destOrd="0" presId="urn:microsoft.com/office/officeart/2005/8/layout/vList5"/>
    <dgm:cxn modelId="{36CDC615-A29C-437E-BFFC-83BC5956F186}" type="presOf" srcId="{415B3BD1-7158-4CA1-847D-2311BEA4A691}" destId="{9357E245-C894-47C6-802C-E0E57826D312}" srcOrd="0" destOrd="0" presId="urn:microsoft.com/office/officeart/2005/8/layout/vList5"/>
    <dgm:cxn modelId="{F9F3360A-CF16-4365-9807-CD7D936A6AF7}" srcId="{C6264D73-C84C-45F4-8C19-8A7D5B23DE2E}" destId="{37C829EF-1D2A-4BB7-BDDD-1482B57F0681}" srcOrd="0" destOrd="0" parTransId="{CCDB1951-59B7-4CCB-80D8-79604E4924C2}" sibTransId="{FB2245BE-745A-4996-B516-BBF921875A0E}"/>
    <dgm:cxn modelId="{7D8193D8-9784-4F8B-BDCA-CFF6E56EB6CA}" srcId="{FA4B04D0-05A2-4766-B513-17BDDD4D96E9}" destId="{60584A14-9637-4B01-A319-44EF30F599D2}" srcOrd="8" destOrd="0" parTransId="{9468F143-EEE4-41AC-AD1C-FD2945F66FA6}" sibTransId="{D30622C4-FD02-4D31-A757-A6D5ED814A1E}"/>
    <dgm:cxn modelId="{C2D848C4-2CBD-42FC-A4B4-B3B2F7E42770}" type="presOf" srcId="{5435D037-20B5-44C8-A5A6-271BFA4D4EE3}" destId="{6EFF7972-0719-4660-A9AC-A33A4B89524C}" srcOrd="0" destOrd="1" presId="urn:microsoft.com/office/officeart/2005/8/layout/vList5"/>
    <dgm:cxn modelId="{2A1A72EB-BF92-4444-B374-C44D045C6618}" type="presOf" srcId="{C6264D73-C84C-45F4-8C19-8A7D5B23DE2E}" destId="{B28C647F-05F3-489D-BE36-CDB8A3ECE659}" srcOrd="0" destOrd="0" presId="urn:microsoft.com/office/officeart/2005/8/layout/vList5"/>
    <dgm:cxn modelId="{DD44876A-ADEE-4DF2-BEA8-6AAB3DE7FA86}" srcId="{6EF1F4F9-4641-4B2C-A920-193FCD08450C}" destId="{25FF9E76-D375-476B-B62C-00076005185B}" srcOrd="1" destOrd="0" parTransId="{5FC0597D-F75D-4F2F-AB64-6719308EBC89}" sibTransId="{0A31E7F9-8E16-41F8-B31A-261EE2E4D12C}"/>
    <dgm:cxn modelId="{ED294F39-6718-4DFA-9865-C98EA4726BC0}" type="presOf" srcId="{A2535B91-4F22-4C24-B2E2-39AB9320B2AD}" destId="{0EEDF6DC-A818-48F1-A246-3B80FF309FB7}" srcOrd="0" destOrd="0" presId="urn:microsoft.com/office/officeart/2005/8/layout/vList5"/>
    <dgm:cxn modelId="{DBF5A1AF-55C3-4151-8D0E-A7F00D991137}" type="presOf" srcId="{A32DAABF-A564-4C17-ACB4-1AF3E3387730}" destId="{9BD6799A-BAAC-443D-8F3C-0CCB83C24F3B}" srcOrd="0" destOrd="0" presId="urn:microsoft.com/office/officeart/2005/8/layout/vList5"/>
    <dgm:cxn modelId="{2CA71386-915D-48A2-930C-B8918434CA3A}" type="presOf" srcId="{CB7CA22F-F859-4DB0-9397-2248BE1110E2}" destId="{5354D369-086D-4E18-9328-EFDEB049DCB0}" srcOrd="0" destOrd="0" presId="urn:microsoft.com/office/officeart/2005/8/layout/vList5"/>
    <dgm:cxn modelId="{6B0641A5-97C7-45BF-BCE3-E70C8A9C6F67}" srcId="{D00865D4-EF53-4076-A220-9C193B23A042}" destId="{4D549054-06E8-4066-BAD9-16A7F47514A6}" srcOrd="0" destOrd="0" parTransId="{087090B8-8491-4E72-8A8F-BB4B1C7CDD34}" sibTransId="{055B92E4-B7A4-4B4E-A0F6-182995EF18DB}"/>
    <dgm:cxn modelId="{0ED5D771-F9B4-4247-B9DA-60BD962B348F}" type="presParOf" srcId="{9C26173C-E116-4FA9-8F54-5C5FE57BF9A9}" destId="{DB03FCE5-356C-4005-AA42-966A95453D36}" srcOrd="0" destOrd="0" presId="urn:microsoft.com/office/officeart/2005/8/layout/vList5"/>
    <dgm:cxn modelId="{02A33562-2357-4E3F-82A1-6BA5ADB06B69}" type="presParOf" srcId="{DB03FCE5-356C-4005-AA42-966A95453D36}" destId="{9357E245-C894-47C6-802C-E0E57826D312}" srcOrd="0" destOrd="0" presId="urn:microsoft.com/office/officeart/2005/8/layout/vList5"/>
    <dgm:cxn modelId="{2F1C26A9-387E-4319-94F6-3789DE18FDC2}" type="presParOf" srcId="{DB03FCE5-356C-4005-AA42-966A95453D36}" destId="{55979D00-EBF7-49CD-9E02-F69F36A9CB18}" srcOrd="1" destOrd="0" presId="urn:microsoft.com/office/officeart/2005/8/layout/vList5"/>
    <dgm:cxn modelId="{BCB87BBB-6341-46A9-BF42-6181E11236F9}" type="presParOf" srcId="{9C26173C-E116-4FA9-8F54-5C5FE57BF9A9}" destId="{6329A655-A67E-4154-A1A2-62C716DE9C20}" srcOrd="1" destOrd="0" presId="urn:microsoft.com/office/officeart/2005/8/layout/vList5"/>
    <dgm:cxn modelId="{AB513106-1CE0-481F-900A-CF13C657B539}" type="presParOf" srcId="{9C26173C-E116-4FA9-8F54-5C5FE57BF9A9}" destId="{8CA31BE4-82D3-48C6-A0BB-A4C6AE528FCC}" srcOrd="2" destOrd="0" presId="urn:microsoft.com/office/officeart/2005/8/layout/vList5"/>
    <dgm:cxn modelId="{69510702-8E1B-47DB-8378-BA207E23DD18}" type="presParOf" srcId="{8CA31BE4-82D3-48C6-A0BB-A4C6AE528FCC}" destId="{178A116C-456D-44A4-821D-E5C94395A50E}" srcOrd="0" destOrd="0" presId="urn:microsoft.com/office/officeart/2005/8/layout/vList5"/>
    <dgm:cxn modelId="{A6FF02C4-91F3-4CA8-B3FF-96936D3F523C}" type="presParOf" srcId="{8CA31BE4-82D3-48C6-A0BB-A4C6AE528FCC}" destId="{6EFF7972-0719-4660-A9AC-A33A4B89524C}" srcOrd="1" destOrd="0" presId="urn:microsoft.com/office/officeart/2005/8/layout/vList5"/>
    <dgm:cxn modelId="{04B4683D-AF8F-4621-BCCE-77626800407C}" type="presParOf" srcId="{9C26173C-E116-4FA9-8F54-5C5FE57BF9A9}" destId="{4EB1BA25-DC0D-45F4-ADCD-C5FA377BF444}" srcOrd="3" destOrd="0" presId="urn:microsoft.com/office/officeart/2005/8/layout/vList5"/>
    <dgm:cxn modelId="{9A0F4351-66C0-43A0-9B45-840C6FEC7894}" type="presParOf" srcId="{9C26173C-E116-4FA9-8F54-5C5FE57BF9A9}" destId="{40F91EC1-4156-4BC2-A57A-5388D00DADA3}" srcOrd="4" destOrd="0" presId="urn:microsoft.com/office/officeart/2005/8/layout/vList5"/>
    <dgm:cxn modelId="{9C5F2399-2D86-44DB-B8B1-90A477209A33}" type="presParOf" srcId="{40F91EC1-4156-4BC2-A57A-5388D00DADA3}" destId="{9BD6799A-BAAC-443D-8F3C-0CCB83C24F3B}" srcOrd="0" destOrd="0" presId="urn:microsoft.com/office/officeart/2005/8/layout/vList5"/>
    <dgm:cxn modelId="{6D4DC6B0-9828-47D5-9D18-B8AF5B1F5AE8}" type="presParOf" srcId="{40F91EC1-4156-4BC2-A57A-5388D00DADA3}" destId="{F4D3526D-FC58-4CD6-810B-04824F81AAC5}" srcOrd="1" destOrd="0" presId="urn:microsoft.com/office/officeart/2005/8/layout/vList5"/>
    <dgm:cxn modelId="{0362AAA9-A210-47DA-8146-41ED7E5E07AE}" type="presParOf" srcId="{9C26173C-E116-4FA9-8F54-5C5FE57BF9A9}" destId="{B391F73D-DBE3-496F-B671-FBC2C46942B4}" srcOrd="5" destOrd="0" presId="urn:microsoft.com/office/officeart/2005/8/layout/vList5"/>
    <dgm:cxn modelId="{A9FB7ECA-0019-4136-8750-944BD42552AA}" type="presParOf" srcId="{9C26173C-E116-4FA9-8F54-5C5FE57BF9A9}" destId="{DBA3419F-6B64-4B6E-8AB0-05DA6B195A26}" srcOrd="6" destOrd="0" presId="urn:microsoft.com/office/officeart/2005/8/layout/vList5"/>
    <dgm:cxn modelId="{6664376D-5A63-4F74-B63E-ECBDC568B0C5}" type="presParOf" srcId="{DBA3419F-6B64-4B6E-8AB0-05DA6B195A26}" destId="{0DAAD15B-7978-49C2-B211-93BC2E350AE4}" srcOrd="0" destOrd="0" presId="urn:microsoft.com/office/officeart/2005/8/layout/vList5"/>
    <dgm:cxn modelId="{B0D00198-96DD-47B3-AFDF-7BB227877D94}" type="presParOf" srcId="{DBA3419F-6B64-4B6E-8AB0-05DA6B195A26}" destId="{F05C8273-83AC-4CFF-9ED6-0D94636FF535}" srcOrd="1" destOrd="0" presId="urn:microsoft.com/office/officeart/2005/8/layout/vList5"/>
    <dgm:cxn modelId="{AC83007B-1966-4630-905F-CD1BDC541CAC}" type="presParOf" srcId="{9C26173C-E116-4FA9-8F54-5C5FE57BF9A9}" destId="{5CBE6F08-A96E-4EA8-A3D4-EAB608CB2FCF}" srcOrd="7" destOrd="0" presId="urn:microsoft.com/office/officeart/2005/8/layout/vList5"/>
    <dgm:cxn modelId="{A78469D2-5DED-410F-8291-EA20CCBB5A5B}" type="presParOf" srcId="{9C26173C-E116-4FA9-8F54-5C5FE57BF9A9}" destId="{26BD4541-2A4B-4D3B-8265-500D1F88EAA2}" srcOrd="8" destOrd="0" presId="urn:microsoft.com/office/officeart/2005/8/layout/vList5"/>
    <dgm:cxn modelId="{3F9E3277-7D84-4556-B73D-262EEB94F6FF}" type="presParOf" srcId="{26BD4541-2A4B-4D3B-8265-500D1F88EAA2}" destId="{B28C647F-05F3-489D-BE36-CDB8A3ECE659}" srcOrd="0" destOrd="0" presId="urn:microsoft.com/office/officeart/2005/8/layout/vList5"/>
    <dgm:cxn modelId="{DA0F3334-9606-4CFA-AC3B-4FFF51F629F2}" type="presParOf" srcId="{26BD4541-2A4B-4D3B-8265-500D1F88EAA2}" destId="{6A35436E-296B-4C60-A420-8BFDBD7E18F5}" srcOrd="1" destOrd="0" presId="urn:microsoft.com/office/officeart/2005/8/layout/vList5"/>
    <dgm:cxn modelId="{B313A5B1-8A6C-4CAA-BA1E-2B4A7BBC1430}" type="presParOf" srcId="{9C26173C-E116-4FA9-8F54-5C5FE57BF9A9}" destId="{E79721F0-2AF8-48A2-B531-647DA0C86BBF}" srcOrd="9" destOrd="0" presId="urn:microsoft.com/office/officeart/2005/8/layout/vList5"/>
    <dgm:cxn modelId="{9A9FAD3E-CA58-43C3-AAA7-79431159661D}" type="presParOf" srcId="{9C26173C-E116-4FA9-8F54-5C5FE57BF9A9}" destId="{9FCEF62C-0606-437B-B7E5-C4C81C7F1C63}" srcOrd="10" destOrd="0" presId="urn:microsoft.com/office/officeart/2005/8/layout/vList5"/>
    <dgm:cxn modelId="{B1EC02BC-D0D1-4894-AEAD-BE74FCE064E7}" type="presParOf" srcId="{9FCEF62C-0606-437B-B7E5-C4C81C7F1C63}" destId="{06A480A2-053B-4DD5-B61D-F8245DF9C84C}" srcOrd="0" destOrd="0" presId="urn:microsoft.com/office/officeart/2005/8/layout/vList5"/>
    <dgm:cxn modelId="{91C91088-E77C-4B40-A344-3D1D2D381643}" type="presParOf" srcId="{9FCEF62C-0606-437B-B7E5-C4C81C7F1C63}" destId="{53E815A5-5703-4D45-A3FE-DF06B81DE29C}" srcOrd="1" destOrd="0" presId="urn:microsoft.com/office/officeart/2005/8/layout/vList5"/>
    <dgm:cxn modelId="{FB335902-62E7-4D96-85C2-40D5A71CEC00}" type="presParOf" srcId="{9C26173C-E116-4FA9-8F54-5C5FE57BF9A9}" destId="{14169ED2-A9EC-4C29-979F-268AD39254EC}" srcOrd="11" destOrd="0" presId="urn:microsoft.com/office/officeart/2005/8/layout/vList5"/>
    <dgm:cxn modelId="{7D37D960-0CA4-4D08-9306-C069224734C2}" type="presParOf" srcId="{9C26173C-E116-4FA9-8F54-5C5FE57BF9A9}" destId="{A4EB36D2-8AE4-40F1-99AA-59BC4F48D36E}" srcOrd="12" destOrd="0" presId="urn:microsoft.com/office/officeart/2005/8/layout/vList5"/>
    <dgm:cxn modelId="{12AD8EA6-9A2C-4616-A064-D10EF8AB0BC4}" type="presParOf" srcId="{A4EB36D2-8AE4-40F1-99AA-59BC4F48D36E}" destId="{2A4D432F-77CA-482F-97A4-2BD75C618F90}" srcOrd="0" destOrd="0" presId="urn:microsoft.com/office/officeart/2005/8/layout/vList5"/>
    <dgm:cxn modelId="{7274C6BA-1492-4CC9-9E0D-8610A308E90E}" type="presParOf" srcId="{A4EB36D2-8AE4-40F1-99AA-59BC4F48D36E}" destId="{5354D369-086D-4E18-9328-EFDEB049DCB0}" srcOrd="1" destOrd="0" presId="urn:microsoft.com/office/officeart/2005/8/layout/vList5"/>
    <dgm:cxn modelId="{1A9E7B81-6CDB-4A7A-B2CE-6A966A43B262}" type="presParOf" srcId="{9C26173C-E116-4FA9-8F54-5C5FE57BF9A9}" destId="{1CCA4040-ADF7-4721-ABF9-0F91B044CE46}" srcOrd="13" destOrd="0" presId="urn:microsoft.com/office/officeart/2005/8/layout/vList5"/>
    <dgm:cxn modelId="{D8B2EBE2-1903-4D12-8C7E-D6E6AA5F129D}" type="presParOf" srcId="{9C26173C-E116-4FA9-8F54-5C5FE57BF9A9}" destId="{BFFD3C9C-0517-42F4-9353-799646B2D975}" srcOrd="14" destOrd="0" presId="urn:microsoft.com/office/officeart/2005/8/layout/vList5"/>
    <dgm:cxn modelId="{2A3FD495-0E19-408F-9B00-5516F9B9A909}" type="presParOf" srcId="{BFFD3C9C-0517-42F4-9353-799646B2D975}" destId="{EF17DF00-2137-4C39-BFD9-66001543CA50}" srcOrd="0" destOrd="0" presId="urn:microsoft.com/office/officeart/2005/8/layout/vList5"/>
    <dgm:cxn modelId="{1CA1A182-9003-45AA-BE1A-626EF27F2829}" type="presParOf" srcId="{BFFD3C9C-0517-42F4-9353-799646B2D975}" destId="{55C214C3-5B8C-49F1-B5F0-0F60D514B3D1}" srcOrd="1" destOrd="0" presId="urn:microsoft.com/office/officeart/2005/8/layout/vList5"/>
    <dgm:cxn modelId="{F231B851-7A5A-4B2C-8E24-E87FF9A3F32D}" type="presParOf" srcId="{9C26173C-E116-4FA9-8F54-5C5FE57BF9A9}" destId="{9CA3399A-AC74-4226-9A8E-F45CD003896D}" srcOrd="15" destOrd="0" presId="urn:microsoft.com/office/officeart/2005/8/layout/vList5"/>
    <dgm:cxn modelId="{5621F00D-751B-4A07-81AA-D0965C55DFE2}" type="presParOf" srcId="{9C26173C-E116-4FA9-8F54-5C5FE57BF9A9}" destId="{94247254-43B0-499A-9E86-8BE89447A4B3}" srcOrd="16" destOrd="0" presId="urn:microsoft.com/office/officeart/2005/8/layout/vList5"/>
    <dgm:cxn modelId="{93C403C3-2C37-4EBC-B287-FE79E4586920}" type="presParOf" srcId="{94247254-43B0-499A-9E86-8BE89447A4B3}" destId="{D7385975-8B6C-4C24-8980-15D2DDF347A7}" srcOrd="0" destOrd="0" presId="urn:microsoft.com/office/officeart/2005/8/layout/vList5"/>
    <dgm:cxn modelId="{FC9FA796-AF8E-4FD5-9FD1-85076AFC3EDD}" type="presParOf" srcId="{94247254-43B0-499A-9E86-8BE89447A4B3}" destId="{0EEDF6DC-A818-48F1-A246-3B80FF309FB7}" srcOrd="1" destOrd="0" presId="urn:microsoft.com/office/officeart/2005/8/layout/vList5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4B04D0-05A2-4766-B513-17BDDD4D96E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5B3BD1-7158-4CA1-847D-2311BEA4A691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Limited IT resources</a:t>
          </a:r>
        </a:p>
      </dgm:t>
    </dgm:pt>
    <dgm:pt modelId="{F4775309-21E2-4D84-8B01-CED51826FD33}" type="parTrans" cxnId="{EA453126-AFBA-4069-853F-C5FCEACB672E}">
      <dgm:prSet/>
      <dgm:spPr/>
      <dgm:t>
        <a:bodyPr/>
        <a:lstStyle/>
        <a:p>
          <a:endParaRPr lang="en-US"/>
        </a:p>
      </dgm:t>
    </dgm:pt>
    <dgm:pt modelId="{F92C8874-63BB-48C8-9B40-2F3E3A27862B}" type="sibTrans" cxnId="{EA453126-AFBA-4069-853F-C5FCEACB672E}">
      <dgm:prSet/>
      <dgm:spPr/>
      <dgm:t>
        <a:bodyPr/>
        <a:lstStyle/>
        <a:p>
          <a:endParaRPr lang="en-US"/>
        </a:p>
      </dgm:t>
    </dgm:pt>
    <dgm:pt modelId="{B1EF3075-BDD0-4017-9BE3-8BDE95B37F9E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IT complaining about security</a:t>
          </a:r>
        </a:p>
      </dgm:t>
    </dgm:pt>
    <dgm:pt modelId="{7CD6195D-5E09-4C7F-97B1-05FF197EFBC9}" type="parTrans" cxnId="{BA085D9E-6CC6-416A-B752-0B41DC76DE59}">
      <dgm:prSet/>
      <dgm:spPr/>
      <dgm:t>
        <a:bodyPr/>
        <a:lstStyle/>
        <a:p>
          <a:endParaRPr lang="en-US"/>
        </a:p>
      </dgm:t>
    </dgm:pt>
    <dgm:pt modelId="{BE2457FA-314B-4013-8E6D-9C65F946DB37}" type="sibTrans" cxnId="{BA085D9E-6CC6-416A-B752-0B41DC76DE59}">
      <dgm:prSet/>
      <dgm:spPr/>
      <dgm:t>
        <a:bodyPr/>
        <a:lstStyle/>
        <a:p>
          <a:endParaRPr lang="en-US"/>
        </a:p>
      </dgm:t>
    </dgm:pt>
    <dgm:pt modelId="{F629D088-E614-47F7-8676-B53532B15290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Security complaining about IT</a:t>
          </a:r>
        </a:p>
      </dgm:t>
    </dgm:pt>
    <dgm:pt modelId="{B26EBF9C-586A-4DD9-AB2A-DF463BBB2239}" type="parTrans" cxnId="{DB1B6609-F41A-43C3-884B-6391A9557038}">
      <dgm:prSet/>
      <dgm:spPr/>
      <dgm:t>
        <a:bodyPr/>
        <a:lstStyle/>
        <a:p>
          <a:endParaRPr lang="en-US"/>
        </a:p>
      </dgm:t>
    </dgm:pt>
    <dgm:pt modelId="{40ACA611-8ACC-46C2-9751-E58679FE44A4}" type="sibTrans" cxnId="{DB1B6609-F41A-43C3-884B-6391A9557038}">
      <dgm:prSet/>
      <dgm:spPr/>
      <dgm:t>
        <a:bodyPr/>
        <a:lstStyle/>
        <a:p>
          <a:endParaRPr lang="en-US"/>
        </a:p>
      </dgm:t>
    </dgm:pt>
    <dgm:pt modelId="{D00865D4-EF53-4076-A220-9C193B23A04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Updates / back-ups not current</a:t>
          </a:r>
        </a:p>
      </dgm:t>
    </dgm:pt>
    <dgm:pt modelId="{7896452D-C960-4BB0-ACCC-85D5E59B862F}" type="parTrans" cxnId="{2A56C0B3-1C40-42CD-A2D3-02954410CEEF}">
      <dgm:prSet/>
      <dgm:spPr/>
      <dgm:t>
        <a:bodyPr/>
        <a:lstStyle/>
        <a:p>
          <a:endParaRPr lang="en-US"/>
        </a:p>
      </dgm:t>
    </dgm:pt>
    <dgm:pt modelId="{9824D203-0B3D-4EB3-87A0-C44C9A84783F}" type="sibTrans" cxnId="{2A56C0B3-1C40-42CD-A2D3-02954410CEEF}">
      <dgm:prSet/>
      <dgm:spPr/>
      <dgm:t>
        <a:bodyPr/>
        <a:lstStyle/>
        <a:p>
          <a:endParaRPr lang="en-US"/>
        </a:p>
      </dgm:t>
    </dgm:pt>
    <dgm:pt modelId="{4D549054-06E8-4066-BAD9-16A7F47514A6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End-users complaining about system</a:t>
          </a:r>
        </a:p>
      </dgm:t>
    </dgm:pt>
    <dgm:pt modelId="{087090B8-8491-4E72-8A8F-BB4B1C7CDD34}" type="parTrans" cxnId="{6B0641A5-97C7-45BF-BCE3-E70C8A9C6F67}">
      <dgm:prSet/>
      <dgm:spPr/>
      <dgm:t>
        <a:bodyPr/>
        <a:lstStyle/>
        <a:p>
          <a:endParaRPr lang="en-US"/>
        </a:p>
      </dgm:t>
    </dgm:pt>
    <dgm:pt modelId="{055B92E4-B7A4-4B4E-A0F6-182995EF18DB}" type="sibTrans" cxnId="{6B0641A5-97C7-45BF-BCE3-E70C8A9C6F67}">
      <dgm:prSet/>
      <dgm:spPr/>
      <dgm:t>
        <a:bodyPr/>
        <a:lstStyle/>
        <a:p>
          <a:endParaRPr lang="en-US"/>
        </a:p>
      </dgm:t>
    </dgm:pt>
    <dgm:pt modelId="{A32DAABF-A564-4C17-ACB4-1AF3E3387730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Overtime pay</a:t>
          </a:r>
        </a:p>
      </dgm:t>
    </dgm:pt>
    <dgm:pt modelId="{356EC1CB-23FF-4F56-880E-6205A7B71763}" type="parTrans" cxnId="{8E60C6B6-427A-4D4A-A584-D411084FC4CE}">
      <dgm:prSet/>
      <dgm:spPr/>
      <dgm:t>
        <a:bodyPr/>
        <a:lstStyle/>
        <a:p>
          <a:endParaRPr lang="en-US"/>
        </a:p>
      </dgm:t>
    </dgm:pt>
    <dgm:pt modelId="{B034FA4E-E573-4672-8948-70B5D80AB4BF}" type="sibTrans" cxnId="{8E60C6B6-427A-4D4A-A584-D411084FC4CE}">
      <dgm:prSet/>
      <dgm:spPr/>
      <dgm:t>
        <a:bodyPr/>
        <a:lstStyle/>
        <a:p>
          <a:endParaRPr lang="en-US"/>
        </a:p>
      </dgm:t>
    </dgm:pt>
    <dgm:pt modelId="{DD9718A6-AA7C-4AEB-9FEC-70B5FCDC2DC5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Any negative remark about finance department</a:t>
          </a:r>
        </a:p>
      </dgm:t>
    </dgm:pt>
    <dgm:pt modelId="{3BF6B1C2-4B6D-4360-AC44-383C3EF586A5}" type="parTrans" cxnId="{7F450027-8CA8-46DF-8CB0-47F13F887191}">
      <dgm:prSet/>
      <dgm:spPr/>
      <dgm:t>
        <a:bodyPr/>
        <a:lstStyle/>
        <a:p>
          <a:endParaRPr lang="en-US"/>
        </a:p>
      </dgm:t>
    </dgm:pt>
    <dgm:pt modelId="{F5220C3C-7E05-4CB4-9F57-80FDDC5A76AB}" type="sibTrans" cxnId="{7F450027-8CA8-46DF-8CB0-47F13F887191}">
      <dgm:prSet/>
      <dgm:spPr/>
      <dgm:t>
        <a:bodyPr/>
        <a:lstStyle/>
        <a:p>
          <a:endParaRPr lang="en-US"/>
        </a:p>
      </dgm:t>
    </dgm:pt>
    <dgm:pt modelId="{9CBDCDE9-3694-4FF8-ADFC-C1329C6CC75A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Recent inquiries about outsourcing part of all IT duties</a:t>
          </a:r>
        </a:p>
      </dgm:t>
    </dgm:pt>
    <dgm:pt modelId="{7FCA3B95-1CD4-4537-8FC5-742A1BC019A0}" type="parTrans" cxnId="{9EE21292-6A41-42CA-AB4F-D7301BAE2F30}">
      <dgm:prSet/>
      <dgm:spPr/>
      <dgm:t>
        <a:bodyPr/>
        <a:lstStyle/>
        <a:p>
          <a:endParaRPr lang="en-US"/>
        </a:p>
      </dgm:t>
    </dgm:pt>
    <dgm:pt modelId="{29599426-34F8-489D-BEC6-69626F1E8767}" type="sibTrans" cxnId="{9EE21292-6A41-42CA-AB4F-D7301BAE2F30}">
      <dgm:prSet/>
      <dgm:spPr/>
      <dgm:t>
        <a:bodyPr/>
        <a:lstStyle/>
        <a:p>
          <a:endParaRPr lang="en-US"/>
        </a:p>
      </dgm:t>
    </dgm:pt>
    <dgm:pt modelId="{A2535B91-4F22-4C24-B2E2-39AB9320B2AD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FEFAD5F-37AB-47D2-BF3F-06949456C98D}" type="parTrans" cxnId="{5BBC2BCD-AB0A-4656-B2C2-ACC95371C37D}">
      <dgm:prSet/>
      <dgm:spPr/>
      <dgm:t>
        <a:bodyPr/>
        <a:lstStyle/>
        <a:p>
          <a:endParaRPr lang="en-US"/>
        </a:p>
      </dgm:t>
    </dgm:pt>
    <dgm:pt modelId="{48EC30C2-3BB4-4B70-809B-2983C2CC18FD}" type="sibTrans" cxnId="{5BBC2BCD-AB0A-4656-B2C2-ACC95371C37D}">
      <dgm:prSet/>
      <dgm:spPr/>
      <dgm:t>
        <a:bodyPr/>
        <a:lstStyle/>
        <a:p>
          <a:endParaRPr lang="en-US"/>
        </a:p>
      </dgm:t>
    </dgm:pt>
    <dgm:pt modelId="{57704E23-B495-4296-A86D-2F0F12FB98D0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Multiple sites</a:t>
          </a:r>
        </a:p>
      </dgm:t>
    </dgm:pt>
    <dgm:pt modelId="{954ED760-D533-4403-962E-E76B4EFFD76C}" type="parTrans" cxnId="{8D8DA7F1-3C46-49E6-9F59-870E20FF3CBA}">
      <dgm:prSet/>
      <dgm:spPr/>
      <dgm:t>
        <a:bodyPr/>
        <a:lstStyle/>
        <a:p>
          <a:endParaRPr lang="en-US"/>
        </a:p>
      </dgm:t>
    </dgm:pt>
    <dgm:pt modelId="{0D9C587B-8BDC-4A8F-A350-61331ABA2A82}" type="sibTrans" cxnId="{8D8DA7F1-3C46-49E6-9F59-870E20FF3CBA}">
      <dgm:prSet/>
      <dgm:spPr/>
      <dgm:t>
        <a:bodyPr/>
        <a:lstStyle/>
        <a:p>
          <a:endParaRPr lang="en-US"/>
        </a:p>
      </dgm:t>
    </dgm:pt>
    <dgm:pt modelId="{37C829EF-1D2A-4BB7-BDDD-1482B57F0681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Multiple sites</a:t>
          </a:r>
        </a:p>
      </dgm:t>
    </dgm:pt>
    <dgm:pt modelId="{CCDB1951-59B7-4CCB-80D8-79604E4924C2}" type="parTrans" cxnId="{F9F3360A-CF16-4365-9807-CD7D936A6AF7}">
      <dgm:prSet/>
      <dgm:spPr/>
      <dgm:t>
        <a:bodyPr/>
        <a:lstStyle/>
        <a:p>
          <a:endParaRPr lang="en-US"/>
        </a:p>
      </dgm:t>
    </dgm:pt>
    <dgm:pt modelId="{FB2245BE-745A-4996-B516-BBF921875A0E}" type="sibTrans" cxnId="{F9F3360A-CF16-4365-9807-CD7D936A6AF7}">
      <dgm:prSet/>
      <dgm:spPr/>
      <dgm:t>
        <a:bodyPr/>
        <a:lstStyle/>
        <a:p>
          <a:endParaRPr lang="en-US"/>
        </a:p>
      </dgm:t>
    </dgm:pt>
    <dgm:pt modelId="{3054D9E0-AA18-4F5C-AE91-9F2245A8B812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Mention of server space being limited</a:t>
          </a:r>
        </a:p>
      </dgm:t>
    </dgm:pt>
    <dgm:pt modelId="{671BF33B-418C-4943-B2D6-51335820981B}" type="parTrans" cxnId="{C0A09F1A-BD41-4810-B835-428ACF8B5F3A}">
      <dgm:prSet/>
      <dgm:spPr/>
      <dgm:t>
        <a:bodyPr/>
        <a:lstStyle/>
        <a:p>
          <a:endParaRPr lang="en-US"/>
        </a:p>
      </dgm:t>
    </dgm:pt>
    <dgm:pt modelId="{C420D38A-59F1-4E50-B185-1F1B25A1E785}" type="sibTrans" cxnId="{C0A09F1A-BD41-4810-B835-428ACF8B5F3A}">
      <dgm:prSet/>
      <dgm:spPr/>
      <dgm:t>
        <a:bodyPr/>
        <a:lstStyle/>
        <a:p>
          <a:endParaRPr lang="en-US"/>
        </a:p>
      </dgm:t>
    </dgm:pt>
    <dgm:pt modelId="{CB7CA22F-F859-4DB0-9397-2248BE1110E2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A5E7F5EA-94FD-40DD-8471-3F924680789C}" type="parTrans" cxnId="{0AD504F3-5D06-4735-85BF-048A43075F8E}">
      <dgm:prSet/>
      <dgm:spPr/>
      <dgm:t>
        <a:bodyPr/>
        <a:lstStyle/>
        <a:p>
          <a:endParaRPr lang="en-US"/>
        </a:p>
      </dgm:t>
    </dgm:pt>
    <dgm:pt modelId="{5D21C792-D961-4B0C-8F32-1ADA23B25740}" type="sibTrans" cxnId="{0AD504F3-5D06-4735-85BF-048A43075F8E}">
      <dgm:prSet/>
      <dgm:spPr/>
      <dgm:t>
        <a:bodyPr/>
        <a:lstStyle/>
        <a:p>
          <a:endParaRPr lang="en-US"/>
        </a:p>
      </dgm:t>
    </dgm:pt>
    <dgm:pt modelId="{045CCC88-446D-4F97-A5DF-964BE56F34D9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DAB0796-1275-450E-933E-C415B8CE0702}" type="parTrans" cxnId="{C179FE55-2045-4855-9189-F91797538820}">
      <dgm:prSet/>
      <dgm:spPr/>
      <dgm:t>
        <a:bodyPr/>
        <a:lstStyle/>
        <a:p>
          <a:endParaRPr lang="en-US"/>
        </a:p>
      </dgm:t>
    </dgm:pt>
    <dgm:pt modelId="{F0F28A95-C760-4AF3-B1A6-4270D74E4AF3}" type="sibTrans" cxnId="{C179FE55-2045-4855-9189-F91797538820}">
      <dgm:prSet/>
      <dgm:spPr/>
      <dgm:t>
        <a:bodyPr/>
        <a:lstStyle/>
        <a:p>
          <a:endParaRPr lang="en-US"/>
        </a:p>
      </dgm:t>
    </dgm:pt>
    <dgm:pt modelId="{6EF1F4F9-4641-4B2C-A920-193FCD08450C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Different versions at various sites</a:t>
          </a:r>
        </a:p>
      </dgm:t>
    </dgm:pt>
    <dgm:pt modelId="{1B75D8EB-63CC-49AE-B74C-0D7950857FDE}" type="parTrans" cxnId="{DBC77503-DACB-4131-949C-AE984080B7AD}">
      <dgm:prSet/>
      <dgm:spPr/>
      <dgm:t>
        <a:bodyPr/>
        <a:lstStyle/>
        <a:p>
          <a:endParaRPr lang="en-US"/>
        </a:p>
      </dgm:t>
    </dgm:pt>
    <dgm:pt modelId="{56A01E46-903A-4EE7-BAE5-1B84356384FA}" type="sibTrans" cxnId="{DBC77503-DACB-4131-949C-AE984080B7AD}">
      <dgm:prSet/>
      <dgm:spPr/>
      <dgm:t>
        <a:bodyPr/>
        <a:lstStyle/>
        <a:p>
          <a:endParaRPr lang="en-US"/>
        </a:p>
      </dgm:t>
    </dgm:pt>
    <dgm:pt modelId="{C6264D73-C84C-45F4-8C19-8A7D5B23DE2E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Travel expense &amp; time b/t sites</a:t>
          </a:r>
        </a:p>
      </dgm:t>
    </dgm:pt>
    <dgm:pt modelId="{DD26EED6-B954-41E7-8DDB-B7E7E32C2857}" type="parTrans" cxnId="{4667BD17-5182-4F4E-AC33-550C384DC33D}">
      <dgm:prSet/>
      <dgm:spPr/>
      <dgm:t>
        <a:bodyPr/>
        <a:lstStyle/>
        <a:p>
          <a:endParaRPr lang="en-US"/>
        </a:p>
      </dgm:t>
    </dgm:pt>
    <dgm:pt modelId="{288CEF84-A133-4650-91AC-4CA9A0BE1CC8}" type="sibTrans" cxnId="{4667BD17-5182-4F4E-AC33-550C384DC33D}">
      <dgm:prSet/>
      <dgm:spPr/>
      <dgm:t>
        <a:bodyPr/>
        <a:lstStyle/>
        <a:p>
          <a:endParaRPr lang="en-US"/>
        </a:p>
      </dgm:t>
    </dgm:pt>
    <dgm:pt modelId="{176C6F5F-6D80-40C3-AE97-04DB8620F3CD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IT hardware ongoing costs</a:t>
          </a:r>
        </a:p>
      </dgm:t>
    </dgm:pt>
    <dgm:pt modelId="{DF6372F4-D591-4E4F-BEB4-BA32BB47E159}" type="parTrans" cxnId="{F2A181C8-58F8-4264-AE6E-AB248EA20273}">
      <dgm:prSet/>
      <dgm:spPr/>
      <dgm:t>
        <a:bodyPr/>
        <a:lstStyle/>
        <a:p>
          <a:endParaRPr lang="en-US"/>
        </a:p>
      </dgm:t>
    </dgm:pt>
    <dgm:pt modelId="{28441A53-C870-4958-9725-46D87A84CBFF}" type="sibTrans" cxnId="{F2A181C8-58F8-4264-AE6E-AB248EA20273}">
      <dgm:prSet/>
      <dgm:spPr/>
      <dgm:t>
        <a:bodyPr/>
        <a:lstStyle/>
        <a:p>
          <a:endParaRPr lang="en-US"/>
        </a:p>
      </dgm:t>
    </dgm:pt>
    <dgm:pt modelId="{BB0100E1-16DB-4C9D-A003-235BF6752C26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Turnover and retraining of admin</a:t>
          </a:r>
        </a:p>
      </dgm:t>
    </dgm:pt>
    <dgm:pt modelId="{EC61C644-8907-4ABC-BD8C-96C3BB50ED78}" type="parTrans" cxnId="{C6A9E2BF-E755-4B4D-BA1A-D78490299C73}">
      <dgm:prSet/>
      <dgm:spPr/>
      <dgm:t>
        <a:bodyPr/>
        <a:lstStyle/>
        <a:p>
          <a:endParaRPr lang="en-US"/>
        </a:p>
      </dgm:t>
    </dgm:pt>
    <dgm:pt modelId="{504E34B0-E398-47C4-865F-36D4372BD8BD}" type="sibTrans" cxnId="{C6A9E2BF-E755-4B4D-BA1A-D78490299C73}">
      <dgm:prSet/>
      <dgm:spPr/>
      <dgm:t>
        <a:bodyPr/>
        <a:lstStyle/>
        <a:p>
          <a:endParaRPr lang="en-US"/>
        </a:p>
      </dgm:t>
    </dgm:pt>
    <dgm:pt modelId="{43CA63CB-3BD4-47C5-B499-EDC20BEA3D48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Unpredictable expenses</a:t>
          </a:r>
        </a:p>
      </dgm:t>
    </dgm:pt>
    <dgm:pt modelId="{D5BEB234-6495-4D24-9222-43F693539393}" type="parTrans" cxnId="{4879D5F3-ACD1-4DD3-9A25-0482933A3E1B}">
      <dgm:prSet/>
      <dgm:spPr/>
      <dgm:t>
        <a:bodyPr/>
        <a:lstStyle/>
        <a:p>
          <a:endParaRPr lang="en-US"/>
        </a:p>
      </dgm:t>
    </dgm:pt>
    <dgm:pt modelId="{2E4F2471-5FFA-4612-B5F7-E5CE5F0C7D69}" type="sibTrans" cxnId="{4879D5F3-ACD1-4DD3-9A25-0482933A3E1B}">
      <dgm:prSet/>
      <dgm:spPr/>
      <dgm:t>
        <a:bodyPr/>
        <a:lstStyle/>
        <a:p>
          <a:endParaRPr lang="en-US"/>
        </a:p>
      </dgm:t>
    </dgm:pt>
    <dgm:pt modelId="{60584A14-9637-4B01-A319-44EF30F599D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Outdated features / technology</a:t>
          </a:r>
        </a:p>
      </dgm:t>
    </dgm:pt>
    <dgm:pt modelId="{9468F143-EEE4-41AC-AD1C-FD2945F66FA6}" type="parTrans" cxnId="{7D8193D8-9784-4F8B-BDCA-CFF6E56EB6CA}">
      <dgm:prSet/>
      <dgm:spPr/>
      <dgm:t>
        <a:bodyPr/>
        <a:lstStyle/>
        <a:p>
          <a:endParaRPr lang="en-US"/>
        </a:p>
      </dgm:t>
    </dgm:pt>
    <dgm:pt modelId="{D30622C4-FD02-4D31-A757-A6D5ED814A1E}" type="sibTrans" cxnId="{7D8193D8-9784-4F8B-BDCA-CFF6E56EB6CA}">
      <dgm:prSet/>
      <dgm:spPr/>
      <dgm:t>
        <a:bodyPr/>
        <a:lstStyle/>
        <a:p>
          <a:endParaRPr lang="en-US"/>
        </a:p>
      </dgm:t>
    </dgm:pt>
    <dgm:pt modelId="{5435D037-20B5-44C8-A5A6-271BFA4D4EE3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Current customer that you know has let their SSA lapse</a:t>
          </a:r>
        </a:p>
      </dgm:t>
    </dgm:pt>
    <dgm:pt modelId="{C74FBA62-35F6-4D76-BEAE-8F3B1EF26A2E}" type="parTrans" cxnId="{97D5E28E-A997-4D35-AE05-5516D0C90941}">
      <dgm:prSet/>
      <dgm:spPr/>
    </dgm:pt>
    <dgm:pt modelId="{1BFA666F-9898-479A-A5FC-E75CDD263451}" type="sibTrans" cxnId="{97D5E28E-A997-4D35-AE05-5516D0C90941}">
      <dgm:prSet/>
      <dgm:spPr/>
    </dgm:pt>
    <dgm:pt modelId="{25FF9E76-D375-476B-B62C-00076005185B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Any mention of chaos because of various sites</a:t>
          </a:r>
        </a:p>
      </dgm:t>
    </dgm:pt>
    <dgm:pt modelId="{5FC0597D-F75D-4F2F-AB64-6719308EBC89}" type="parTrans" cxnId="{DD44876A-ADEE-4DF2-BEA8-6AAB3DE7FA86}">
      <dgm:prSet/>
      <dgm:spPr/>
    </dgm:pt>
    <dgm:pt modelId="{0A31E7F9-8E16-41F8-B31A-261EE2E4D12C}" type="sibTrans" cxnId="{DD44876A-ADEE-4DF2-BEA8-6AAB3DE7FA86}">
      <dgm:prSet/>
      <dgm:spPr/>
    </dgm:pt>
    <dgm:pt modelId="{34C42476-D28E-4AA1-A269-451B2C49793B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Someone traveling any amount between sites</a:t>
          </a:r>
        </a:p>
      </dgm:t>
    </dgm:pt>
    <dgm:pt modelId="{72A76491-03DD-4437-BFB2-27300EC98A58}" type="parTrans" cxnId="{07BBFA30-4596-4418-8EA4-1B71DDA36C2D}">
      <dgm:prSet/>
      <dgm:spPr/>
    </dgm:pt>
    <dgm:pt modelId="{5D1FE713-1B8A-4CA4-A2C7-3173BF168F64}" type="sibTrans" cxnId="{07BBFA30-4596-4418-8EA4-1B71DDA36C2D}">
      <dgm:prSet/>
      <dgm:spPr/>
    </dgm:pt>
    <dgm:pt modelId="{B342132B-E84D-4578-96D0-14F14DA606E9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Term “</a:t>
          </a:r>
          <a:r>
            <a:rPr lang="en-US" dirty="0" err="1">
              <a:solidFill>
                <a:schemeClr val="tx1"/>
              </a:solidFill>
            </a:rPr>
            <a:t>OpEx</a:t>
          </a:r>
          <a:r>
            <a:rPr lang="en-US" dirty="0">
              <a:solidFill>
                <a:schemeClr val="tx1"/>
              </a:solidFill>
            </a:rPr>
            <a:t>” or “</a:t>
          </a:r>
          <a:r>
            <a:rPr lang="en-US" dirty="0" err="1">
              <a:solidFill>
                <a:schemeClr val="tx1"/>
              </a:solidFill>
            </a:rPr>
            <a:t>CapEx</a:t>
          </a:r>
          <a:r>
            <a:rPr lang="en-US" dirty="0">
              <a:solidFill>
                <a:schemeClr val="tx1"/>
              </a:solidFill>
            </a:rPr>
            <a:t>” being used</a:t>
          </a:r>
        </a:p>
      </dgm:t>
    </dgm:pt>
    <dgm:pt modelId="{92518721-BBFB-469E-87A0-484FF598546D}" type="parTrans" cxnId="{DF4F7154-CC48-4F0D-9384-A3C040FC9426}">
      <dgm:prSet/>
      <dgm:spPr/>
    </dgm:pt>
    <dgm:pt modelId="{227E4AB4-4F56-4601-9F36-1AEEB255C029}" type="sibTrans" cxnId="{DF4F7154-CC48-4F0D-9384-A3C040FC9426}">
      <dgm:prSet/>
      <dgm:spPr/>
    </dgm:pt>
    <dgm:pt modelId="{9C26173C-E116-4FA9-8F54-5C5FE57BF9A9}" type="pres">
      <dgm:prSet presAssocID="{FA4B04D0-05A2-4766-B513-17BDDD4D96E9}" presName="Name0" presStyleCnt="0">
        <dgm:presLayoutVars>
          <dgm:dir/>
          <dgm:animLvl val="lvl"/>
          <dgm:resizeHandles val="exact"/>
        </dgm:presLayoutVars>
      </dgm:prSet>
      <dgm:spPr/>
    </dgm:pt>
    <dgm:pt modelId="{DB03FCE5-356C-4005-AA42-966A95453D36}" type="pres">
      <dgm:prSet presAssocID="{415B3BD1-7158-4CA1-847D-2311BEA4A691}" presName="linNode" presStyleCnt="0"/>
      <dgm:spPr/>
    </dgm:pt>
    <dgm:pt modelId="{9357E245-C894-47C6-802C-E0E57826D312}" type="pres">
      <dgm:prSet presAssocID="{415B3BD1-7158-4CA1-847D-2311BEA4A691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55979D00-EBF7-49CD-9E02-F69F36A9CB18}" type="pres">
      <dgm:prSet presAssocID="{415B3BD1-7158-4CA1-847D-2311BEA4A691}" presName="descendantText" presStyleLbl="alignAccFollowNode1" presStyleIdx="0" presStyleCnt="9">
        <dgm:presLayoutVars>
          <dgm:bulletEnabled val="1"/>
        </dgm:presLayoutVars>
      </dgm:prSet>
      <dgm:spPr/>
    </dgm:pt>
    <dgm:pt modelId="{6329A655-A67E-4154-A1A2-62C716DE9C20}" type="pres">
      <dgm:prSet presAssocID="{F92C8874-63BB-48C8-9B40-2F3E3A27862B}" presName="sp" presStyleCnt="0"/>
      <dgm:spPr/>
    </dgm:pt>
    <dgm:pt modelId="{8CA31BE4-82D3-48C6-A0BB-A4C6AE528FCC}" type="pres">
      <dgm:prSet presAssocID="{D00865D4-EF53-4076-A220-9C193B23A042}" presName="linNode" presStyleCnt="0"/>
      <dgm:spPr/>
    </dgm:pt>
    <dgm:pt modelId="{178A116C-456D-44A4-821D-E5C94395A50E}" type="pres">
      <dgm:prSet presAssocID="{D00865D4-EF53-4076-A220-9C193B23A042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6EFF7972-0719-4660-A9AC-A33A4B89524C}" type="pres">
      <dgm:prSet presAssocID="{D00865D4-EF53-4076-A220-9C193B23A042}" presName="descendantText" presStyleLbl="alignAccFollowNode1" presStyleIdx="1" presStyleCnt="9">
        <dgm:presLayoutVars>
          <dgm:bulletEnabled val="1"/>
        </dgm:presLayoutVars>
      </dgm:prSet>
      <dgm:spPr/>
    </dgm:pt>
    <dgm:pt modelId="{4EB1BA25-DC0D-45F4-ADCD-C5FA377BF444}" type="pres">
      <dgm:prSet presAssocID="{9824D203-0B3D-4EB3-87A0-C44C9A84783F}" presName="sp" presStyleCnt="0"/>
      <dgm:spPr/>
    </dgm:pt>
    <dgm:pt modelId="{40F91EC1-4156-4BC2-A57A-5388D00DADA3}" type="pres">
      <dgm:prSet presAssocID="{A32DAABF-A564-4C17-ACB4-1AF3E3387730}" presName="linNode" presStyleCnt="0"/>
      <dgm:spPr/>
    </dgm:pt>
    <dgm:pt modelId="{9BD6799A-BAAC-443D-8F3C-0CCB83C24F3B}" type="pres">
      <dgm:prSet presAssocID="{A32DAABF-A564-4C17-ACB4-1AF3E3387730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F4D3526D-FC58-4CD6-810B-04824F81AAC5}" type="pres">
      <dgm:prSet presAssocID="{A32DAABF-A564-4C17-ACB4-1AF3E3387730}" presName="descendantText" presStyleLbl="alignAccFollowNode1" presStyleIdx="2" presStyleCnt="9">
        <dgm:presLayoutVars>
          <dgm:bulletEnabled val="1"/>
        </dgm:presLayoutVars>
      </dgm:prSet>
      <dgm:spPr/>
    </dgm:pt>
    <dgm:pt modelId="{B391F73D-DBE3-496F-B671-FBC2C46942B4}" type="pres">
      <dgm:prSet presAssocID="{B034FA4E-E573-4672-8948-70B5D80AB4BF}" presName="sp" presStyleCnt="0"/>
      <dgm:spPr/>
    </dgm:pt>
    <dgm:pt modelId="{DBA3419F-6B64-4B6E-8AB0-05DA6B195A26}" type="pres">
      <dgm:prSet presAssocID="{6EF1F4F9-4641-4B2C-A920-193FCD08450C}" presName="linNode" presStyleCnt="0"/>
      <dgm:spPr/>
    </dgm:pt>
    <dgm:pt modelId="{0DAAD15B-7978-49C2-B211-93BC2E350AE4}" type="pres">
      <dgm:prSet presAssocID="{6EF1F4F9-4641-4B2C-A920-193FCD08450C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F05C8273-83AC-4CFF-9ED6-0D94636FF535}" type="pres">
      <dgm:prSet presAssocID="{6EF1F4F9-4641-4B2C-A920-193FCD08450C}" presName="descendantText" presStyleLbl="alignAccFollowNode1" presStyleIdx="3" presStyleCnt="9">
        <dgm:presLayoutVars>
          <dgm:bulletEnabled val="1"/>
        </dgm:presLayoutVars>
      </dgm:prSet>
      <dgm:spPr/>
    </dgm:pt>
    <dgm:pt modelId="{5CBE6F08-A96E-4EA8-A3D4-EAB608CB2FCF}" type="pres">
      <dgm:prSet presAssocID="{56A01E46-903A-4EE7-BAE5-1B84356384FA}" presName="sp" presStyleCnt="0"/>
      <dgm:spPr/>
    </dgm:pt>
    <dgm:pt modelId="{26BD4541-2A4B-4D3B-8265-500D1F88EAA2}" type="pres">
      <dgm:prSet presAssocID="{C6264D73-C84C-45F4-8C19-8A7D5B23DE2E}" presName="linNode" presStyleCnt="0"/>
      <dgm:spPr/>
    </dgm:pt>
    <dgm:pt modelId="{B28C647F-05F3-489D-BE36-CDB8A3ECE659}" type="pres">
      <dgm:prSet presAssocID="{C6264D73-C84C-45F4-8C19-8A7D5B23DE2E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6A35436E-296B-4C60-A420-8BFDBD7E18F5}" type="pres">
      <dgm:prSet presAssocID="{C6264D73-C84C-45F4-8C19-8A7D5B23DE2E}" presName="descendantText" presStyleLbl="alignAccFollowNode1" presStyleIdx="4" presStyleCnt="9">
        <dgm:presLayoutVars>
          <dgm:bulletEnabled val="1"/>
        </dgm:presLayoutVars>
      </dgm:prSet>
      <dgm:spPr/>
    </dgm:pt>
    <dgm:pt modelId="{E79721F0-2AF8-48A2-B531-647DA0C86BBF}" type="pres">
      <dgm:prSet presAssocID="{288CEF84-A133-4650-91AC-4CA9A0BE1CC8}" presName="sp" presStyleCnt="0"/>
      <dgm:spPr/>
    </dgm:pt>
    <dgm:pt modelId="{9FCEF62C-0606-437B-B7E5-C4C81C7F1C63}" type="pres">
      <dgm:prSet presAssocID="{176C6F5F-6D80-40C3-AE97-04DB8620F3CD}" presName="linNode" presStyleCnt="0"/>
      <dgm:spPr/>
    </dgm:pt>
    <dgm:pt modelId="{06A480A2-053B-4DD5-B61D-F8245DF9C84C}" type="pres">
      <dgm:prSet presAssocID="{176C6F5F-6D80-40C3-AE97-04DB8620F3CD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53E815A5-5703-4D45-A3FE-DF06B81DE29C}" type="pres">
      <dgm:prSet presAssocID="{176C6F5F-6D80-40C3-AE97-04DB8620F3CD}" presName="descendantText" presStyleLbl="alignAccFollowNode1" presStyleIdx="5" presStyleCnt="9">
        <dgm:presLayoutVars>
          <dgm:bulletEnabled val="1"/>
        </dgm:presLayoutVars>
      </dgm:prSet>
      <dgm:spPr/>
    </dgm:pt>
    <dgm:pt modelId="{14169ED2-A9EC-4C29-979F-268AD39254EC}" type="pres">
      <dgm:prSet presAssocID="{28441A53-C870-4958-9725-46D87A84CBFF}" presName="sp" presStyleCnt="0"/>
      <dgm:spPr/>
    </dgm:pt>
    <dgm:pt modelId="{A4EB36D2-8AE4-40F1-99AA-59BC4F48D36E}" type="pres">
      <dgm:prSet presAssocID="{BB0100E1-16DB-4C9D-A003-235BF6752C26}" presName="linNode" presStyleCnt="0"/>
      <dgm:spPr/>
    </dgm:pt>
    <dgm:pt modelId="{2A4D432F-77CA-482F-97A4-2BD75C618F90}" type="pres">
      <dgm:prSet presAssocID="{BB0100E1-16DB-4C9D-A003-235BF6752C26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5354D369-086D-4E18-9328-EFDEB049DCB0}" type="pres">
      <dgm:prSet presAssocID="{BB0100E1-16DB-4C9D-A003-235BF6752C26}" presName="descendantText" presStyleLbl="alignAccFollowNode1" presStyleIdx="6" presStyleCnt="9">
        <dgm:presLayoutVars>
          <dgm:bulletEnabled val="1"/>
        </dgm:presLayoutVars>
      </dgm:prSet>
      <dgm:spPr/>
    </dgm:pt>
    <dgm:pt modelId="{1CCA4040-ADF7-4721-ABF9-0F91B044CE46}" type="pres">
      <dgm:prSet presAssocID="{504E34B0-E398-47C4-865F-36D4372BD8BD}" presName="sp" presStyleCnt="0"/>
      <dgm:spPr/>
    </dgm:pt>
    <dgm:pt modelId="{BFFD3C9C-0517-42F4-9353-799646B2D975}" type="pres">
      <dgm:prSet presAssocID="{43CA63CB-3BD4-47C5-B499-EDC20BEA3D48}" presName="linNode" presStyleCnt="0"/>
      <dgm:spPr/>
    </dgm:pt>
    <dgm:pt modelId="{EF17DF00-2137-4C39-BFD9-66001543CA50}" type="pres">
      <dgm:prSet presAssocID="{43CA63CB-3BD4-47C5-B499-EDC20BEA3D48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55C214C3-5B8C-49F1-B5F0-0F60D514B3D1}" type="pres">
      <dgm:prSet presAssocID="{43CA63CB-3BD4-47C5-B499-EDC20BEA3D48}" presName="descendantText" presStyleLbl="alignAccFollowNode1" presStyleIdx="7" presStyleCnt="9">
        <dgm:presLayoutVars>
          <dgm:bulletEnabled val="1"/>
        </dgm:presLayoutVars>
      </dgm:prSet>
      <dgm:spPr/>
    </dgm:pt>
    <dgm:pt modelId="{9CA3399A-AC74-4226-9A8E-F45CD003896D}" type="pres">
      <dgm:prSet presAssocID="{2E4F2471-5FFA-4612-B5F7-E5CE5F0C7D69}" presName="sp" presStyleCnt="0"/>
      <dgm:spPr/>
    </dgm:pt>
    <dgm:pt modelId="{94247254-43B0-499A-9E86-8BE89447A4B3}" type="pres">
      <dgm:prSet presAssocID="{60584A14-9637-4B01-A319-44EF30F599D2}" presName="linNode" presStyleCnt="0"/>
      <dgm:spPr/>
    </dgm:pt>
    <dgm:pt modelId="{D7385975-8B6C-4C24-8980-15D2DDF347A7}" type="pres">
      <dgm:prSet presAssocID="{60584A14-9637-4B01-A319-44EF30F599D2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0EEDF6DC-A818-48F1-A246-3B80FF309FB7}" type="pres">
      <dgm:prSet presAssocID="{60584A14-9637-4B01-A319-44EF30F599D2}" presName="descendantText" presStyleLbl="alignAccFollowNode1" presStyleIdx="8" presStyleCnt="9">
        <dgm:presLayoutVars>
          <dgm:bulletEnabled val="1"/>
        </dgm:presLayoutVars>
      </dgm:prSet>
      <dgm:spPr/>
    </dgm:pt>
  </dgm:ptLst>
  <dgm:cxnLst>
    <dgm:cxn modelId="{A1517890-32C3-4ECB-BFC3-70D8BF9D31E1}" type="presOf" srcId="{B1EF3075-BDD0-4017-9BE3-8BDE95B37F9E}" destId="{55979D00-EBF7-49CD-9E02-F69F36A9CB18}" srcOrd="0" destOrd="0" presId="urn:microsoft.com/office/officeart/2005/8/layout/vList5"/>
    <dgm:cxn modelId="{C6A9E2BF-E755-4B4D-BA1A-D78490299C73}" srcId="{FA4B04D0-05A2-4766-B513-17BDDD4D96E9}" destId="{BB0100E1-16DB-4C9D-A003-235BF6752C26}" srcOrd="6" destOrd="0" parTransId="{EC61C644-8907-4ABC-BD8C-96C3BB50ED78}" sibTransId="{504E34B0-E398-47C4-865F-36D4372BD8BD}"/>
    <dgm:cxn modelId="{2A56C0B3-1C40-42CD-A2D3-02954410CEEF}" srcId="{FA4B04D0-05A2-4766-B513-17BDDD4D96E9}" destId="{D00865D4-EF53-4076-A220-9C193B23A042}" srcOrd="1" destOrd="0" parTransId="{7896452D-C960-4BB0-ACCC-85D5E59B862F}" sibTransId="{9824D203-0B3D-4EB3-87A0-C44C9A84783F}"/>
    <dgm:cxn modelId="{7F450027-8CA8-46DF-8CB0-47F13F887191}" srcId="{A32DAABF-A564-4C17-ACB4-1AF3E3387730}" destId="{DD9718A6-AA7C-4AEB-9FEC-70B5FCDC2DC5}" srcOrd="0" destOrd="0" parTransId="{3BF6B1C2-4B6D-4360-AC44-383C3EF586A5}" sibTransId="{F5220C3C-7E05-4CB4-9F57-80FDDC5A76AB}"/>
    <dgm:cxn modelId="{2EF537A8-67D8-4960-8441-4B9EB07EEAE1}" type="presOf" srcId="{3054D9E0-AA18-4F5C-AE91-9F2245A8B812}" destId="{53E815A5-5703-4D45-A3FE-DF06B81DE29C}" srcOrd="0" destOrd="0" presId="urn:microsoft.com/office/officeart/2005/8/layout/vList5"/>
    <dgm:cxn modelId="{DF4F7154-CC48-4F0D-9384-A3C040FC9426}" srcId="{176C6F5F-6D80-40C3-AE97-04DB8620F3CD}" destId="{B342132B-E84D-4578-96D0-14F14DA606E9}" srcOrd="1" destOrd="0" parTransId="{92518721-BBFB-469E-87A0-484FF598546D}" sibTransId="{227E4AB4-4F56-4601-9F36-1AEEB255C029}"/>
    <dgm:cxn modelId="{9EE21292-6A41-42CA-AB4F-D7301BAE2F30}" srcId="{A32DAABF-A564-4C17-ACB4-1AF3E3387730}" destId="{9CBDCDE9-3694-4FF8-ADFC-C1329C6CC75A}" srcOrd="1" destOrd="0" parTransId="{7FCA3B95-1CD4-4537-8FC5-742A1BC019A0}" sibTransId="{29599426-34F8-489D-BEC6-69626F1E8767}"/>
    <dgm:cxn modelId="{CB7CC0E4-81F2-424E-B513-ED45D44440E0}" type="presOf" srcId="{57704E23-B495-4296-A86D-2F0F12FB98D0}" destId="{F05C8273-83AC-4CFF-9ED6-0D94636FF535}" srcOrd="0" destOrd="0" presId="urn:microsoft.com/office/officeart/2005/8/layout/vList5"/>
    <dgm:cxn modelId="{4667BD17-5182-4F4E-AC33-550C384DC33D}" srcId="{FA4B04D0-05A2-4766-B513-17BDDD4D96E9}" destId="{C6264D73-C84C-45F4-8C19-8A7D5B23DE2E}" srcOrd="4" destOrd="0" parTransId="{DD26EED6-B954-41E7-8DDB-B7E7E32C2857}" sibTransId="{288CEF84-A133-4650-91AC-4CA9A0BE1CC8}"/>
    <dgm:cxn modelId="{435C5A47-2811-44DA-AD76-B1C3F893D2B3}" type="presOf" srcId="{37C829EF-1D2A-4BB7-BDDD-1482B57F0681}" destId="{6A35436E-296B-4C60-A420-8BFDBD7E18F5}" srcOrd="0" destOrd="0" presId="urn:microsoft.com/office/officeart/2005/8/layout/vList5"/>
    <dgm:cxn modelId="{F2A181C8-58F8-4264-AE6E-AB248EA20273}" srcId="{FA4B04D0-05A2-4766-B513-17BDDD4D96E9}" destId="{176C6F5F-6D80-40C3-AE97-04DB8620F3CD}" srcOrd="5" destOrd="0" parTransId="{DF6372F4-D591-4E4F-BEB4-BA32BB47E159}" sibTransId="{28441A53-C870-4958-9725-46D87A84CBFF}"/>
    <dgm:cxn modelId="{4879D5F3-ACD1-4DD3-9A25-0482933A3E1B}" srcId="{FA4B04D0-05A2-4766-B513-17BDDD4D96E9}" destId="{43CA63CB-3BD4-47C5-B499-EDC20BEA3D48}" srcOrd="7" destOrd="0" parTransId="{D5BEB234-6495-4D24-9222-43F693539393}" sibTransId="{2E4F2471-5FFA-4612-B5F7-E5CE5F0C7D69}"/>
    <dgm:cxn modelId="{DB1B6609-F41A-43C3-884B-6391A9557038}" srcId="{415B3BD1-7158-4CA1-847D-2311BEA4A691}" destId="{F629D088-E614-47F7-8676-B53532B15290}" srcOrd="1" destOrd="0" parTransId="{B26EBF9C-586A-4DD9-AB2A-DF463BBB2239}" sibTransId="{40ACA611-8ACC-46C2-9751-E58679FE44A4}"/>
    <dgm:cxn modelId="{8D8DA7F1-3C46-49E6-9F59-870E20FF3CBA}" srcId="{6EF1F4F9-4641-4B2C-A920-193FCD08450C}" destId="{57704E23-B495-4296-A86D-2F0F12FB98D0}" srcOrd="0" destOrd="0" parTransId="{954ED760-D533-4403-962E-E76B4EFFD76C}" sibTransId="{0D9C587B-8BDC-4A8F-A350-61331ABA2A82}"/>
    <dgm:cxn modelId="{7EF935B5-07D6-4559-8F2F-36EC76515C0E}" type="presOf" srcId="{BB0100E1-16DB-4C9D-A003-235BF6752C26}" destId="{2A4D432F-77CA-482F-97A4-2BD75C618F90}" srcOrd="0" destOrd="0" presId="urn:microsoft.com/office/officeart/2005/8/layout/vList5"/>
    <dgm:cxn modelId="{DA388BCC-6C05-44A3-8D17-4EF9F975512B}" type="presOf" srcId="{9CBDCDE9-3694-4FF8-ADFC-C1329C6CC75A}" destId="{F4D3526D-FC58-4CD6-810B-04824F81AAC5}" srcOrd="0" destOrd="1" presId="urn:microsoft.com/office/officeart/2005/8/layout/vList5"/>
    <dgm:cxn modelId="{07BBFA30-4596-4418-8EA4-1B71DDA36C2D}" srcId="{C6264D73-C84C-45F4-8C19-8A7D5B23DE2E}" destId="{34C42476-D28E-4AA1-A269-451B2C49793B}" srcOrd="1" destOrd="0" parTransId="{72A76491-03DD-4437-BFB2-27300EC98A58}" sibTransId="{5D1FE713-1B8A-4CA4-A2C7-3173BF168F64}"/>
    <dgm:cxn modelId="{EA453126-AFBA-4069-853F-C5FCEACB672E}" srcId="{FA4B04D0-05A2-4766-B513-17BDDD4D96E9}" destId="{415B3BD1-7158-4CA1-847D-2311BEA4A691}" srcOrd="0" destOrd="0" parTransId="{F4775309-21E2-4D84-8B01-CED51826FD33}" sibTransId="{F92C8874-63BB-48C8-9B40-2F3E3A27862B}"/>
    <dgm:cxn modelId="{BA085D9E-6CC6-416A-B752-0B41DC76DE59}" srcId="{415B3BD1-7158-4CA1-847D-2311BEA4A691}" destId="{B1EF3075-BDD0-4017-9BE3-8BDE95B37F9E}" srcOrd="0" destOrd="0" parTransId="{7CD6195D-5E09-4C7F-97B1-05FF197EFBC9}" sibTransId="{BE2457FA-314B-4013-8E6D-9C65F946DB37}"/>
    <dgm:cxn modelId="{C0A09F1A-BD41-4810-B835-428ACF8B5F3A}" srcId="{176C6F5F-6D80-40C3-AE97-04DB8620F3CD}" destId="{3054D9E0-AA18-4F5C-AE91-9F2245A8B812}" srcOrd="0" destOrd="0" parTransId="{671BF33B-418C-4943-B2D6-51335820981B}" sibTransId="{C420D38A-59F1-4E50-B185-1F1B25A1E785}"/>
    <dgm:cxn modelId="{BF6A577F-B742-4899-88EA-78C0210A695E}" type="presOf" srcId="{4D549054-06E8-4066-BAD9-16A7F47514A6}" destId="{6EFF7972-0719-4660-A9AC-A33A4B89524C}" srcOrd="0" destOrd="0" presId="urn:microsoft.com/office/officeart/2005/8/layout/vList5"/>
    <dgm:cxn modelId="{934A1A5A-DCAE-4162-89E5-4A18BA1D1A23}" type="presOf" srcId="{25FF9E76-D375-476B-B62C-00076005185B}" destId="{F05C8273-83AC-4CFF-9ED6-0D94636FF535}" srcOrd="0" destOrd="1" presId="urn:microsoft.com/office/officeart/2005/8/layout/vList5"/>
    <dgm:cxn modelId="{0AD504F3-5D06-4735-85BF-048A43075F8E}" srcId="{BB0100E1-16DB-4C9D-A003-235BF6752C26}" destId="{CB7CA22F-F859-4DB0-9397-2248BE1110E2}" srcOrd="0" destOrd="0" parTransId="{A5E7F5EA-94FD-40DD-8471-3F924680789C}" sibTransId="{5D21C792-D961-4B0C-8F32-1ADA23B25740}"/>
    <dgm:cxn modelId="{8E60C6B6-427A-4D4A-A584-D411084FC4CE}" srcId="{FA4B04D0-05A2-4766-B513-17BDDD4D96E9}" destId="{A32DAABF-A564-4C17-ACB4-1AF3E3387730}" srcOrd="2" destOrd="0" parTransId="{356EC1CB-23FF-4F56-880E-6205A7B71763}" sibTransId="{B034FA4E-E573-4672-8948-70B5D80AB4BF}"/>
    <dgm:cxn modelId="{F812EEFB-A136-45C2-9E01-A82130C24757}" type="presOf" srcId="{FA4B04D0-05A2-4766-B513-17BDDD4D96E9}" destId="{9C26173C-E116-4FA9-8F54-5C5FE57BF9A9}" srcOrd="0" destOrd="0" presId="urn:microsoft.com/office/officeart/2005/8/layout/vList5"/>
    <dgm:cxn modelId="{373453DC-4DAA-4CF4-8659-8898ABDDBF81}" type="presOf" srcId="{6EF1F4F9-4641-4B2C-A920-193FCD08450C}" destId="{0DAAD15B-7978-49C2-B211-93BC2E350AE4}" srcOrd="0" destOrd="0" presId="urn:microsoft.com/office/officeart/2005/8/layout/vList5"/>
    <dgm:cxn modelId="{65ABFB92-8F5A-41BE-A061-A08E8A17505F}" type="presOf" srcId="{DD9718A6-AA7C-4AEB-9FEC-70B5FCDC2DC5}" destId="{F4D3526D-FC58-4CD6-810B-04824F81AAC5}" srcOrd="0" destOrd="0" presId="urn:microsoft.com/office/officeart/2005/8/layout/vList5"/>
    <dgm:cxn modelId="{5BBC2BCD-AB0A-4656-B2C2-ACC95371C37D}" srcId="{60584A14-9637-4B01-A319-44EF30F599D2}" destId="{A2535B91-4F22-4C24-B2E2-39AB9320B2AD}" srcOrd="0" destOrd="0" parTransId="{9FEFAD5F-37AB-47D2-BF3F-06949456C98D}" sibTransId="{48EC30C2-3BB4-4B70-809B-2983C2CC18FD}"/>
    <dgm:cxn modelId="{849F87DB-4F11-4F2F-BF4A-5A7E17BE343A}" type="presOf" srcId="{176C6F5F-6D80-40C3-AE97-04DB8620F3CD}" destId="{06A480A2-053B-4DD5-B61D-F8245DF9C84C}" srcOrd="0" destOrd="0" presId="urn:microsoft.com/office/officeart/2005/8/layout/vList5"/>
    <dgm:cxn modelId="{C68103F6-0BD2-4D39-9D75-6F38FEF28B79}" type="presOf" srcId="{D00865D4-EF53-4076-A220-9C193B23A042}" destId="{178A116C-456D-44A4-821D-E5C94395A50E}" srcOrd="0" destOrd="0" presId="urn:microsoft.com/office/officeart/2005/8/layout/vList5"/>
    <dgm:cxn modelId="{EE7C4DF3-47B6-4F42-A07E-DCEAF29E8879}" type="presOf" srcId="{60584A14-9637-4B01-A319-44EF30F599D2}" destId="{D7385975-8B6C-4C24-8980-15D2DDF347A7}" srcOrd="0" destOrd="0" presId="urn:microsoft.com/office/officeart/2005/8/layout/vList5"/>
    <dgm:cxn modelId="{97D5E28E-A997-4D35-AE05-5516D0C90941}" srcId="{D00865D4-EF53-4076-A220-9C193B23A042}" destId="{5435D037-20B5-44C8-A5A6-271BFA4D4EE3}" srcOrd="1" destOrd="0" parTransId="{C74FBA62-35F6-4D76-BEAE-8F3B1EF26A2E}" sibTransId="{1BFA666F-9898-479A-A5FC-E75CDD263451}"/>
    <dgm:cxn modelId="{C179FE55-2045-4855-9189-F91797538820}" srcId="{43CA63CB-3BD4-47C5-B499-EDC20BEA3D48}" destId="{045CCC88-446D-4F97-A5DF-964BE56F34D9}" srcOrd="0" destOrd="0" parTransId="{4DAB0796-1275-450E-933E-C415B8CE0702}" sibTransId="{F0F28A95-C760-4AF3-B1A6-4270D74E4AF3}"/>
    <dgm:cxn modelId="{154EBFE7-E559-48B0-8B4B-E1A160B0C885}" type="presOf" srcId="{F629D088-E614-47F7-8676-B53532B15290}" destId="{55979D00-EBF7-49CD-9E02-F69F36A9CB18}" srcOrd="0" destOrd="1" presId="urn:microsoft.com/office/officeart/2005/8/layout/vList5"/>
    <dgm:cxn modelId="{711FFC84-A967-41C0-B51E-E80AAB7BF19C}" type="presOf" srcId="{B342132B-E84D-4578-96D0-14F14DA606E9}" destId="{53E815A5-5703-4D45-A3FE-DF06B81DE29C}" srcOrd="0" destOrd="1" presId="urn:microsoft.com/office/officeart/2005/8/layout/vList5"/>
    <dgm:cxn modelId="{18D98D6E-E5D2-4797-8BAF-F2023D48D877}" type="presOf" srcId="{34C42476-D28E-4AA1-A269-451B2C49793B}" destId="{6A35436E-296B-4C60-A420-8BFDBD7E18F5}" srcOrd="0" destOrd="1" presId="urn:microsoft.com/office/officeart/2005/8/layout/vList5"/>
    <dgm:cxn modelId="{11B98682-855A-4162-A107-CB4963006115}" type="presOf" srcId="{43CA63CB-3BD4-47C5-B499-EDC20BEA3D48}" destId="{EF17DF00-2137-4C39-BFD9-66001543CA50}" srcOrd="0" destOrd="0" presId="urn:microsoft.com/office/officeart/2005/8/layout/vList5"/>
    <dgm:cxn modelId="{DBC77503-DACB-4131-949C-AE984080B7AD}" srcId="{FA4B04D0-05A2-4766-B513-17BDDD4D96E9}" destId="{6EF1F4F9-4641-4B2C-A920-193FCD08450C}" srcOrd="3" destOrd="0" parTransId="{1B75D8EB-63CC-49AE-B74C-0D7950857FDE}" sibTransId="{56A01E46-903A-4EE7-BAE5-1B84356384FA}"/>
    <dgm:cxn modelId="{B2D9B646-EC88-44BD-BB95-D233E239C1BE}" type="presOf" srcId="{045CCC88-446D-4F97-A5DF-964BE56F34D9}" destId="{55C214C3-5B8C-49F1-B5F0-0F60D514B3D1}" srcOrd="0" destOrd="0" presId="urn:microsoft.com/office/officeart/2005/8/layout/vList5"/>
    <dgm:cxn modelId="{36CDC615-A29C-437E-BFFC-83BC5956F186}" type="presOf" srcId="{415B3BD1-7158-4CA1-847D-2311BEA4A691}" destId="{9357E245-C894-47C6-802C-E0E57826D312}" srcOrd="0" destOrd="0" presId="urn:microsoft.com/office/officeart/2005/8/layout/vList5"/>
    <dgm:cxn modelId="{F9F3360A-CF16-4365-9807-CD7D936A6AF7}" srcId="{C6264D73-C84C-45F4-8C19-8A7D5B23DE2E}" destId="{37C829EF-1D2A-4BB7-BDDD-1482B57F0681}" srcOrd="0" destOrd="0" parTransId="{CCDB1951-59B7-4CCB-80D8-79604E4924C2}" sibTransId="{FB2245BE-745A-4996-B516-BBF921875A0E}"/>
    <dgm:cxn modelId="{7D8193D8-9784-4F8B-BDCA-CFF6E56EB6CA}" srcId="{FA4B04D0-05A2-4766-B513-17BDDD4D96E9}" destId="{60584A14-9637-4B01-A319-44EF30F599D2}" srcOrd="8" destOrd="0" parTransId="{9468F143-EEE4-41AC-AD1C-FD2945F66FA6}" sibTransId="{D30622C4-FD02-4D31-A757-A6D5ED814A1E}"/>
    <dgm:cxn modelId="{C2D848C4-2CBD-42FC-A4B4-B3B2F7E42770}" type="presOf" srcId="{5435D037-20B5-44C8-A5A6-271BFA4D4EE3}" destId="{6EFF7972-0719-4660-A9AC-A33A4B89524C}" srcOrd="0" destOrd="1" presId="urn:microsoft.com/office/officeart/2005/8/layout/vList5"/>
    <dgm:cxn modelId="{2A1A72EB-BF92-4444-B374-C44D045C6618}" type="presOf" srcId="{C6264D73-C84C-45F4-8C19-8A7D5B23DE2E}" destId="{B28C647F-05F3-489D-BE36-CDB8A3ECE659}" srcOrd="0" destOrd="0" presId="urn:microsoft.com/office/officeart/2005/8/layout/vList5"/>
    <dgm:cxn modelId="{DD44876A-ADEE-4DF2-BEA8-6AAB3DE7FA86}" srcId="{6EF1F4F9-4641-4B2C-A920-193FCD08450C}" destId="{25FF9E76-D375-476B-B62C-00076005185B}" srcOrd="1" destOrd="0" parTransId="{5FC0597D-F75D-4F2F-AB64-6719308EBC89}" sibTransId="{0A31E7F9-8E16-41F8-B31A-261EE2E4D12C}"/>
    <dgm:cxn modelId="{ED294F39-6718-4DFA-9865-C98EA4726BC0}" type="presOf" srcId="{A2535B91-4F22-4C24-B2E2-39AB9320B2AD}" destId="{0EEDF6DC-A818-48F1-A246-3B80FF309FB7}" srcOrd="0" destOrd="0" presId="urn:microsoft.com/office/officeart/2005/8/layout/vList5"/>
    <dgm:cxn modelId="{DBF5A1AF-55C3-4151-8D0E-A7F00D991137}" type="presOf" srcId="{A32DAABF-A564-4C17-ACB4-1AF3E3387730}" destId="{9BD6799A-BAAC-443D-8F3C-0CCB83C24F3B}" srcOrd="0" destOrd="0" presId="urn:microsoft.com/office/officeart/2005/8/layout/vList5"/>
    <dgm:cxn modelId="{2CA71386-915D-48A2-930C-B8918434CA3A}" type="presOf" srcId="{CB7CA22F-F859-4DB0-9397-2248BE1110E2}" destId="{5354D369-086D-4E18-9328-EFDEB049DCB0}" srcOrd="0" destOrd="0" presId="urn:microsoft.com/office/officeart/2005/8/layout/vList5"/>
    <dgm:cxn modelId="{6B0641A5-97C7-45BF-BCE3-E70C8A9C6F67}" srcId="{D00865D4-EF53-4076-A220-9C193B23A042}" destId="{4D549054-06E8-4066-BAD9-16A7F47514A6}" srcOrd="0" destOrd="0" parTransId="{087090B8-8491-4E72-8A8F-BB4B1C7CDD34}" sibTransId="{055B92E4-B7A4-4B4E-A0F6-182995EF18DB}"/>
    <dgm:cxn modelId="{0ED5D771-F9B4-4247-B9DA-60BD962B348F}" type="presParOf" srcId="{9C26173C-E116-4FA9-8F54-5C5FE57BF9A9}" destId="{DB03FCE5-356C-4005-AA42-966A95453D36}" srcOrd="0" destOrd="0" presId="urn:microsoft.com/office/officeart/2005/8/layout/vList5"/>
    <dgm:cxn modelId="{02A33562-2357-4E3F-82A1-6BA5ADB06B69}" type="presParOf" srcId="{DB03FCE5-356C-4005-AA42-966A95453D36}" destId="{9357E245-C894-47C6-802C-E0E57826D312}" srcOrd="0" destOrd="0" presId="urn:microsoft.com/office/officeart/2005/8/layout/vList5"/>
    <dgm:cxn modelId="{2F1C26A9-387E-4319-94F6-3789DE18FDC2}" type="presParOf" srcId="{DB03FCE5-356C-4005-AA42-966A95453D36}" destId="{55979D00-EBF7-49CD-9E02-F69F36A9CB18}" srcOrd="1" destOrd="0" presId="urn:microsoft.com/office/officeart/2005/8/layout/vList5"/>
    <dgm:cxn modelId="{BCB87BBB-6341-46A9-BF42-6181E11236F9}" type="presParOf" srcId="{9C26173C-E116-4FA9-8F54-5C5FE57BF9A9}" destId="{6329A655-A67E-4154-A1A2-62C716DE9C20}" srcOrd="1" destOrd="0" presId="urn:microsoft.com/office/officeart/2005/8/layout/vList5"/>
    <dgm:cxn modelId="{AB513106-1CE0-481F-900A-CF13C657B539}" type="presParOf" srcId="{9C26173C-E116-4FA9-8F54-5C5FE57BF9A9}" destId="{8CA31BE4-82D3-48C6-A0BB-A4C6AE528FCC}" srcOrd="2" destOrd="0" presId="urn:microsoft.com/office/officeart/2005/8/layout/vList5"/>
    <dgm:cxn modelId="{69510702-8E1B-47DB-8378-BA207E23DD18}" type="presParOf" srcId="{8CA31BE4-82D3-48C6-A0BB-A4C6AE528FCC}" destId="{178A116C-456D-44A4-821D-E5C94395A50E}" srcOrd="0" destOrd="0" presId="urn:microsoft.com/office/officeart/2005/8/layout/vList5"/>
    <dgm:cxn modelId="{A6FF02C4-91F3-4CA8-B3FF-96936D3F523C}" type="presParOf" srcId="{8CA31BE4-82D3-48C6-A0BB-A4C6AE528FCC}" destId="{6EFF7972-0719-4660-A9AC-A33A4B89524C}" srcOrd="1" destOrd="0" presId="urn:microsoft.com/office/officeart/2005/8/layout/vList5"/>
    <dgm:cxn modelId="{04B4683D-AF8F-4621-BCCE-77626800407C}" type="presParOf" srcId="{9C26173C-E116-4FA9-8F54-5C5FE57BF9A9}" destId="{4EB1BA25-DC0D-45F4-ADCD-C5FA377BF444}" srcOrd="3" destOrd="0" presId="urn:microsoft.com/office/officeart/2005/8/layout/vList5"/>
    <dgm:cxn modelId="{9A0F4351-66C0-43A0-9B45-840C6FEC7894}" type="presParOf" srcId="{9C26173C-E116-4FA9-8F54-5C5FE57BF9A9}" destId="{40F91EC1-4156-4BC2-A57A-5388D00DADA3}" srcOrd="4" destOrd="0" presId="urn:microsoft.com/office/officeart/2005/8/layout/vList5"/>
    <dgm:cxn modelId="{9C5F2399-2D86-44DB-B8B1-90A477209A33}" type="presParOf" srcId="{40F91EC1-4156-4BC2-A57A-5388D00DADA3}" destId="{9BD6799A-BAAC-443D-8F3C-0CCB83C24F3B}" srcOrd="0" destOrd="0" presId="urn:microsoft.com/office/officeart/2005/8/layout/vList5"/>
    <dgm:cxn modelId="{6D4DC6B0-9828-47D5-9D18-B8AF5B1F5AE8}" type="presParOf" srcId="{40F91EC1-4156-4BC2-A57A-5388D00DADA3}" destId="{F4D3526D-FC58-4CD6-810B-04824F81AAC5}" srcOrd="1" destOrd="0" presId="urn:microsoft.com/office/officeart/2005/8/layout/vList5"/>
    <dgm:cxn modelId="{0362AAA9-A210-47DA-8146-41ED7E5E07AE}" type="presParOf" srcId="{9C26173C-E116-4FA9-8F54-5C5FE57BF9A9}" destId="{B391F73D-DBE3-496F-B671-FBC2C46942B4}" srcOrd="5" destOrd="0" presId="urn:microsoft.com/office/officeart/2005/8/layout/vList5"/>
    <dgm:cxn modelId="{A9FB7ECA-0019-4136-8750-944BD42552AA}" type="presParOf" srcId="{9C26173C-E116-4FA9-8F54-5C5FE57BF9A9}" destId="{DBA3419F-6B64-4B6E-8AB0-05DA6B195A26}" srcOrd="6" destOrd="0" presId="urn:microsoft.com/office/officeart/2005/8/layout/vList5"/>
    <dgm:cxn modelId="{6664376D-5A63-4F74-B63E-ECBDC568B0C5}" type="presParOf" srcId="{DBA3419F-6B64-4B6E-8AB0-05DA6B195A26}" destId="{0DAAD15B-7978-49C2-B211-93BC2E350AE4}" srcOrd="0" destOrd="0" presId="urn:microsoft.com/office/officeart/2005/8/layout/vList5"/>
    <dgm:cxn modelId="{B0D00198-96DD-47B3-AFDF-7BB227877D94}" type="presParOf" srcId="{DBA3419F-6B64-4B6E-8AB0-05DA6B195A26}" destId="{F05C8273-83AC-4CFF-9ED6-0D94636FF535}" srcOrd="1" destOrd="0" presId="urn:microsoft.com/office/officeart/2005/8/layout/vList5"/>
    <dgm:cxn modelId="{AC83007B-1966-4630-905F-CD1BDC541CAC}" type="presParOf" srcId="{9C26173C-E116-4FA9-8F54-5C5FE57BF9A9}" destId="{5CBE6F08-A96E-4EA8-A3D4-EAB608CB2FCF}" srcOrd="7" destOrd="0" presId="urn:microsoft.com/office/officeart/2005/8/layout/vList5"/>
    <dgm:cxn modelId="{A78469D2-5DED-410F-8291-EA20CCBB5A5B}" type="presParOf" srcId="{9C26173C-E116-4FA9-8F54-5C5FE57BF9A9}" destId="{26BD4541-2A4B-4D3B-8265-500D1F88EAA2}" srcOrd="8" destOrd="0" presId="urn:microsoft.com/office/officeart/2005/8/layout/vList5"/>
    <dgm:cxn modelId="{3F9E3277-7D84-4556-B73D-262EEB94F6FF}" type="presParOf" srcId="{26BD4541-2A4B-4D3B-8265-500D1F88EAA2}" destId="{B28C647F-05F3-489D-BE36-CDB8A3ECE659}" srcOrd="0" destOrd="0" presId="urn:microsoft.com/office/officeart/2005/8/layout/vList5"/>
    <dgm:cxn modelId="{DA0F3334-9606-4CFA-AC3B-4FFF51F629F2}" type="presParOf" srcId="{26BD4541-2A4B-4D3B-8265-500D1F88EAA2}" destId="{6A35436E-296B-4C60-A420-8BFDBD7E18F5}" srcOrd="1" destOrd="0" presId="urn:microsoft.com/office/officeart/2005/8/layout/vList5"/>
    <dgm:cxn modelId="{B313A5B1-8A6C-4CAA-BA1E-2B4A7BBC1430}" type="presParOf" srcId="{9C26173C-E116-4FA9-8F54-5C5FE57BF9A9}" destId="{E79721F0-2AF8-48A2-B531-647DA0C86BBF}" srcOrd="9" destOrd="0" presId="urn:microsoft.com/office/officeart/2005/8/layout/vList5"/>
    <dgm:cxn modelId="{9A9FAD3E-CA58-43C3-AAA7-79431159661D}" type="presParOf" srcId="{9C26173C-E116-4FA9-8F54-5C5FE57BF9A9}" destId="{9FCEF62C-0606-437B-B7E5-C4C81C7F1C63}" srcOrd="10" destOrd="0" presId="urn:microsoft.com/office/officeart/2005/8/layout/vList5"/>
    <dgm:cxn modelId="{B1EC02BC-D0D1-4894-AEAD-BE74FCE064E7}" type="presParOf" srcId="{9FCEF62C-0606-437B-B7E5-C4C81C7F1C63}" destId="{06A480A2-053B-4DD5-B61D-F8245DF9C84C}" srcOrd="0" destOrd="0" presId="urn:microsoft.com/office/officeart/2005/8/layout/vList5"/>
    <dgm:cxn modelId="{91C91088-E77C-4B40-A344-3D1D2D381643}" type="presParOf" srcId="{9FCEF62C-0606-437B-B7E5-C4C81C7F1C63}" destId="{53E815A5-5703-4D45-A3FE-DF06B81DE29C}" srcOrd="1" destOrd="0" presId="urn:microsoft.com/office/officeart/2005/8/layout/vList5"/>
    <dgm:cxn modelId="{FB335902-62E7-4D96-85C2-40D5A71CEC00}" type="presParOf" srcId="{9C26173C-E116-4FA9-8F54-5C5FE57BF9A9}" destId="{14169ED2-A9EC-4C29-979F-268AD39254EC}" srcOrd="11" destOrd="0" presId="urn:microsoft.com/office/officeart/2005/8/layout/vList5"/>
    <dgm:cxn modelId="{7D37D960-0CA4-4D08-9306-C069224734C2}" type="presParOf" srcId="{9C26173C-E116-4FA9-8F54-5C5FE57BF9A9}" destId="{A4EB36D2-8AE4-40F1-99AA-59BC4F48D36E}" srcOrd="12" destOrd="0" presId="urn:microsoft.com/office/officeart/2005/8/layout/vList5"/>
    <dgm:cxn modelId="{12AD8EA6-9A2C-4616-A064-D10EF8AB0BC4}" type="presParOf" srcId="{A4EB36D2-8AE4-40F1-99AA-59BC4F48D36E}" destId="{2A4D432F-77CA-482F-97A4-2BD75C618F90}" srcOrd="0" destOrd="0" presId="urn:microsoft.com/office/officeart/2005/8/layout/vList5"/>
    <dgm:cxn modelId="{7274C6BA-1492-4CC9-9E0D-8610A308E90E}" type="presParOf" srcId="{A4EB36D2-8AE4-40F1-99AA-59BC4F48D36E}" destId="{5354D369-086D-4E18-9328-EFDEB049DCB0}" srcOrd="1" destOrd="0" presId="urn:microsoft.com/office/officeart/2005/8/layout/vList5"/>
    <dgm:cxn modelId="{1A9E7B81-6CDB-4A7A-B2CE-6A966A43B262}" type="presParOf" srcId="{9C26173C-E116-4FA9-8F54-5C5FE57BF9A9}" destId="{1CCA4040-ADF7-4721-ABF9-0F91B044CE46}" srcOrd="13" destOrd="0" presId="urn:microsoft.com/office/officeart/2005/8/layout/vList5"/>
    <dgm:cxn modelId="{D8B2EBE2-1903-4D12-8C7E-D6E6AA5F129D}" type="presParOf" srcId="{9C26173C-E116-4FA9-8F54-5C5FE57BF9A9}" destId="{BFFD3C9C-0517-42F4-9353-799646B2D975}" srcOrd="14" destOrd="0" presId="urn:microsoft.com/office/officeart/2005/8/layout/vList5"/>
    <dgm:cxn modelId="{2A3FD495-0E19-408F-9B00-5516F9B9A909}" type="presParOf" srcId="{BFFD3C9C-0517-42F4-9353-799646B2D975}" destId="{EF17DF00-2137-4C39-BFD9-66001543CA50}" srcOrd="0" destOrd="0" presId="urn:microsoft.com/office/officeart/2005/8/layout/vList5"/>
    <dgm:cxn modelId="{1CA1A182-9003-45AA-BE1A-626EF27F2829}" type="presParOf" srcId="{BFFD3C9C-0517-42F4-9353-799646B2D975}" destId="{55C214C3-5B8C-49F1-B5F0-0F60D514B3D1}" srcOrd="1" destOrd="0" presId="urn:microsoft.com/office/officeart/2005/8/layout/vList5"/>
    <dgm:cxn modelId="{F231B851-7A5A-4B2C-8E24-E87FF9A3F32D}" type="presParOf" srcId="{9C26173C-E116-4FA9-8F54-5C5FE57BF9A9}" destId="{9CA3399A-AC74-4226-9A8E-F45CD003896D}" srcOrd="15" destOrd="0" presId="urn:microsoft.com/office/officeart/2005/8/layout/vList5"/>
    <dgm:cxn modelId="{5621F00D-751B-4A07-81AA-D0965C55DFE2}" type="presParOf" srcId="{9C26173C-E116-4FA9-8F54-5C5FE57BF9A9}" destId="{94247254-43B0-499A-9E86-8BE89447A4B3}" srcOrd="16" destOrd="0" presId="urn:microsoft.com/office/officeart/2005/8/layout/vList5"/>
    <dgm:cxn modelId="{93C403C3-2C37-4EBC-B287-FE79E4586920}" type="presParOf" srcId="{94247254-43B0-499A-9E86-8BE89447A4B3}" destId="{D7385975-8B6C-4C24-8980-15D2DDF347A7}" srcOrd="0" destOrd="0" presId="urn:microsoft.com/office/officeart/2005/8/layout/vList5"/>
    <dgm:cxn modelId="{FC9FA796-AF8E-4FD5-9FD1-85076AFC3EDD}" type="presParOf" srcId="{94247254-43B0-499A-9E86-8BE89447A4B3}" destId="{0EEDF6DC-A818-48F1-A246-3B80FF309FB7}" srcOrd="1" destOrd="0" presId="urn:microsoft.com/office/officeart/2005/8/layout/vList5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4B04D0-05A2-4766-B513-17BDDD4D96E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5B3BD1-7158-4CA1-847D-2311BEA4A691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Limited IT resources</a:t>
          </a:r>
        </a:p>
      </dgm:t>
    </dgm:pt>
    <dgm:pt modelId="{F4775309-21E2-4D84-8B01-CED51826FD33}" type="parTrans" cxnId="{EA453126-AFBA-4069-853F-C5FCEACB672E}">
      <dgm:prSet/>
      <dgm:spPr/>
      <dgm:t>
        <a:bodyPr/>
        <a:lstStyle/>
        <a:p>
          <a:endParaRPr lang="en-US"/>
        </a:p>
      </dgm:t>
    </dgm:pt>
    <dgm:pt modelId="{F92C8874-63BB-48C8-9B40-2F3E3A27862B}" type="sibTrans" cxnId="{EA453126-AFBA-4069-853F-C5FCEACB672E}">
      <dgm:prSet/>
      <dgm:spPr/>
      <dgm:t>
        <a:bodyPr/>
        <a:lstStyle/>
        <a:p>
          <a:endParaRPr lang="en-US"/>
        </a:p>
      </dgm:t>
    </dgm:pt>
    <dgm:pt modelId="{B1EF3075-BDD0-4017-9BE3-8BDE95B37F9E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IT complaining about security</a:t>
          </a:r>
        </a:p>
      </dgm:t>
    </dgm:pt>
    <dgm:pt modelId="{7CD6195D-5E09-4C7F-97B1-05FF197EFBC9}" type="parTrans" cxnId="{BA085D9E-6CC6-416A-B752-0B41DC76DE59}">
      <dgm:prSet/>
      <dgm:spPr/>
      <dgm:t>
        <a:bodyPr/>
        <a:lstStyle/>
        <a:p>
          <a:endParaRPr lang="en-US"/>
        </a:p>
      </dgm:t>
    </dgm:pt>
    <dgm:pt modelId="{BE2457FA-314B-4013-8E6D-9C65F946DB37}" type="sibTrans" cxnId="{BA085D9E-6CC6-416A-B752-0B41DC76DE59}">
      <dgm:prSet/>
      <dgm:spPr/>
      <dgm:t>
        <a:bodyPr/>
        <a:lstStyle/>
        <a:p>
          <a:endParaRPr lang="en-US"/>
        </a:p>
      </dgm:t>
    </dgm:pt>
    <dgm:pt modelId="{F629D088-E614-47F7-8676-B53532B15290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Security complaining about IT</a:t>
          </a:r>
        </a:p>
      </dgm:t>
    </dgm:pt>
    <dgm:pt modelId="{B26EBF9C-586A-4DD9-AB2A-DF463BBB2239}" type="parTrans" cxnId="{DB1B6609-F41A-43C3-884B-6391A9557038}">
      <dgm:prSet/>
      <dgm:spPr/>
      <dgm:t>
        <a:bodyPr/>
        <a:lstStyle/>
        <a:p>
          <a:endParaRPr lang="en-US"/>
        </a:p>
      </dgm:t>
    </dgm:pt>
    <dgm:pt modelId="{40ACA611-8ACC-46C2-9751-E58679FE44A4}" type="sibTrans" cxnId="{DB1B6609-F41A-43C3-884B-6391A9557038}">
      <dgm:prSet/>
      <dgm:spPr/>
      <dgm:t>
        <a:bodyPr/>
        <a:lstStyle/>
        <a:p>
          <a:endParaRPr lang="en-US"/>
        </a:p>
      </dgm:t>
    </dgm:pt>
    <dgm:pt modelId="{D00865D4-EF53-4076-A220-9C193B23A04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Updates / back-ups not current</a:t>
          </a:r>
        </a:p>
      </dgm:t>
    </dgm:pt>
    <dgm:pt modelId="{7896452D-C960-4BB0-ACCC-85D5E59B862F}" type="parTrans" cxnId="{2A56C0B3-1C40-42CD-A2D3-02954410CEEF}">
      <dgm:prSet/>
      <dgm:spPr/>
      <dgm:t>
        <a:bodyPr/>
        <a:lstStyle/>
        <a:p>
          <a:endParaRPr lang="en-US"/>
        </a:p>
      </dgm:t>
    </dgm:pt>
    <dgm:pt modelId="{9824D203-0B3D-4EB3-87A0-C44C9A84783F}" type="sibTrans" cxnId="{2A56C0B3-1C40-42CD-A2D3-02954410CEEF}">
      <dgm:prSet/>
      <dgm:spPr/>
      <dgm:t>
        <a:bodyPr/>
        <a:lstStyle/>
        <a:p>
          <a:endParaRPr lang="en-US"/>
        </a:p>
      </dgm:t>
    </dgm:pt>
    <dgm:pt modelId="{4D549054-06E8-4066-BAD9-16A7F47514A6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End-users complaining about system</a:t>
          </a:r>
        </a:p>
      </dgm:t>
    </dgm:pt>
    <dgm:pt modelId="{087090B8-8491-4E72-8A8F-BB4B1C7CDD34}" type="parTrans" cxnId="{6B0641A5-97C7-45BF-BCE3-E70C8A9C6F67}">
      <dgm:prSet/>
      <dgm:spPr/>
      <dgm:t>
        <a:bodyPr/>
        <a:lstStyle/>
        <a:p>
          <a:endParaRPr lang="en-US"/>
        </a:p>
      </dgm:t>
    </dgm:pt>
    <dgm:pt modelId="{055B92E4-B7A4-4B4E-A0F6-182995EF18DB}" type="sibTrans" cxnId="{6B0641A5-97C7-45BF-BCE3-E70C8A9C6F67}">
      <dgm:prSet/>
      <dgm:spPr/>
      <dgm:t>
        <a:bodyPr/>
        <a:lstStyle/>
        <a:p>
          <a:endParaRPr lang="en-US"/>
        </a:p>
      </dgm:t>
    </dgm:pt>
    <dgm:pt modelId="{A32DAABF-A564-4C17-ACB4-1AF3E3387730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Overtime pay</a:t>
          </a:r>
        </a:p>
      </dgm:t>
    </dgm:pt>
    <dgm:pt modelId="{356EC1CB-23FF-4F56-880E-6205A7B71763}" type="parTrans" cxnId="{8E60C6B6-427A-4D4A-A584-D411084FC4CE}">
      <dgm:prSet/>
      <dgm:spPr/>
      <dgm:t>
        <a:bodyPr/>
        <a:lstStyle/>
        <a:p>
          <a:endParaRPr lang="en-US"/>
        </a:p>
      </dgm:t>
    </dgm:pt>
    <dgm:pt modelId="{B034FA4E-E573-4672-8948-70B5D80AB4BF}" type="sibTrans" cxnId="{8E60C6B6-427A-4D4A-A584-D411084FC4CE}">
      <dgm:prSet/>
      <dgm:spPr/>
      <dgm:t>
        <a:bodyPr/>
        <a:lstStyle/>
        <a:p>
          <a:endParaRPr lang="en-US"/>
        </a:p>
      </dgm:t>
    </dgm:pt>
    <dgm:pt modelId="{DD9718A6-AA7C-4AEB-9FEC-70B5FCDC2DC5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Any negative remark about finance department</a:t>
          </a:r>
        </a:p>
      </dgm:t>
    </dgm:pt>
    <dgm:pt modelId="{3BF6B1C2-4B6D-4360-AC44-383C3EF586A5}" type="parTrans" cxnId="{7F450027-8CA8-46DF-8CB0-47F13F887191}">
      <dgm:prSet/>
      <dgm:spPr/>
      <dgm:t>
        <a:bodyPr/>
        <a:lstStyle/>
        <a:p>
          <a:endParaRPr lang="en-US"/>
        </a:p>
      </dgm:t>
    </dgm:pt>
    <dgm:pt modelId="{F5220C3C-7E05-4CB4-9F57-80FDDC5A76AB}" type="sibTrans" cxnId="{7F450027-8CA8-46DF-8CB0-47F13F887191}">
      <dgm:prSet/>
      <dgm:spPr/>
      <dgm:t>
        <a:bodyPr/>
        <a:lstStyle/>
        <a:p>
          <a:endParaRPr lang="en-US"/>
        </a:p>
      </dgm:t>
    </dgm:pt>
    <dgm:pt modelId="{9CBDCDE9-3694-4FF8-ADFC-C1329C6CC75A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Recent inquiries about outsourcing part of all IT duties</a:t>
          </a:r>
        </a:p>
      </dgm:t>
    </dgm:pt>
    <dgm:pt modelId="{7FCA3B95-1CD4-4537-8FC5-742A1BC019A0}" type="parTrans" cxnId="{9EE21292-6A41-42CA-AB4F-D7301BAE2F30}">
      <dgm:prSet/>
      <dgm:spPr/>
      <dgm:t>
        <a:bodyPr/>
        <a:lstStyle/>
        <a:p>
          <a:endParaRPr lang="en-US"/>
        </a:p>
      </dgm:t>
    </dgm:pt>
    <dgm:pt modelId="{29599426-34F8-489D-BEC6-69626F1E8767}" type="sibTrans" cxnId="{9EE21292-6A41-42CA-AB4F-D7301BAE2F30}">
      <dgm:prSet/>
      <dgm:spPr/>
      <dgm:t>
        <a:bodyPr/>
        <a:lstStyle/>
        <a:p>
          <a:endParaRPr lang="en-US"/>
        </a:p>
      </dgm:t>
    </dgm:pt>
    <dgm:pt modelId="{A2535B91-4F22-4C24-B2E2-39AB9320B2AD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FEFAD5F-37AB-47D2-BF3F-06949456C98D}" type="parTrans" cxnId="{5BBC2BCD-AB0A-4656-B2C2-ACC95371C37D}">
      <dgm:prSet/>
      <dgm:spPr/>
      <dgm:t>
        <a:bodyPr/>
        <a:lstStyle/>
        <a:p>
          <a:endParaRPr lang="en-US"/>
        </a:p>
      </dgm:t>
    </dgm:pt>
    <dgm:pt modelId="{48EC30C2-3BB4-4B70-809B-2983C2CC18FD}" type="sibTrans" cxnId="{5BBC2BCD-AB0A-4656-B2C2-ACC95371C37D}">
      <dgm:prSet/>
      <dgm:spPr/>
      <dgm:t>
        <a:bodyPr/>
        <a:lstStyle/>
        <a:p>
          <a:endParaRPr lang="en-US"/>
        </a:p>
      </dgm:t>
    </dgm:pt>
    <dgm:pt modelId="{57704E23-B495-4296-A86D-2F0F12FB98D0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Multiple sites</a:t>
          </a:r>
        </a:p>
      </dgm:t>
    </dgm:pt>
    <dgm:pt modelId="{954ED760-D533-4403-962E-E76B4EFFD76C}" type="parTrans" cxnId="{8D8DA7F1-3C46-49E6-9F59-870E20FF3CBA}">
      <dgm:prSet/>
      <dgm:spPr/>
      <dgm:t>
        <a:bodyPr/>
        <a:lstStyle/>
        <a:p>
          <a:endParaRPr lang="en-US"/>
        </a:p>
      </dgm:t>
    </dgm:pt>
    <dgm:pt modelId="{0D9C587B-8BDC-4A8F-A350-61331ABA2A82}" type="sibTrans" cxnId="{8D8DA7F1-3C46-49E6-9F59-870E20FF3CBA}">
      <dgm:prSet/>
      <dgm:spPr/>
      <dgm:t>
        <a:bodyPr/>
        <a:lstStyle/>
        <a:p>
          <a:endParaRPr lang="en-US"/>
        </a:p>
      </dgm:t>
    </dgm:pt>
    <dgm:pt modelId="{37C829EF-1D2A-4BB7-BDDD-1482B57F0681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Multiple sites</a:t>
          </a:r>
        </a:p>
      </dgm:t>
    </dgm:pt>
    <dgm:pt modelId="{CCDB1951-59B7-4CCB-80D8-79604E4924C2}" type="parTrans" cxnId="{F9F3360A-CF16-4365-9807-CD7D936A6AF7}">
      <dgm:prSet/>
      <dgm:spPr/>
      <dgm:t>
        <a:bodyPr/>
        <a:lstStyle/>
        <a:p>
          <a:endParaRPr lang="en-US"/>
        </a:p>
      </dgm:t>
    </dgm:pt>
    <dgm:pt modelId="{FB2245BE-745A-4996-B516-BBF921875A0E}" type="sibTrans" cxnId="{F9F3360A-CF16-4365-9807-CD7D936A6AF7}">
      <dgm:prSet/>
      <dgm:spPr/>
      <dgm:t>
        <a:bodyPr/>
        <a:lstStyle/>
        <a:p>
          <a:endParaRPr lang="en-US"/>
        </a:p>
      </dgm:t>
    </dgm:pt>
    <dgm:pt modelId="{3054D9E0-AA18-4F5C-AE91-9F2245A8B812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Mention of server space being limited</a:t>
          </a:r>
        </a:p>
      </dgm:t>
    </dgm:pt>
    <dgm:pt modelId="{671BF33B-418C-4943-B2D6-51335820981B}" type="parTrans" cxnId="{C0A09F1A-BD41-4810-B835-428ACF8B5F3A}">
      <dgm:prSet/>
      <dgm:spPr/>
      <dgm:t>
        <a:bodyPr/>
        <a:lstStyle/>
        <a:p>
          <a:endParaRPr lang="en-US"/>
        </a:p>
      </dgm:t>
    </dgm:pt>
    <dgm:pt modelId="{C420D38A-59F1-4E50-B185-1F1B25A1E785}" type="sibTrans" cxnId="{C0A09F1A-BD41-4810-B835-428ACF8B5F3A}">
      <dgm:prSet/>
      <dgm:spPr/>
      <dgm:t>
        <a:bodyPr/>
        <a:lstStyle/>
        <a:p>
          <a:endParaRPr lang="en-US"/>
        </a:p>
      </dgm:t>
    </dgm:pt>
    <dgm:pt modelId="{CB7CA22F-F859-4DB0-9397-2248BE1110E2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IT having to run reports, print badges, etc.</a:t>
          </a:r>
        </a:p>
      </dgm:t>
    </dgm:pt>
    <dgm:pt modelId="{A5E7F5EA-94FD-40DD-8471-3F924680789C}" type="parTrans" cxnId="{0AD504F3-5D06-4735-85BF-048A43075F8E}">
      <dgm:prSet/>
      <dgm:spPr/>
      <dgm:t>
        <a:bodyPr/>
        <a:lstStyle/>
        <a:p>
          <a:endParaRPr lang="en-US"/>
        </a:p>
      </dgm:t>
    </dgm:pt>
    <dgm:pt modelId="{5D21C792-D961-4B0C-8F32-1ADA23B25740}" type="sibTrans" cxnId="{0AD504F3-5D06-4735-85BF-048A43075F8E}">
      <dgm:prSet/>
      <dgm:spPr/>
      <dgm:t>
        <a:bodyPr/>
        <a:lstStyle/>
        <a:p>
          <a:endParaRPr lang="en-US"/>
        </a:p>
      </dgm:t>
    </dgm:pt>
    <dgm:pt modelId="{045CCC88-446D-4F97-A5DF-964BE56F34D9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DAB0796-1275-450E-933E-C415B8CE0702}" type="parTrans" cxnId="{C179FE55-2045-4855-9189-F91797538820}">
      <dgm:prSet/>
      <dgm:spPr/>
      <dgm:t>
        <a:bodyPr/>
        <a:lstStyle/>
        <a:p>
          <a:endParaRPr lang="en-US"/>
        </a:p>
      </dgm:t>
    </dgm:pt>
    <dgm:pt modelId="{F0F28A95-C760-4AF3-B1A6-4270D74E4AF3}" type="sibTrans" cxnId="{C179FE55-2045-4855-9189-F91797538820}">
      <dgm:prSet/>
      <dgm:spPr/>
      <dgm:t>
        <a:bodyPr/>
        <a:lstStyle/>
        <a:p>
          <a:endParaRPr lang="en-US"/>
        </a:p>
      </dgm:t>
    </dgm:pt>
    <dgm:pt modelId="{6EF1F4F9-4641-4B2C-A920-193FCD08450C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Different versions at various sites</a:t>
          </a:r>
        </a:p>
      </dgm:t>
    </dgm:pt>
    <dgm:pt modelId="{1B75D8EB-63CC-49AE-B74C-0D7950857FDE}" type="parTrans" cxnId="{DBC77503-DACB-4131-949C-AE984080B7AD}">
      <dgm:prSet/>
      <dgm:spPr/>
      <dgm:t>
        <a:bodyPr/>
        <a:lstStyle/>
        <a:p>
          <a:endParaRPr lang="en-US"/>
        </a:p>
      </dgm:t>
    </dgm:pt>
    <dgm:pt modelId="{56A01E46-903A-4EE7-BAE5-1B84356384FA}" type="sibTrans" cxnId="{DBC77503-DACB-4131-949C-AE984080B7AD}">
      <dgm:prSet/>
      <dgm:spPr/>
      <dgm:t>
        <a:bodyPr/>
        <a:lstStyle/>
        <a:p>
          <a:endParaRPr lang="en-US"/>
        </a:p>
      </dgm:t>
    </dgm:pt>
    <dgm:pt modelId="{C6264D73-C84C-45F4-8C19-8A7D5B23DE2E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Travel expense &amp; time b/t sites</a:t>
          </a:r>
        </a:p>
      </dgm:t>
    </dgm:pt>
    <dgm:pt modelId="{DD26EED6-B954-41E7-8DDB-B7E7E32C2857}" type="parTrans" cxnId="{4667BD17-5182-4F4E-AC33-550C384DC33D}">
      <dgm:prSet/>
      <dgm:spPr/>
      <dgm:t>
        <a:bodyPr/>
        <a:lstStyle/>
        <a:p>
          <a:endParaRPr lang="en-US"/>
        </a:p>
      </dgm:t>
    </dgm:pt>
    <dgm:pt modelId="{288CEF84-A133-4650-91AC-4CA9A0BE1CC8}" type="sibTrans" cxnId="{4667BD17-5182-4F4E-AC33-550C384DC33D}">
      <dgm:prSet/>
      <dgm:spPr/>
      <dgm:t>
        <a:bodyPr/>
        <a:lstStyle/>
        <a:p>
          <a:endParaRPr lang="en-US"/>
        </a:p>
      </dgm:t>
    </dgm:pt>
    <dgm:pt modelId="{176C6F5F-6D80-40C3-AE97-04DB8620F3CD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IT hardware ongoing costs</a:t>
          </a:r>
        </a:p>
      </dgm:t>
    </dgm:pt>
    <dgm:pt modelId="{DF6372F4-D591-4E4F-BEB4-BA32BB47E159}" type="parTrans" cxnId="{F2A181C8-58F8-4264-AE6E-AB248EA20273}">
      <dgm:prSet/>
      <dgm:spPr/>
      <dgm:t>
        <a:bodyPr/>
        <a:lstStyle/>
        <a:p>
          <a:endParaRPr lang="en-US"/>
        </a:p>
      </dgm:t>
    </dgm:pt>
    <dgm:pt modelId="{28441A53-C870-4958-9725-46D87A84CBFF}" type="sibTrans" cxnId="{F2A181C8-58F8-4264-AE6E-AB248EA20273}">
      <dgm:prSet/>
      <dgm:spPr/>
      <dgm:t>
        <a:bodyPr/>
        <a:lstStyle/>
        <a:p>
          <a:endParaRPr lang="en-US"/>
        </a:p>
      </dgm:t>
    </dgm:pt>
    <dgm:pt modelId="{BB0100E1-16DB-4C9D-A003-235BF6752C26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Turnover and retraining of admin</a:t>
          </a:r>
        </a:p>
      </dgm:t>
    </dgm:pt>
    <dgm:pt modelId="{EC61C644-8907-4ABC-BD8C-96C3BB50ED78}" type="parTrans" cxnId="{C6A9E2BF-E755-4B4D-BA1A-D78490299C73}">
      <dgm:prSet/>
      <dgm:spPr/>
      <dgm:t>
        <a:bodyPr/>
        <a:lstStyle/>
        <a:p>
          <a:endParaRPr lang="en-US"/>
        </a:p>
      </dgm:t>
    </dgm:pt>
    <dgm:pt modelId="{504E34B0-E398-47C4-865F-36D4372BD8BD}" type="sibTrans" cxnId="{C6A9E2BF-E755-4B4D-BA1A-D78490299C73}">
      <dgm:prSet/>
      <dgm:spPr/>
      <dgm:t>
        <a:bodyPr/>
        <a:lstStyle/>
        <a:p>
          <a:endParaRPr lang="en-US"/>
        </a:p>
      </dgm:t>
    </dgm:pt>
    <dgm:pt modelId="{43CA63CB-3BD4-47C5-B499-EDC20BEA3D48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Unpredictable expenses</a:t>
          </a:r>
        </a:p>
      </dgm:t>
    </dgm:pt>
    <dgm:pt modelId="{D5BEB234-6495-4D24-9222-43F693539393}" type="parTrans" cxnId="{4879D5F3-ACD1-4DD3-9A25-0482933A3E1B}">
      <dgm:prSet/>
      <dgm:spPr/>
      <dgm:t>
        <a:bodyPr/>
        <a:lstStyle/>
        <a:p>
          <a:endParaRPr lang="en-US"/>
        </a:p>
      </dgm:t>
    </dgm:pt>
    <dgm:pt modelId="{2E4F2471-5FFA-4612-B5F7-E5CE5F0C7D69}" type="sibTrans" cxnId="{4879D5F3-ACD1-4DD3-9A25-0482933A3E1B}">
      <dgm:prSet/>
      <dgm:spPr/>
      <dgm:t>
        <a:bodyPr/>
        <a:lstStyle/>
        <a:p>
          <a:endParaRPr lang="en-US"/>
        </a:p>
      </dgm:t>
    </dgm:pt>
    <dgm:pt modelId="{60584A14-9637-4B01-A319-44EF30F599D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Outdated features / technology</a:t>
          </a:r>
        </a:p>
      </dgm:t>
    </dgm:pt>
    <dgm:pt modelId="{9468F143-EEE4-41AC-AD1C-FD2945F66FA6}" type="parTrans" cxnId="{7D8193D8-9784-4F8B-BDCA-CFF6E56EB6CA}">
      <dgm:prSet/>
      <dgm:spPr/>
      <dgm:t>
        <a:bodyPr/>
        <a:lstStyle/>
        <a:p>
          <a:endParaRPr lang="en-US"/>
        </a:p>
      </dgm:t>
    </dgm:pt>
    <dgm:pt modelId="{D30622C4-FD02-4D31-A757-A6D5ED814A1E}" type="sibTrans" cxnId="{7D8193D8-9784-4F8B-BDCA-CFF6E56EB6CA}">
      <dgm:prSet/>
      <dgm:spPr/>
      <dgm:t>
        <a:bodyPr/>
        <a:lstStyle/>
        <a:p>
          <a:endParaRPr lang="en-US"/>
        </a:p>
      </dgm:t>
    </dgm:pt>
    <dgm:pt modelId="{5435D037-20B5-44C8-A5A6-271BFA4D4EE3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Current customer that you know has let their SSA lapse</a:t>
          </a:r>
        </a:p>
      </dgm:t>
    </dgm:pt>
    <dgm:pt modelId="{C74FBA62-35F6-4D76-BEAE-8F3B1EF26A2E}" type="parTrans" cxnId="{97D5E28E-A997-4D35-AE05-5516D0C90941}">
      <dgm:prSet/>
      <dgm:spPr/>
    </dgm:pt>
    <dgm:pt modelId="{1BFA666F-9898-479A-A5FC-E75CDD263451}" type="sibTrans" cxnId="{97D5E28E-A997-4D35-AE05-5516D0C90941}">
      <dgm:prSet/>
      <dgm:spPr/>
    </dgm:pt>
    <dgm:pt modelId="{25FF9E76-D375-476B-B62C-00076005185B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Any mention of chaos because of various sites</a:t>
          </a:r>
        </a:p>
      </dgm:t>
    </dgm:pt>
    <dgm:pt modelId="{5FC0597D-F75D-4F2F-AB64-6719308EBC89}" type="parTrans" cxnId="{DD44876A-ADEE-4DF2-BEA8-6AAB3DE7FA86}">
      <dgm:prSet/>
      <dgm:spPr/>
    </dgm:pt>
    <dgm:pt modelId="{0A31E7F9-8E16-41F8-B31A-261EE2E4D12C}" type="sibTrans" cxnId="{DD44876A-ADEE-4DF2-BEA8-6AAB3DE7FA86}">
      <dgm:prSet/>
      <dgm:spPr/>
    </dgm:pt>
    <dgm:pt modelId="{34C42476-D28E-4AA1-A269-451B2C49793B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Someone traveling any amount between sites</a:t>
          </a:r>
        </a:p>
      </dgm:t>
    </dgm:pt>
    <dgm:pt modelId="{72A76491-03DD-4437-BFB2-27300EC98A58}" type="parTrans" cxnId="{07BBFA30-4596-4418-8EA4-1B71DDA36C2D}">
      <dgm:prSet/>
      <dgm:spPr/>
    </dgm:pt>
    <dgm:pt modelId="{5D1FE713-1B8A-4CA4-A2C7-3173BF168F64}" type="sibTrans" cxnId="{07BBFA30-4596-4418-8EA4-1B71DDA36C2D}">
      <dgm:prSet/>
      <dgm:spPr/>
    </dgm:pt>
    <dgm:pt modelId="{B342132B-E84D-4578-96D0-14F14DA606E9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Term “</a:t>
          </a:r>
          <a:r>
            <a:rPr lang="en-US" dirty="0" err="1">
              <a:solidFill>
                <a:schemeClr val="tx1"/>
              </a:solidFill>
            </a:rPr>
            <a:t>OpEx</a:t>
          </a:r>
          <a:r>
            <a:rPr lang="en-US" dirty="0">
              <a:solidFill>
                <a:schemeClr val="tx1"/>
              </a:solidFill>
            </a:rPr>
            <a:t>” or “</a:t>
          </a:r>
          <a:r>
            <a:rPr lang="en-US" dirty="0" err="1">
              <a:solidFill>
                <a:schemeClr val="tx1"/>
              </a:solidFill>
            </a:rPr>
            <a:t>CapEx</a:t>
          </a:r>
          <a:r>
            <a:rPr lang="en-US" dirty="0">
              <a:solidFill>
                <a:schemeClr val="tx1"/>
              </a:solidFill>
            </a:rPr>
            <a:t>” being used</a:t>
          </a:r>
        </a:p>
      </dgm:t>
    </dgm:pt>
    <dgm:pt modelId="{92518721-BBFB-469E-87A0-484FF598546D}" type="parTrans" cxnId="{DF4F7154-CC48-4F0D-9384-A3C040FC9426}">
      <dgm:prSet/>
      <dgm:spPr/>
    </dgm:pt>
    <dgm:pt modelId="{227E4AB4-4F56-4601-9F36-1AEEB255C029}" type="sibTrans" cxnId="{DF4F7154-CC48-4F0D-9384-A3C040FC9426}">
      <dgm:prSet/>
      <dgm:spPr/>
    </dgm:pt>
    <dgm:pt modelId="{9C26173C-E116-4FA9-8F54-5C5FE57BF9A9}" type="pres">
      <dgm:prSet presAssocID="{FA4B04D0-05A2-4766-B513-17BDDD4D96E9}" presName="Name0" presStyleCnt="0">
        <dgm:presLayoutVars>
          <dgm:dir/>
          <dgm:animLvl val="lvl"/>
          <dgm:resizeHandles val="exact"/>
        </dgm:presLayoutVars>
      </dgm:prSet>
      <dgm:spPr/>
    </dgm:pt>
    <dgm:pt modelId="{DB03FCE5-356C-4005-AA42-966A95453D36}" type="pres">
      <dgm:prSet presAssocID="{415B3BD1-7158-4CA1-847D-2311BEA4A691}" presName="linNode" presStyleCnt="0"/>
      <dgm:spPr/>
    </dgm:pt>
    <dgm:pt modelId="{9357E245-C894-47C6-802C-E0E57826D312}" type="pres">
      <dgm:prSet presAssocID="{415B3BD1-7158-4CA1-847D-2311BEA4A691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55979D00-EBF7-49CD-9E02-F69F36A9CB18}" type="pres">
      <dgm:prSet presAssocID="{415B3BD1-7158-4CA1-847D-2311BEA4A691}" presName="descendantText" presStyleLbl="alignAccFollowNode1" presStyleIdx="0" presStyleCnt="9">
        <dgm:presLayoutVars>
          <dgm:bulletEnabled val="1"/>
        </dgm:presLayoutVars>
      </dgm:prSet>
      <dgm:spPr/>
    </dgm:pt>
    <dgm:pt modelId="{6329A655-A67E-4154-A1A2-62C716DE9C20}" type="pres">
      <dgm:prSet presAssocID="{F92C8874-63BB-48C8-9B40-2F3E3A27862B}" presName="sp" presStyleCnt="0"/>
      <dgm:spPr/>
    </dgm:pt>
    <dgm:pt modelId="{8CA31BE4-82D3-48C6-A0BB-A4C6AE528FCC}" type="pres">
      <dgm:prSet presAssocID="{D00865D4-EF53-4076-A220-9C193B23A042}" presName="linNode" presStyleCnt="0"/>
      <dgm:spPr/>
    </dgm:pt>
    <dgm:pt modelId="{178A116C-456D-44A4-821D-E5C94395A50E}" type="pres">
      <dgm:prSet presAssocID="{D00865D4-EF53-4076-A220-9C193B23A042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6EFF7972-0719-4660-A9AC-A33A4B89524C}" type="pres">
      <dgm:prSet presAssocID="{D00865D4-EF53-4076-A220-9C193B23A042}" presName="descendantText" presStyleLbl="alignAccFollowNode1" presStyleIdx="1" presStyleCnt="9">
        <dgm:presLayoutVars>
          <dgm:bulletEnabled val="1"/>
        </dgm:presLayoutVars>
      </dgm:prSet>
      <dgm:spPr/>
    </dgm:pt>
    <dgm:pt modelId="{4EB1BA25-DC0D-45F4-ADCD-C5FA377BF444}" type="pres">
      <dgm:prSet presAssocID="{9824D203-0B3D-4EB3-87A0-C44C9A84783F}" presName="sp" presStyleCnt="0"/>
      <dgm:spPr/>
    </dgm:pt>
    <dgm:pt modelId="{40F91EC1-4156-4BC2-A57A-5388D00DADA3}" type="pres">
      <dgm:prSet presAssocID="{A32DAABF-A564-4C17-ACB4-1AF3E3387730}" presName="linNode" presStyleCnt="0"/>
      <dgm:spPr/>
    </dgm:pt>
    <dgm:pt modelId="{9BD6799A-BAAC-443D-8F3C-0CCB83C24F3B}" type="pres">
      <dgm:prSet presAssocID="{A32DAABF-A564-4C17-ACB4-1AF3E3387730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F4D3526D-FC58-4CD6-810B-04824F81AAC5}" type="pres">
      <dgm:prSet presAssocID="{A32DAABF-A564-4C17-ACB4-1AF3E3387730}" presName="descendantText" presStyleLbl="alignAccFollowNode1" presStyleIdx="2" presStyleCnt="9">
        <dgm:presLayoutVars>
          <dgm:bulletEnabled val="1"/>
        </dgm:presLayoutVars>
      </dgm:prSet>
      <dgm:spPr/>
    </dgm:pt>
    <dgm:pt modelId="{B391F73D-DBE3-496F-B671-FBC2C46942B4}" type="pres">
      <dgm:prSet presAssocID="{B034FA4E-E573-4672-8948-70B5D80AB4BF}" presName="sp" presStyleCnt="0"/>
      <dgm:spPr/>
    </dgm:pt>
    <dgm:pt modelId="{DBA3419F-6B64-4B6E-8AB0-05DA6B195A26}" type="pres">
      <dgm:prSet presAssocID="{6EF1F4F9-4641-4B2C-A920-193FCD08450C}" presName="linNode" presStyleCnt="0"/>
      <dgm:spPr/>
    </dgm:pt>
    <dgm:pt modelId="{0DAAD15B-7978-49C2-B211-93BC2E350AE4}" type="pres">
      <dgm:prSet presAssocID="{6EF1F4F9-4641-4B2C-A920-193FCD08450C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F05C8273-83AC-4CFF-9ED6-0D94636FF535}" type="pres">
      <dgm:prSet presAssocID="{6EF1F4F9-4641-4B2C-A920-193FCD08450C}" presName="descendantText" presStyleLbl="alignAccFollowNode1" presStyleIdx="3" presStyleCnt="9">
        <dgm:presLayoutVars>
          <dgm:bulletEnabled val="1"/>
        </dgm:presLayoutVars>
      </dgm:prSet>
      <dgm:spPr/>
    </dgm:pt>
    <dgm:pt modelId="{5CBE6F08-A96E-4EA8-A3D4-EAB608CB2FCF}" type="pres">
      <dgm:prSet presAssocID="{56A01E46-903A-4EE7-BAE5-1B84356384FA}" presName="sp" presStyleCnt="0"/>
      <dgm:spPr/>
    </dgm:pt>
    <dgm:pt modelId="{26BD4541-2A4B-4D3B-8265-500D1F88EAA2}" type="pres">
      <dgm:prSet presAssocID="{C6264D73-C84C-45F4-8C19-8A7D5B23DE2E}" presName="linNode" presStyleCnt="0"/>
      <dgm:spPr/>
    </dgm:pt>
    <dgm:pt modelId="{B28C647F-05F3-489D-BE36-CDB8A3ECE659}" type="pres">
      <dgm:prSet presAssocID="{C6264D73-C84C-45F4-8C19-8A7D5B23DE2E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6A35436E-296B-4C60-A420-8BFDBD7E18F5}" type="pres">
      <dgm:prSet presAssocID="{C6264D73-C84C-45F4-8C19-8A7D5B23DE2E}" presName="descendantText" presStyleLbl="alignAccFollowNode1" presStyleIdx="4" presStyleCnt="9">
        <dgm:presLayoutVars>
          <dgm:bulletEnabled val="1"/>
        </dgm:presLayoutVars>
      </dgm:prSet>
      <dgm:spPr/>
    </dgm:pt>
    <dgm:pt modelId="{E79721F0-2AF8-48A2-B531-647DA0C86BBF}" type="pres">
      <dgm:prSet presAssocID="{288CEF84-A133-4650-91AC-4CA9A0BE1CC8}" presName="sp" presStyleCnt="0"/>
      <dgm:spPr/>
    </dgm:pt>
    <dgm:pt modelId="{9FCEF62C-0606-437B-B7E5-C4C81C7F1C63}" type="pres">
      <dgm:prSet presAssocID="{176C6F5F-6D80-40C3-AE97-04DB8620F3CD}" presName="linNode" presStyleCnt="0"/>
      <dgm:spPr/>
    </dgm:pt>
    <dgm:pt modelId="{06A480A2-053B-4DD5-B61D-F8245DF9C84C}" type="pres">
      <dgm:prSet presAssocID="{176C6F5F-6D80-40C3-AE97-04DB8620F3CD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53E815A5-5703-4D45-A3FE-DF06B81DE29C}" type="pres">
      <dgm:prSet presAssocID="{176C6F5F-6D80-40C3-AE97-04DB8620F3CD}" presName="descendantText" presStyleLbl="alignAccFollowNode1" presStyleIdx="5" presStyleCnt="9">
        <dgm:presLayoutVars>
          <dgm:bulletEnabled val="1"/>
        </dgm:presLayoutVars>
      </dgm:prSet>
      <dgm:spPr/>
    </dgm:pt>
    <dgm:pt modelId="{14169ED2-A9EC-4C29-979F-268AD39254EC}" type="pres">
      <dgm:prSet presAssocID="{28441A53-C870-4958-9725-46D87A84CBFF}" presName="sp" presStyleCnt="0"/>
      <dgm:spPr/>
    </dgm:pt>
    <dgm:pt modelId="{A4EB36D2-8AE4-40F1-99AA-59BC4F48D36E}" type="pres">
      <dgm:prSet presAssocID="{BB0100E1-16DB-4C9D-A003-235BF6752C26}" presName="linNode" presStyleCnt="0"/>
      <dgm:spPr/>
    </dgm:pt>
    <dgm:pt modelId="{2A4D432F-77CA-482F-97A4-2BD75C618F90}" type="pres">
      <dgm:prSet presAssocID="{BB0100E1-16DB-4C9D-A003-235BF6752C26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5354D369-086D-4E18-9328-EFDEB049DCB0}" type="pres">
      <dgm:prSet presAssocID="{BB0100E1-16DB-4C9D-A003-235BF6752C26}" presName="descendantText" presStyleLbl="alignAccFollowNode1" presStyleIdx="6" presStyleCnt="9">
        <dgm:presLayoutVars>
          <dgm:bulletEnabled val="1"/>
        </dgm:presLayoutVars>
      </dgm:prSet>
      <dgm:spPr/>
    </dgm:pt>
    <dgm:pt modelId="{1CCA4040-ADF7-4721-ABF9-0F91B044CE46}" type="pres">
      <dgm:prSet presAssocID="{504E34B0-E398-47C4-865F-36D4372BD8BD}" presName="sp" presStyleCnt="0"/>
      <dgm:spPr/>
    </dgm:pt>
    <dgm:pt modelId="{BFFD3C9C-0517-42F4-9353-799646B2D975}" type="pres">
      <dgm:prSet presAssocID="{43CA63CB-3BD4-47C5-B499-EDC20BEA3D48}" presName="linNode" presStyleCnt="0"/>
      <dgm:spPr/>
    </dgm:pt>
    <dgm:pt modelId="{EF17DF00-2137-4C39-BFD9-66001543CA50}" type="pres">
      <dgm:prSet presAssocID="{43CA63CB-3BD4-47C5-B499-EDC20BEA3D48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55C214C3-5B8C-49F1-B5F0-0F60D514B3D1}" type="pres">
      <dgm:prSet presAssocID="{43CA63CB-3BD4-47C5-B499-EDC20BEA3D48}" presName="descendantText" presStyleLbl="alignAccFollowNode1" presStyleIdx="7" presStyleCnt="9">
        <dgm:presLayoutVars>
          <dgm:bulletEnabled val="1"/>
        </dgm:presLayoutVars>
      </dgm:prSet>
      <dgm:spPr/>
    </dgm:pt>
    <dgm:pt modelId="{9CA3399A-AC74-4226-9A8E-F45CD003896D}" type="pres">
      <dgm:prSet presAssocID="{2E4F2471-5FFA-4612-B5F7-E5CE5F0C7D69}" presName="sp" presStyleCnt="0"/>
      <dgm:spPr/>
    </dgm:pt>
    <dgm:pt modelId="{94247254-43B0-499A-9E86-8BE89447A4B3}" type="pres">
      <dgm:prSet presAssocID="{60584A14-9637-4B01-A319-44EF30F599D2}" presName="linNode" presStyleCnt="0"/>
      <dgm:spPr/>
    </dgm:pt>
    <dgm:pt modelId="{D7385975-8B6C-4C24-8980-15D2DDF347A7}" type="pres">
      <dgm:prSet presAssocID="{60584A14-9637-4B01-A319-44EF30F599D2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0EEDF6DC-A818-48F1-A246-3B80FF309FB7}" type="pres">
      <dgm:prSet presAssocID="{60584A14-9637-4B01-A319-44EF30F599D2}" presName="descendantText" presStyleLbl="alignAccFollowNode1" presStyleIdx="8" presStyleCnt="9">
        <dgm:presLayoutVars>
          <dgm:bulletEnabled val="1"/>
        </dgm:presLayoutVars>
      </dgm:prSet>
      <dgm:spPr/>
    </dgm:pt>
  </dgm:ptLst>
  <dgm:cxnLst>
    <dgm:cxn modelId="{A1517890-32C3-4ECB-BFC3-70D8BF9D31E1}" type="presOf" srcId="{B1EF3075-BDD0-4017-9BE3-8BDE95B37F9E}" destId="{55979D00-EBF7-49CD-9E02-F69F36A9CB18}" srcOrd="0" destOrd="0" presId="urn:microsoft.com/office/officeart/2005/8/layout/vList5"/>
    <dgm:cxn modelId="{C6A9E2BF-E755-4B4D-BA1A-D78490299C73}" srcId="{FA4B04D0-05A2-4766-B513-17BDDD4D96E9}" destId="{BB0100E1-16DB-4C9D-A003-235BF6752C26}" srcOrd="6" destOrd="0" parTransId="{EC61C644-8907-4ABC-BD8C-96C3BB50ED78}" sibTransId="{504E34B0-E398-47C4-865F-36D4372BD8BD}"/>
    <dgm:cxn modelId="{2A56C0B3-1C40-42CD-A2D3-02954410CEEF}" srcId="{FA4B04D0-05A2-4766-B513-17BDDD4D96E9}" destId="{D00865D4-EF53-4076-A220-9C193B23A042}" srcOrd="1" destOrd="0" parTransId="{7896452D-C960-4BB0-ACCC-85D5E59B862F}" sibTransId="{9824D203-0B3D-4EB3-87A0-C44C9A84783F}"/>
    <dgm:cxn modelId="{7F450027-8CA8-46DF-8CB0-47F13F887191}" srcId="{A32DAABF-A564-4C17-ACB4-1AF3E3387730}" destId="{DD9718A6-AA7C-4AEB-9FEC-70B5FCDC2DC5}" srcOrd="0" destOrd="0" parTransId="{3BF6B1C2-4B6D-4360-AC44-383C3EF586A5}" sibTransId="{F5220C3C-7E05-4CB4-9F57-80FDDC5A76AB}"/>
    <dgm:cxn modelId="{2EF537A8-67D8-4960-8441-4B9EB07EEAE1}" type="presOf" srcId="{3054D9E0-AA18-4F5C-AE91-9F2245A8B812}" destId="{53E815A5-5703-4D45-A3FE-DF06B81DE29C}" srcOrd="0" destOrd="0" presId="urn:microsoft.com/office/officeart/2005/8/layout/vList5"/>
    <dgm:cxn modelId="{DF4F7154-CC48-4F0D-9384-A3C040FC9426}" srcId="{176C6F5F-6D80-40C3-AE97-04DB8620F3CD}" destId="{B342132B-E84D-4578-96D0-14F14DA606E9}" srcOrd="1" destOrd="0" parTransId="{92518721-BBFB-469E-87A0-484FF598546D}" sibTransId="{227E4AB4-4F56-4601-9F36-1AEEB255C029}"/>
    <dgm:cxn modelId="{9EE21292-6A41-42CA-AB4F-D7301BAE2F30}" srcId="{A32DAABF-A564-4C17-ACB4-1AF3E3387730}" destId="{9CBDCDE9-3694-4FF8-ADFC-C1329C6CC75A}" srcOrd="1" destOrd="0" parTransId="{7FCA3B95-1CD4-4537-8FC5-742A1BC019A0}" sibTransId="{29599426-34F8-489D-BEC6-69626F1E8767}"/>
    <dgm:cxn modelId="{CB7CC0E4-81F2-424E-B513-ED45D44440E0}" type="presOf" srcId="{57704E23-B495-4296-A86D-2F0F12FB98D0}" destId="{F05C8273-83AC-4CFF-9ED6-0D94636FF535}" srcOrd="0" destOrd="0" presId="urn:microsoft.com/office/officeart/2005/8/layout/vList5"/>
    <dgm:cxn modelId="{4667BD17-5182-4F4E-AC33-550C384DC33D}" srcId="{FA4B04D0-05A2-4766-B513-17BDDD4D96E9}" destId="{C6264D73-C84C-45F4-8C19-8A7D5B23DE2E}" srcOrd="4" destOrd="0" parTransId="{DD26EED6-B954-41E7-8DDB-B7E7E32C2857}" sibTransId="{288CEF84-A133-4650-91AC-4CA9A0BE1CC8}"/>
    <dgm:cxn modelId="{435C5A47-2811-44DA-AD76-B1C3F893D2B3}" type="presOf" srcId="{37C829EF-1D2A-4BB7-BDDD-1482B57F0681}" destId="{6A35436E-296B-4C60-A420-8BFDBD7E18F5}" srcOrd="0" destOrd="0" presId="urn:microsoft.com/office/officeart/2005/8/layout/vList5"/>
    <dgm:cxn modelId="{F2A181C8-58F8-4264-AE6E-AB248EA20273}" srcId="{FA4B04D0-05A2-4766-B513-17BDDD4D96E9}" destId="{176C6F5F-6D80-40C3-AE97-04DB8620F3CD}" srcOrd="5" destOrd="0" parTransId="{DF6372F4-D591-4E4F-BEB4-BA32BB47E159}" sibTransId="{28441A53-C870-4958-9725-46D87A84CBFF}"/>
    <dgm:cxn modelId="{4879D5F3-ACD1-4DD3-9A25-0482933A3E1B}" srcId="{FA4B04D0-05A2-4766-B513-17BDDD4D96E9}" destId="{43CA63CB-3BD4-47C5-B499-EDC20BEA3D48}" srcOrd="7" destOrd="0" parTransId="{D5BEB234-6495-4D24-9222-43F693539393}" sibTransId="{2E4F2471-5FFA-4612-B5F7-E5CE5F0C7D69}"/>
    <dgm:cxn modelId="{DB1B6609-F41A-43C3-884B-6391A9557038}" srcId="{415B3BD1-7158-4CA1-847D-2311BEA4A691}" destId="{F629D088-E614-47F7-8676-B53532B15290}" srcOrd="1" destOrd="0" parTransId="{B26EBF9C-586A-4DD9-AB2A-DF463BBB2239}" sibTransId="{40ACA611-8ACC-46C2-9751-E58679FE44A4}"/>
    <dgm:cxn modelId="{8D8DA7F1-3C46-49E6-9F59-870E20FF3CBA}" srcId="{6EF1F4F9-4641-4B2C-A920-193FCD08450C}" destId="{57704E23-B495-4296-A86D-2F0F12FB98D0}" srcOrd="0" destOrd="0" parTransId="{954ED760-D533-4403-962E-E76B4EFFD76C}" sibTransId="{0D9C587B-8BDC-4A8F-A350-61331ABA2A82}"/>
    <dgm:cxn modelId="{7EF935B5-07D6-4559-8F2F-36EC76515C0E}" type="presOf" srcId="{BB0100E1-16DB-4C9D-A003-235BF6752C26}" destId="{2A4D432F-77CA-482F-97A4-2BD75C618F90}" srcOrd="0" destOrd="0" presId="urn:microsoft.com/office/officeart/2005/8/layout/vList5"/>
    <dgm:cxn modelId="{DA388BCC-6C05-44A3-8D17-4EF9F975512B}" type="presOf" srcId="{9CBDCDE9-3694-4FF8-ADFC-C1329C6CC75A}" destId="{F4D3526D-FC58-4CD6-810B-04824F81AAC5}" srcOrd="0" destOrd="1" presId="urn:microsoft.com/office/officeart/2005/8/layout/vList5"/>
    <dgm:cxn modelId="{07BBFA30-4596-4418-8EA4-1B71DDA36C2D}" srcId="{C6264D73-C84C-45F4-8C19-8A7D5B23DE2E}" destId="{34C42476-D28E-4AA1-A269-451B2C49793B}" srcOrd="1" destOrd="0" parTransId="{72A76491-03DD-4437-BFB2-27300EC98A58}" sibTransId="{5D1FE713-1B8A-4CA4-A2C7-3173BF168F64}"/>
    <dgm:cxn modelId="{EA453126-AFBA-4069-853F-C5FCEACB672E}" srcId="{FA4B04D0-05A2-4766-B513-17BDDD4D96E9}" destId="{415B3BD1-7158-4CA1-847D-2311BEA4A691}" srcOrd="0" destOrd="0" parTransId="{F4775309-21E2-4D84-8B01-CED51826FD33}" sibTransId="{F92C8874-63BB-48C8-9B40-2F3E3A27862B}"/>
    <dgm:cxn modelId="{BA085D9E-6CC6-416A-B752-0B41DC76DE59}" srcId="{415B3BD1-7158-4CA1-847D-2311BEA4A691}" destId="{B1EF3075-BDD0-4017-9BE3-8BDE95B37F9E}" srcOrd="0" destOrd="0" parTransId="{7CD6195D-5E09-4C7F-97B1-05FF197EFBC9}" sibTransId="{BE2457FA-314B-4013-8E6D-9C65F946DB37}"/>
    <dgm:cxn modelId="{C0A09F1A-BD41-4810-B835-428ACF8B5F3A}" srcId="{176C6F5F-6D80-40C3-AE97-04DB8620F3CD}" destId="{3054D9E0-AA18-4F5C-AE91-9F2245A8B812}" srcOrd="0" destOrd="0" parTransId="{671BF33B-418C-4943-B2D6-51335820981B}" sibTransId="{C420D38A-59F1-4E50-B185-1F1B25A1E785}"/>
    <dgm:cxn modelId="{BF6A577F-B742-4899-88EA-78C0210A695E}" type="presOf" srcId="{4D549054-06E8-4066-BAD9-16A7F47514A6}" destId="{6EFF7972-0719-4660-A9AC-A33A4B89524C}" srcOrd="0" destOrd="0" presId="urn:microsoft.com/office/officeart/2005/8/layout/vList5"/>
    <dgm:cxn modelId="{934A1A5A-DCAE-4162-89E5-4A18BA1D1A23}" type="presOf" srcId="{25FF9E76-D375-476B-B62C-00076005185B}" destId="{F05C8273-83AC-4CFF-9ED6-0D94636FF535}" srcOrd="0" destOrd="1" presId="urn:microsoft.com/office/officeart/2005/8/layout/vList5"/>
    <dgm:cxn modelId="{0AD504F3-5D06-4735-85BF-048A43075F8E}" srcId="{BB0100E1-16DB-4C9D-A003-235BF6752C26}" destId="{CB7CA22F-F859-4DB0-9397-2248BE1110E2}" srcOrd="0" destOrd="0" parTransId="{A5E7F5EA-94FD-40DD-8471-3F924680789C}" sibTransId="{5D21C792-D961-4B0C-8F32-1ADA23B25740}"/>
    <dgm:cxn modelId="{8E60C6B6-427A-4D4A-A584-D411084FC4CE}" srcId="{FA4B04D0-05A2-4766-B513-17BDDD4D96E9}" destId="{A32DAABF-A564-4C17-ACB4-1AF3E3387730}" srcOrd="2" destOrd="0" parTransId="{356EC1CB-23FF-4F56-880E-6205A7B71763}" sibTransId="{B034FA4E-E573-4672-8948-70B5D80AB4BF}"/>
    <dgm:cxn modelId="{F812EEFB-A136-45C2-9E01-A82130C24757}" type="presOf" srcId="{FA4B04D0-05A2-4766-B513-17BDDD4D96E9}" destId="{9C26173C-E116-4FA9-8F54-5C5FE57BF9A9}" srcOrd="0" destOrd="0" presId="urn:microsoft.com/office/officeart/2005/8/layout/vList5"/>
    <dgm:cxn modelId="{373453DC-4DAA-4CF4-8659-8898ABDDBF81}" type="presOf" srcId="{6EF1F4F9-4641-4B2C-A920-193FCD08450C}" destId="{0DAAD15B-7978-49C2-B211-93BC2E350AE4}" srcOrd="0" destOrd="0" presId="urn:microsoft.com/office/officeart/2005/8/layout/vList5"/>
    <dgm:cxn modelId="{65ABFB92-8F5A-41BE-A061-A08E8A17505F}" type="presOf" srcId="{DD9718A6-AA7C-4AEB-9FEC-70B5FCDC2DC5}" destId="{F4D3526D-FC58-4CD6-810B-04824F81AAC5}" srcOrd="0" destOrd="0" presId="urn:microsoft.com/office/officeart/2005/8/layout/vList5"/>
    <dgm:cxn modelId="{5BBC2BCD-AB0A-4656-B2C2-ACC95371C37D}" srcId="{60584A14-9637-4B01-A319-44EF30F599D2}" destId="{A2535B91-4F22-4C24-B2E2-39AB9320B2AD}" srcOrd="0" destOrd="0" parTransId="{9FEFAD5F-37AB-47D2-BF3F-06949456C98D}" sibTransId="{48EC30C2-3BB4-4B70-809B-2983C2CC18FD}"/>
    <dgm:cxn modelId="{849F87DB-4F11-4F2F-BF4A-5A7E17BE343A}" type="presOf" srcId="{176C6F5F-6D80-40C3-AE97-04DB8620F3CD}" destId="{06A480A2-053B-4DD5-B61D-F8245DF9C84C}" srcOrd="0" destOrd="0" presId="urn:microsoft.com/office/officeart/2005/8/layout/vList5"/>
    <dgm:cxn modelId="{C68103F6-0BD2-4D39-9D75-6F38FEF28B79}" type="presOf" srcId="{D00865D4-EF53-4076-A220-9C193B23A042}" destId="{178A116C-456D-44A4-821D-E5C94395A50E}" srcOrd="0" destOrd="0" presId="urn:microsoft.com/office/officeart/2005/8/layout/vList5"/>
    <dgm:cxn modelId="{EE7C4DF3-47B6-4F42-A07E-DCEAF29E8879}" type="presOf" srcId="{60584A14-9637-4B01-A319-44EF30F599D2}" destId="{D7385975-8B6C-4C24-8980-15D2DDF347A7}" srcOrd="0" destOrd="0" presId="urn:microsoft.com/office/officeart/2005/8/layout/vList5"/>
    <dgm:cxn modelId="{97D5E28E-A997-4D35-AE05-5516D0C90941}" srcId="{D00865D4-EF53-4076-A220-9C193B23A042}" destId="{5435D037-20B5-44C8-A5A6-271BFA4D4EE3}" srcOrd="1" destOrd="0" parTransId="{C74FBA62-35F6-4D76-BEAE-8F3B1EF26A2E}" sibTransId="{1BFA666F-9898-479A-A5FC-E75CDD263451}"/>
    <dgm:cxn modelId="{C179FE55-2045-4855-9189-F91797538820}" srcId="{43CA63CB-3BD4-47C5-B499-EDC20BEA3D48}" destId="{045CCC88-446D-4F97-A5DF-964BE56F34D9}" srcOrd="0" destOrd="0" parTransId="{4DAB0796-1275-450E-933E-C415B8CE0702}" sibTransId="{F0F28A95-C760-4AF3-B1A6-4270D74E4AF3}"/>
    <dgm:cxn modelId="{154EBFE7-E559-48B0-8B4B-E1A160B0C885}" type="presOf" srcId="{F629D088-E614-47F7-8676-B53532B15290}" destId="{55979D00-EBF7-49CD-9E02-F69F36A9CB18}" srcOrd="0" destOrd="1" presId="urn:microsoft.com/office/officeart/2005/8/layout/vList5"/>
    <dgm:cxn modelId="{711FFC84-A967-41C0-B51E-E80AAB7BF19C}" type="presOf" srcId="{B342132B-E84D-4578-96D0-14F14DA606E9}" destId="{53E815A5-5703-4D45-A3FE-DF06B81DE29C}" srcOrd="0" destOrd="1" presId="urn:microsoft.com/office/officeart/2005/8/layout/vList5"/>
    <dgm:cxn modelId="{18D98D6E-E5D2-4797-8BAF-F2023D48D877}" type="presOf" srcId="{34C42476-D28E-4AA1-A269-451B2C49793B}" destId="{6A35436E-296B-4C60-A420-8BFDBD7E18F5}" srcOrd="0" destOrd="1" presId="urn:microsoft.com/office/officeart/2005/8/layout/vList5"/>
    <dgm:cxn modelId="{11B98682-855A-4162-A107-CB4963006115}" type="presOf" srcId="{43CA63CB-3BD4-47C5-B499-EDC20BEA3D48}" destId="{EF17DF00-2137-4C39-BFD9-66001543CA50}" srcOrd="0" destOrd="0" presId="urn:microsoft.com/office/officeart/2005/8/layout/vList5"/>
    <dgm:cxn modelId="{DBC77503-DACB-4131-949C-AE984080B7AD}" srcId="{FA4B04D0-05A2-4766-B513-17BDDD4D96E9}" destId="{6EF1F4F9-4641-4B2C-A920-193FCD08450C}" srcOrd="3" destOrd="0" parTransId="{1B75D8EB-63CC-49AE-B74C-0D7950857FDE}" sibTransId="{56A01E46-903A-4EE7-BAE5-1B84356384FA}"/>
    <dgm:cxn modelId="{B2D9B646-EC88-44BD-BB95-D233E239C1BE}" type="presOf" srcId="{045CCC88-446D-4F97-A5DF-964BE56F34D9}" destId="{55C214C3-5B8C-49F1-B5F0-0F60D514B3D1}" srcOrd="0" destOrd="0" presId="urn:microsoft.com/office/officeart/2005/8/layout/vList5"/>
    <dgm:cxn modelId="{36CDC615-A29C-437E-BFFC-83BC5956F186}" type="presOf" srcId="{415B3BD1-7158-4CA1-847D-2311BEA4A691}" destId="{9357E245-C894-47C6-802C-E0E57826D312}" srcOrd="0" destOrd="0" presId="urn:microsoft.com/office/officeart/2005/8/layout/vList5"/>
    <dgm:cxn modelId="{F9F3360A-CF16-4365-9807-CD7D936A6AF7}" srcId="{C6264D73-C84C-45F4-8C19-8A7D5B23DE2E}" destId="{37C829EF-1D2A-4BB7-BDDD-1482B57F0681}" srcOrd="0" destOrd="0" parTransId="{CCDB1951-59B7-4CCB-80D8-79604E4924C2}" sibTransId="{FB2245BE-745A-4996-B516-BBF921875A0E}"/>
    <dgm:cxn modelId="{7D8193D8-9784-4F8B-BDCA-CFF6E56EB6CA}" srcId="{FA4B04D0-05A2-4766-B513-17BDDD4D96E9}" destId="{60584A14-9637-4B01-A319-44EF30F599D2}" srcOrd="8" destOrd="0" parTransId="{9468F143-EEE4-41AC-AD1C-FD2945F66FA6}" sibTransId="{D30622C4-FD02-4D31-A757-A6D5ED814A1E}"/>
    <dgm:cxn modelId="{C2D848C4-2CBD-42FC-A4B4-B3B2F7E42770}" type="presOf" srcId="{5435D037-20B5-44C8-A5A6-271BFA4D4EE3}" destId="{6EFF7972-0719-4660-A9AC-A33A4B89524C}" srcOrd="0" destOrd="1" presId="urn:microsoft.com/office/officeart/2005/8/layout/vList5"/>
    <dgm:cxn modelId="{2A1A72EB-BF92-4444-B374-C44D045C6618}" type="presOf" srcId="{C6264D73-C84C-45F4-8C19-8A7D5B23DE2E}" destId="{B28C647F-05F3-489D-BE36-CDB8A3ECE659}" srcOrd="0" destOrd="0" presId="urn:microsoft.com/office/officeart/2005/8/layout/vList5"/>
    <dgm:cxn modelId="{DD44876A-ADEE-4DF2-BEA8-6AAB3DE7FA86}" srcId="{6EF1F4F9-4641-4B2C-A920-193FCD08450C}" destId="{25FF9E76-D375-476B-B62C-00076005185B}" srcOrd="1" destOrd="0" parTransId="{5FC0597D-F75D-4F2F-AB64-6719308EBC89}" sibTransId="{0A31E7F9-8E16-41F8-B31A-261EE2E4D12C}"/>
    <dgm:cxn modelId="{ED294F39-6718-4DFA-9865-C98EA4726BC0}" type="presOf" srcId="{A2535B91-4F22-4C24-B2E2-39AB9320B2AD}" destId="{0EEDF6DC-A818-48F1-A246-3B80FF309FB7}" srcOrd="0" destOrd="0" presId="urn:microsoft.com/office/officeart/2005/8/layout/vList5"/>
    <dgm:cxn modelId="{DBF5A1AF-55C3-4151-8D0E-A7F00D991137}" type="presOf" srcId="{A32DAABF-A564-4C17-ACB4-1AF3E3387730}" destId="{9BD6799A-BAAC-443D-8F3C-0CCB83C24F3B}" srcOrd="0" destOrd="0" presId="urn:microsoft.com/office/officeart/2005/8/layout/vList5"/>
    <dgm:cxn modelId="{2CA71386-915D-48A2-930C-B8918434CA3A}" type="presOf" srcId="{CB7CA22F-F859-4DB0-9397-2248BE1110E2}" destId="{5354D369-086D-4E18-9328-EFDEB049DCB0}" srcOrd="0" destOrd="0" presId="urn:microsoft.com/office/officeart/2005/8/layout/vList5"/>
    <dgm:cxn modelId="{6B0641A5-97C7-45BF-BCE3-E70C8A9C6F67}" srcId="{D00865D4-EF53-4076-A220-9C193B23A042}" destId="{4D549054-06E8-4066-BAD9-16A7F47514A6}" srcOrd="0" destOrd="0" parTransId="{087090B8-8491-4E72-8A8F-BB4B1C7CDD34}" sibTransId="{055B92E4-B7A4-4B4E-A0F6-182995EF18DB}"/>
    <dgm:cxn modelId="{0ED5D771-F9B4-4247-B9DA-60BD962B348F}" type="presParOf" srcId="{9C26173C-E116-4FA9-8F54-5C5FE57BF9A9}" destId="{DB03FCE5-356C-4005-AA42-966A95453D36}" srcOrd="0" destOrd="0" presId="urn:microsoft.com/office/officeart/2005/8/layout/vList5"/>
    <dgm:cxn modelId="{02A33562-2357-4E3F-82A1-6BA5ADB06B69}" type="presParOf" srcId="{DB03FCE5-356C-4005-AA42-966A95453D36}" destId="{9357E245-C894-47C6-802C-E0E57826D312}" srcOrd="0" destOrd="0" presId="urn:microsoft.com/office/officeart/2005/8/layout/vList5"/>
    <dgm:cxn modelId="{2F1C26A9-387E-4319-94F6-3789DE18FDC2}" type="presParOf" srcId="{DB03FCE5-356C-4005-AA42-966A95453D36}" destId="{55979D00-EBF7-49CD-9E02-F69F36A9CB18}" srcOrd="1" destOrd="0" presId="urn:microsoft.com/office/officeart/2005/8/layout/vList5"/>
    <dgm:cxn modelId="{BCB87BBB-6341-46A9-BF42-6181E11236F9}" type="presParOf" srcId="{9C26173C-E116-4FA9-8F54-5C5FE57BF9A9}" destId="{6329A655-A67E-4154-A1A2-62C716DE9C20}" srcOrd="1" destOrd="0" presId="urn:microsoft.com/office/officeart/2005/8/layout/vList5"/>
    <dgm:cxn modelId="{AB513106-1CE0-481F-900A-CF13C657B539}" type="presParOf" srcId="{9C26173C-E116-4FA9-8F54-5C5FE57BF9A9}" destId="{8CA31BE4-82D3-48C6-A0BB-A4C6AE528FCC}" srcOrd="2" destOrd="0" presId="urn:microsoft.com/office/officeart/2005/8/layout/vList5"/>
    <dgm:cxn modelId="{69510702-8E1B-47DB-8378-BA207E23DD18}" type="presParOf" srcId="{8CA31BE4-82D3-48C6-A0BB-A4C6AE528FCC}" destId="{178A116C-456D-44A4-821D-E5C94395A50E}" srcOrd="0" destOrd="0" presId="urn:microsoft.com/office/officeart/2005/8/layout/vList5"/>
    <dgm:cxn modelId="{A6FF02C4-91F3-4CA8-B3FF-96936D3F523C}" type="presParOf" srcId="{8CA31BE4-82D3-48C6-A0BB-A4C6AE528FCC}" destId="{6EFF7972-0719-4660-A9AC-A33A4B89524C}" srcOrd="1" destOrd="0" presId="urn:microsoft.com/office/officeart/2005/8/layout/vList5"/>
    <dgm:cxn modelId="{04B4683D-AF8F-4621-BCCE-77626800407C}" type="presParOf" srcId="{9C26173C-E116-4FA9-8F54-5C5FE57BF9A9}" destId="{4EB1BA25-DC0D-45F4-ADCD-C5FA377BF444}" srcOrd="3" destOrd="0" presId="urn:microsoft.com/office/officeart/2005/8/layout/vList5"/>
    <dgm:cxn modelId="{9A0F4351-66C0-43A0-9B45-840C6FEC7894}" type="presParOf" srcId="{9C26173C-E116-4FA9-8F54-5C5FE57BF9A9}" destId="{40F91EC1-4156-4BC2-A57A-5388D00DADA3}" srcOrd="4" destOrd="0" presId="urn:microsoft.com/office/officeart/2005/8/layout/vList5"/>
    <dgm:cxn modelId="{9C5F2399-2D86-44DB-B8B1-90A477209A33}" type="presParOf" srcId="{40F91EC1-4156-4BC2-A57A-5388D00DADA3}" destId="{9BD6799A-BAAC-443D-8F3C-0CCB83C24F3B}" srcOrd="0" destOrd="0" presId="urn:microsoft.com/office/officeart/2005/8/layout/vList5"/>
    <dgm:cxn modelId="{6D4DC6B0-9828-47D5-9D18-B8AF5B1F5AE8}" type="presParOf" srcId="{40F91EC1-4156-4BC2-A57A-5388D00DADA3}" destId="{F4D3526D-FC58-4CD6-810B-04824F81AAC5}" srcOrd="1" destOrd="0" presId="urn:microsoft.com/office/officeart/2005/8/layout/vList5"/>
    <dgm:cxn modelId="{0362AAA9-A210-47DA-8146-41ED7E5E07AE}" type="presParOf" srcId="{9C26173C-E116-4FA9-8F54-5C5FE57BF9A9}" destId="{B391F73D-DBE3-496F-B671-FBC2C46942B4}" srcOrd="5" destOrd="0" presId="urn:microsoft.com/office/officeart/2005/8/layout/vList5"/>
    <dgm:cxn modelId="{A9FB7ECA-0019-4136-8750-944BD42552AA}" type="presParOf" srcId="{9C26173C-E116-4FA9-8F54-5C5FE57BF9A9}" destId="{DBA3419F-6B64-4B6E-8AB0-05DA6B195A26}" srcOrd="6" destOrd="0" presId="urn:microsoft.com/office/officeart/2005/8/layout/vList5"/>
    <dgm:cxn modelId="{6664376D-5A63-4F74-B63E-ECBDC568B0C5}" type="presParOf" srcId="{DBA3419F-6B64-4B6E-8AB0-05DA6B195A26}" destId="{0DAAD15B-7978-49C2-B211-93BC2E350AE4}" srcOrd="0" destOrd="0" presId="urn:microsoft.com/office/officeart/2005/8/layout/vList5"/>
    <dgm:cxn modelId="{B0D00198-96DD-47B3-AFDF-7BB227877D94}" type="presParOf" srcId="{DBA3419F-6B64-4B6E-8AB0-05DA6B195A26}" destId="{F05C8273-83AC-4CFF-9ED6-0D94636FF535}" srcOrd="1" destOrd="0" presId="urn:microsoft.com/office/officeart/2005/8/layout/vList5"/>
    <dgm:cxn modelId="{AC83007B-1966-4630-905F-CD1BDC541CAC}" type="presParOf" srcId="{9C26173C-E116-4FA9-8F54-5C5FE57BF9A9}" destId="{5CBE6F08-A96E-4EA8-A3D4-EAB608CB2FCF}" srcOrd="7" destOrd="0" presId="urn:microsoft.com/office/officeart/2005/8/layout/vList5"/>
    <dgm:cxn modelId="{A78469D2-5DED-410F-8291-EA20CCBB5A5B}" type="presParOf" srcId="{9C26173C-E116-4FA9-8F54-5C5FE57BF9A9}" destId="{26BD4541-2A4B-4D3B-8265-500D1F88EAA2}" srcOrd="8" destOrd="0" presId="urn:microsoft.com/office/officeart/2005/8/layout/vList5"/>
    <dgm:cxn modelId="{3F9E3277-7D84-4556-B73D-262EEB94F6FF}" type="presParOf" srcId="{26BD4541-2A4B-4D3B-8265-500D1F88EAA2}" destId="{B28C647F-05F3-489D-BE36-CDB8A3ECE659}" srcOrd="0" destOrd="0" presId="urn:microsoft.com/office/officeart/2005/8/layout/vList5"/>
    <dgm:cxn modelId="{DA0F3334-9606-4CFA-AC3B-4FFF51F629F2}" type="presParOf" srcId="{26BD4541-2A4B-4D3B-8265-500D1F88EAA2}" destId="{6A35436E-296B-4C60-A420-8BFDBD7E18F5}" srcOrd="1" destOrd="0" presId="urn:microsoft.com/office/officeart/2005/8/layout/vList5"/>
    <dgm:cxn modelId="{B313A5B1-8A6C-4CAA-BA1E-2B4A7BBC1430}" type="presParOf" srcId="{9C26173C-E116-4FA9-8F54-5C5FE57BF9A9}" destId="{E79721F0-2AF8-48A2-B531-647DA0C86BBF}" srcOrd="9" destOrd="0" presId="urn:microsoft.com/office/officeart/2005/8/layout/vList5"/>
    <dgm:cxn modelId="{9A9FAD3E-CA58-43C3-AAA7-79431159661D}" type="presParOf" srcId="{9C26173C-E116-4FA9-8F54-5C5FE57BF9A9}" destId="{9FCEF62C-0606-437B-B7E5-C4C81C7F1C63}" srcOrd="10" destOrd="0" presId="urn:microsoft.com/office/officeart/2005/8/layout/vList5"/>
    <dgm:cxn modelId="{B1EC02BC-D0D1-4894-AEAD-BE74FCE064E7}" type="presParOf" srcId="{9FCEF62C-0606-437B-B7E5-C4C81C7F1C63}" destId="{06A480A2-053B-4DD5-B61D-F8245DF9C84C}" srcOrd="0" destOrd="0" presId="urn:microsoft.com/office/officeart/2005/8/layout/vList5"/>
    <dgm:cxn modelId="{91C91088-E77C-4B40-A344-3D1D2D381643}" type="presParOf" srcId="{9FCEF62C-0606-437B-B7E5-C4C81C7F1C63}" destId="{53E815A5-5703-4D45-A3FE-DF06B81DE29C}" srcOrd="1" destOrd="0" presId="urn:microsoft.com/office/officeart/2005/8/layout/vList5"/>
    <dgm:cxn modelId="{FB335902-62E7-4D96-85C2-40D5A71CEC00}" type="presParOf" srcId="{9C26173C-E116-4FA9-8F54-5C5FE57BF9A9}" destId="{14169ED2-A9EC-4C29-979F-268AD39254EC}" srcOrd="11" destOrd="0" presId="urn:microsoft.com/office/officeart/2005/8/layout/vList5"/>
    <dgm:cxn modelId="{7D37D960-0CA4-4D08-9306-C069224734C2}" type="presParOf" srcId="{9C26173C-E116-4FA9-8F54-5C5FE57BF9A9}" destId="{A4EB36D2-8AE4-40F1-99AA-59BC4F48D36E}" srcOrd="12" destOrd="0" presId="urn:microsoft.com/office/officeart/2005/8/layout/vList5"/>
    <dgm:cxn modelId="{12AD8EA6-9A2C-4616-A064-D10EF8AB0BC4}" type="presParOf" srcId="{A4EB36D2-8AE4-40F1-99AA-59BC4F48D36E}" destId="{2A4D432F-77CA-482F-97A4-2BD75C618F90}" srcOrd="0" destOrd="0" presId="urn:microsoft.com/office/officeart/2005/8/layout/vList5"/>
    <dgm:cxn modelId="{7274C6BA-1492-4CC9-9E0D-8610A308E90E}" type="presParOf" srcId="{A4EB36D2-8AE4-40F1-99AA-59BC4F48D36E}" destId="{5354D369-086D-4E18-9328-EFDEB049DCB0}" srcOrd="1" destOrd="0" presId="urn:microsoft.com/office/officeart/2005/8/layout/vList5"/>
    <dgm:cxn modelId="{1A9E7B81-6CDB-4A7A-B2CE-6A966A43B262}" type="presParOf" srcId="{9C26173C-E116-4FA9-8F54-5C5FE57BF9A9}" destId="{1CCA4040-ADF7-4721-ABF9-0F91B044CE46}" srcOrd="13" destOrd="0" presId="urn:microsoft.com/office/officeart/2005/8/layout/vList5"/>
    <dgm:cxn modelId="{D8B2EBE2-1903-4D12-8C7E-D6E6AA5F129D}" type="presParOf" srcId="{9C26173C-E116-4FA9-8F54-5C5FE57BF9A9}" destId="{BFFD3C9C-0517-42F4-9353-799646B2D975}" srcOrd="14" destOrd="0" presId="urn:microsoft.com/office/officeart/2005/8/layout/vList5"/>
    <dgm:cxn modelId="{2A3FD495-0E19-408F-9B00-5516F9B9A909}" type="presParOf" srcId="{BFFD3C9C-0517-42F4-9353-799646B2D975}" destId="{EF17DF00-2137-4C39-BFD9-66001543CA50}" srcOrd="0" destOrd="0" presId="urn:microsoft.com/office/officeart/2005/8/layout/vList5"/>
    <dgm:cxn modelId="{1CA1A182-9003-45AA-BE1A-626EF27F2829}" type="presParOf" srcId="{BFFD3C9C-0517-42F4-9353-799646B2D975}" destId="{55C214C3-5B8C-49F1-B5F0-0F60D514B3D1}" srcOrd="1" destOrd="0" presId="urn:microsoft.com/office/officeart/2005/8/layout/vList5"/>
    <dgm:cxn modelId="{F231B851-7A5A-4B2C-8E24-E87FF9A3F32D}" type="presParOf" srcId="{9C26173C-E116-4FA9-8F54-5C5FE57BF9A9}" destId="{9CA3399A-AC74-4226-9A8E-F45CD003896D}" srcOrd="15" destOrd="0" presId="urn:microsoft.com/office/officeart/2005/8/layout/vList5"/>
    <dgm:cxn modelId="{5621F00D-751B-4A07-81AA-D0965C55DFE2}" type="presParOf" srcId="{9C26173C-E116-4FA9-8F54-5C5FE57BF9A9}" destId="{94247254-43B0-499A-9E86-8BE89447A4B3}" srcOrd="16" destOrd="0" presId="urn:microsoft.com/office/officeart/2005/8/layout/vList5"/>
    <dgm:cxn modelId="{93C403C3-2C37-4EBC-B287-FE79E4586920}" type="presParOf" srcId="{94247254-43B0-499A-9E86-8BE89447A4B3}" destId="{D7385975-8B6C-4C24-8980-15D2DDF347A7}" srcOrd="0" destOrd="0" presId="urn:microsoft.com/office/officeart/2005/8/layout/vList5"/>
    <dgm:cxn modelId="{FC9FA796-AF8E-4FD5-9FD1-85076AFC3EDD}" type="presParOf" srcId="{94247254-43B0-499A-9E86-8BE89447A4B3}" destId="{0EEDF6DC-A818-48F1-A246-3B80FF309FB7}" srcOrd="1" destOrd="0" presId="urn:microsoft.com/office/officeart/2005/8/layout/vList5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4B04D0-05A2-4766-B513-17BDDD4D96E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5B3BD1-7158-4CA1-847D-2311BEA4A691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Limited IT resources</a:t>
          </a:r>
        </a:p>
      </dgm:t>
    </dgm:pt>
    <dgm:pt modelId="{F4775309-21E2-4D84-8B01-CED51826FD33}" type="parTrans" cxnId="{EA453126-AFBA-4069-853F-C5FCEACB672E}">
      <dgm:prSet/>
      <dgm:spPr/>
      <dgm:t>
        <a:bodyPr/>
        <a:lstStyle/>
        <a:p>
          <a:endParaRPr lang="en-US"/>
        </a:p>
      </dgm:t>
    </dgm:pt>
    <dgm:pt modelId="{F92C8874-63BB-48C8-9B40-2F3E3A27862B}" type="sibTrans" cxnId="{EA453126-AFBA-4069-853F-C5FCEACB672E}">
      <dgm:prSet/>
      <dgm:spPr/>
      <dgm:t>
        <a:bodyPr/>
        <a:lstStyle/>
        <a:p>
          <a:endParaRPr lang="en-US"/>
        </a:p>
      </dgm:t>
    </dgm:pt>
    <dgm:pt modelId="{B1EF3075-BDD0-4017-9BE3-8BDE95B37F9E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IT complaining about security</a:t>
          </a:r>
        </a:p>
      </dgm:t>
    </dgm:pt>
    <dgm:pt modelId="{7CD6195D-5E09-4C7F-97B1-05FF197EFBC9}" type="parTrans" cxnId="{BA085D9E-6CC6-416A-B752-0B41DC76DE59}">
      <dgm:prSet/>
      <dgm:spPr/>
      <dgm:t>
        <a:bodyPr/>
        <a:lstStyle/>
        <a:p>
          <a:endParaRPr lang="en-US"/>
        </a:p>
      </dgm:t>
    </dgm:pt>
    <dgm:pt modelId="{BE2457FA-314B-4013-8E6D-9C65F946DB37}" type="sibTrans" cxnId="{BA085D9E-6CC6-416A-B752-0B41DC76DE59}">
      <dgm:prSet/>
      <dgm:spPr/>
      <dgm:t>
        <a:bodyPr/>
        <a:lstStyle/>
        <a:p>
          <a:endParaRPr lang="en-US"/>
        </a:p>
      </dgm:t>
    </dgm:pt>
    <dgm:pt modelId="{F629D088-E614-47F7-8676-B53532B15290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Security complaining about IT</a:t>
          </a:r>
        </a:p>
      </dgm:t>
    </dgm:pt>
    <dgm:pt modelId="{B26EBF9C-586A-4DD9-AB2A-DF463BBB2239}" type="parTrans" cxnId="{DB1B6609-F41A-43C3-884B-6391A9557038}">
      <dgm:prSet/>
      <dgm:spPr/>
      <dgm:t>
        <a:bodyPr/>
        <a:lstStyle/>
        <a:p>
          <a:endParaRPr lang="en-US"/>
        </a:p>
      </dgm:t>
    </dgm:pt>
    <dgm:pt modelId="{40ACA611-8ACC-46C2-9751-E58679FE44A4}" type="sibTrans" cxnId="{DB1B6609-F41A-43C3-884B-6391A9557038}">
      <dgm:prSet/>
      <dgm:spPr/>
      <dgm:t>
        <a:bodyPr/>
        <a:lstStyle/>
        <a:p>
          <a:endParaRPr lang="en-US"/>
        </a:p>
      </dgm:t>
    </dgm:pt>
    <dgm:pt modelId="{D00865D4-EF53-4076-A220-9C193B23A04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Updates / back-ups not current</a:t>
          </a:r>
        </a:p>
      </dgm:t>
    </dgm:pt>
    <dgm:pt modelId="{7896452D-C960-4BB0-ACCC-85D5E59B862F}" type="parTrans" cxnId="{2A56C0B3-1C40-42CD-A2D3-02954410CEEF}">
      <dgm:prSet/>
      <dgm:spPr/>
      <dgm:t>
        <a:bodyPr/>
        <a:lstStyle/>
        <a:p>
          <a:endParaRPr lang="en-US"/>
        </a:p>
      </dgm:t>
    </dgm:pt>
    <dgm:pt modelId="{9824D203-0B3D-4EB3-87A0-C44C9A84783F}" type="sibTrans" cxnId="{2A56C0B3-1C40-42CD-A2D3-02954410CEEF}">
      <dgm:prSet/>
      <dgm:spPr/>
      <dgm:t>
        <a:bodyPr/>
        <a:lstStyle/>
        <a:p>
          <a:endParaRPr lang="en-US"/>
        </a:p>
      </dgm:t>
    </dgm:pt>
    <dgm:pt modelId="{4D549054-06E8-4066-BAD9-16A7F47514A6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End-users complaining about system</a:t>
          </a:r>
        </a:p>
      </dgm:t>
    </dgm:pt>
    <dgm:pt modelId="{087090B8-8491-4E72-8A8F-BB4B1C7CDD34}" type="parTrans" cxnId="{6B0641A5-97C7-45BF-BCE3-E70C8A9C6F67}">
      <dgm:prSet/>
      <dgm:spPr/>
      <dgm:t>
        <a:bodyPr/>
        <a:lstStyle/>
        <a:p>
          <a:endParaRPr lang="en-US"/>
        </a:p>
      </dgm:t>
    </dgm:pt>
    <dgm:pt modelId="{055B92E4-B7A4-4B4E-A0F6-182995EF18DB}" type="sibTrans" cxnId="{6B0641A5-97C7-45BF-BCE3-E70C8A9C6F67}">
      <dgm:prSet/>
      <dgm:spPr/>
      <dgm:t>
        <a:bodyPr/>
        <a:lstStyle/>
        <a:p>
          <a:endParaRPr lang="en-US"/>
        </a:p>
      </dgm:t>
    </dgm:pt>
    <dgm:pt modelId="{A32DAABF-A564-4C17-ACB4-1AF3E3387730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Overtime pay</a:t>
          </a:r>
        </a:p>
      </dgm:t>
    </dgm:pt>
    <dgm:pt modelId="{356EC1CB-23FF-4F56-880E-6205A7B71763}" type="parTrans" cxnId="{8E60C6B6-427A-4D4A-A584-D411084FC4CE}">
      <dgm:prSet/>
      <dgm:spPr/>
      <dgm:t>
        <a:bodyPr/>
        <a:lstStyle/>
        <a:p>
          <a:endParaRPr lang="en-US"/>
        </a:p>
      </dgm:t>
    </dgm:pt>
    <dgm:pt modelId="{B034FA4E-E573-4672-8948-70B5D80AB4BF}" type="sibTrans" cxnId="{8E60C6B6-427A-4D4A-A584-D411084FC4CE}">
      <dgm:prSet/>
      <dgm:spPr/>
      <dgm:t>
        <a:bodyPr/>
        <a:lstStyle/>
        <a:p>
          <a:endParaRPr lang="en-US"/>
        </a:p>
      </dgm:t>
    </dgm:pt>
    <dgm:pt modelId="{DD9718A6-AA7C-4AEB-9FEC-70B5FCDC2DC5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Any negative remark about finance department</a:t>
          </a:r>
        </a:p>
      </dgm:t>
    </dgm:pt>
    <dgm:pt modelId="{3BF6B1C2-4B6D-4360-AC44-383C3EF586A5}" type="parTrans" cxnId="{7F450027-8CA8-46DF-8CB0-47F13F887191}">
      <dgm:prSet/>
      <dgm:spPr/>
      <dgm:t>
        <a:bodyPr/>
        <a:lstStyle/>
        <a:p>
          <a:endParaRPr lang="en-US"/>
        </a:p>
      </dgm:t>
    </dgm:pt>
    <dgm:pt modelId="{F5220C3C-7E05-4CB4-9F57-80FDDC5A76AB}" type="sibTrans" cxnId="{7F450027-8CA8-46DF-8CB0-47F13F887191}">
      <dgm:prSet/>
      <dgm:spPr/>
      <dgm:t>
        <a:bodyPr/>
        <a:lstStyle/>
        <a:p>
          <a:endParaRPr lang="en-US"/>
        </a:p>
      </dgm:t>
    </dgm:pt>
    <dgm:pt modelId="{9CBDCDE9-3694-4FF8-ADFC-C1329C6CC75A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Recent inquiries about outsourcing part of all IT duties</a:t>
          </a:r>
        </a:p>
      </dgm:t>
    </dgm:pt>
    <dgm:pt modelId="{7FCA3B95-1CD4-4537-8FC5-742A1BC019A0}" type="parTrans" cxnId="{9EE21292-6A41-42CA-AB4F-D7301BAE2F30}">
      <dgm:prSet/>
      <dgm:spPr/>
      <dgm:t>
        <a:bodyPr/>
        <a:lstStyle/>
        <a:p>
          <a:endParaRPr lang="en-US"/>
        </a:p>
      </dgm:t>
    </dgm:pt>
    <dgm:pt modelId="{29599426-34F8-489D-BEC6-69626F1E8767}" type="sibTrans" cxnId="{9EE21292-6A41-42CA-AB4F-D7301BAE2F30}">
      <dgm:prSet/>
      <dgm:spPr/>
      <dgm:t>
        <a:bodyPr/>
        <a:lstStyle/>
        <a:p>
          <a:endParaRPr lang="en-US"/>
        </a:p>
      </dgm:t>
    </dgm:pt>
    <dgm:pt modelId="{A2535B91-4F22-4C24-B2E2-39AB9320B2AD}">
      <dgm:prSet phldrT="[Text]"/>
      <dgm:spPr>
        <a:solidFill>
          <a:srgbClr val="E3CEA3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FEFAD5F-37AB-47D2-BF3F-06949456C98D}" type="parTrans" cxnId="{5BBC2BCD-AB0A-4656-B2C2-ACC95371C37D}">
      <dgm:prSet/>
      <dgm:spPr/>
      <dgm:t>
        <a:bodyPr/>
        <a:lstStyle/>
        <a:p>
          <a:endParaRPr lang="en-US"/>
        </a:p>
      </dgm:t>
    </dgm:pt>
    <dgm:pt modelId="{48EC30C2-3BB4-4B70-809B-2983C2CC18FD}" type="sibTrans" cxnId="{5BBC2BCD-AB0A-4656-B2C2-ACC95371C37D}">
      <dgm:prSet/>
      <dgm:spPr/>
      <dgm:t>
        <a:bodyPr/>
        <a:lstStyle/>
        <a:p>
          <a:endParaRPr lang="en-US"/>
        </a:p>
      </dgm:t>
    </dgm:pt>
    <dgm:pt modelId="{57704E23-B495-4296-A86D-2F0F12FB98D0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Multiple sites</a:t>
          </a:r>
        </a:p>
      </dgm:t>
    </dgm:pt>
    <dgm:pt modelId="{954ED760-D533-4403-962E-E76B4EFFD76C}" type="parTrans" cxnId="{8D8DA7F1-3C46-49E6-9F59-870E20FF3CBA}">
      <dgm:prSet/>
      <dgm:spPr/>
      <dgm:t>
        <a:bodyPr/>
        <a:lstStyle/>
        <a:p>
          <a:endParaRPr lang="en-US"/>
        </a:p>
      </dgm:t>
    </dgm:pt>
    <dgm:pt modelId="{0D9C587B-8BDC-4A8F-A350-61331ABA2A82}" type="sibTrans" cxnId="{8D8DA7F1-3C46-49E6-9F59-870E20FF3CBA}">
      <dgm:prSet/>
      <dgm:spPr/>
      <dgm:t>
        <a:bodyPr/>
        <a:lstStyle/>
        <a:p>
          <a:endParaRPr lang="en-US"/>
        </a:p>
      </dgm:t>
    </dgm:pt>
    <dgm:pt modelId="{37C829EF-1D2A-4BB7-BDDD-1482B57F0681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Multiple sites</a:t>
          </a:r>
        </a:p>
      </dgm:t>
    </dgm:pt>
    <dgm:pt modelId="{CCDB1951-59B7-4CCB-80D8-79604E4924C2}" type="parTrans" cxnId="{F9F3360A-CF16-4365-9807-CD7D936A6AF7}">
      <dgm:prSet/>
      <dgm:spPr/>
      <dgm:t>
        <a:bodyPr/>
        <a:lstStyle/>
        <a:p>
          <a:endParaRPr lang="en-US"/>
        </a:p>
      </dgm:t>
    </dgm:pt>
    <dgm:pt modelId="{FB2245BE-745A-4996-B516-BBF921875A0E}" type="sibTrans" cxnId="{F9F3360A-CF16-4365-9807-CD7D936A6AF7}">
      <dgm:prSet/>
      <dgm:spPr/>
      <dgm:t>
        <a:bodyPr/>
        <a:lstStyle/>
        <a:p>
          <a:endParaRPr lang="en-US"/>
        </a:p>
      </dgm:t>
    </dgm:pt>
    <dgm:pt modelId="{3054D9E0-AA18-4F5C-AE91-9F2245A8B812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Mention of server space being limited</a:t>
          </a:r>
        </a:p>
      </dgm:t>
    </dgm:pt>
    <dgm:pt modelId="{671BF33B-418C-4943-B2D6-51335820981B}" type="parTrans" cxnId="{C0A09F1A-BD41-4810-B835-428ACF8B5F3A}">
      <dgm:prSet/>
      <dgm:spPr/>
      <dgm:t>
        <a:bodyPr/>
        <a:lstStyle/>
        <a:p>
          <a:endParaRPr lang="en-US"/>
        </a:p>
      </dgm:t>
    </dgm:pt>
    <dgm:pt modelId="{C420D38A-59F1-4E50-B185-1F1B25A1E785}" type="sibTrans" cxnId="{C0A09F1A-BD41-4810-B835-428ACF8B5F3A}">
      <dgm:prSet/>
      <dgm:spPr/>
      <dgm:t>
        <a:bodyPr/>
        <a:lstStyle/>
        <a:p>
          <a:endParaRPr lang="en-US"/>
        </a:p>
      </dgm:t>
    </dgm:pt>
    <dgm:pt modelId="{CB7CA22F-F859-4DB0-9397-2248BE1110E2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IT having to run reports, print badges, etc.</a:t>
          </a:r>
        </a:p>
      </dgm:t>
    </dgm:pt>
    <dgm:pt modelId="{A5E7F5EA-94FD-40DD-8471-3F924680789C}" type="parTrans" cxnId="{0AD504F3-5D06-4735-85BF-048A43075F8E}">
      <dgm:prSet/>
      <dgm:spPr/>
      <dgm:t>
        <a:bodyPr/>
        <a:lstStyle/>
        <a:p>
          <a:endParaRPr lang="en-US"/>
        </a:p>
      </dgm:t>
    </dgm:pt>
    <dgm:pt modelId="{5D21C792-D961-4B0C-8F32-1ADA23B25740}" type="sibTrans" cxnId="{0AD504F3-5D06-4735-85BF-048A43075F8E}">
      <dgm:prSet/>
      <dgm:spPr/>
      <dgm:t>
        <a:bodyPr/>
        <a:lstStyle/>
        <a:p>
          <a:endParaRPr lang="en-US"/>
        </a:p>
      </dgm:t>
    </dgm:pt>
    <dgm:pt modelId="{045CCC88-446D-4F97-A5DF-964BE56F34D9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Any negative remark about finance department</a:t>
          </a:r>
        </a:p>
      </dgm:t>
    </dgm:pt>
    <dgm:pt modelId="{4DAB0796-1275-450E-933E-C415B8CE0702}" type="parTrans" cxnId="{C179FE55-2045-4855-9189-F91797538820}">
      <dgm:prSet/>
      <dgm:spPr/>
      <dgm:t>
        <a:bodyPr/>
        <a:lstStyle/>
        <a:p>
          <a:endParaRPr lang="en-US"/>
        </a:p>
      </dgm:t>
    </dgm:pt>
    <dgm:pt modelId="{F0F28A95-C760-4AF3-B1A6-4270D74E4AF3}" type="sibTrans" cxnId="{C179FE55-2045-4855-9189-F91797538820}">
      <dgm:prSet/>
      <dgm:spPr/>
      <dgm:t>
        <a:bodyPr/>
        <a:lstStyle/>
        <a:p>
          <a:endParaRPr lang="en-US"/>
        </a:p>
      </dgm:t>
    </dgm:pt>
    <dgm:pt modelId="{6EF1F4F9-4641-4B2C-A920-193FCD08450C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Different versions at various sites</a:t>
          </a:r>
        </a:p>
      </dgm:t>
    </dgm:pt>
    <dgm:pt modelId="{1B75D8EB-63CC-49AE-B74C-0D7950857FDE}" type="parTrans" cxnId="{DBC77503-DACB-4131-949C-AE984080B7AD}">
      <dgm:prSet/>
      <dgm:spPr/>
      <dgm:t>
        <a:bodyPr/>
        <a:lstStyle/>
        <a:p>
          <a:endParaRPr lang="en-US"/>
        </a:p>
      </dgm:t>
    </dgm:pt>
    <dgm:pt modelId="{56A01E46-903A-4EE7-BAE5-1B84356384FA}" type="sibTrans" cxnId="{DBC77503-DACB-4131-949C-AE984080B7AD}">
      <dgm:prSet/>
      <dgm:spPr/>
      <dgm:t>
        <a:bodyPr/>
        <a:lstStyle/>
        <a:p>
          <a:endParaRPr lang="en-US"/>
        </a:p>
      </dgm:t>
    </dgm:pt>
    <dgm:pt modelId="{C6264D73-C84C-45F4-8C19-8A7D5B23DE2E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Travel expense &amp; time b/t sites</a:t>
          </a:r>
        </a:p>
      </dgm:t>
    </dgm:pt>
    <dgm:pt modelId="{DD26EED6-B954-41E7-8DDB-B7E7E32C2857}" type="parTrans" cxnId="{4667BD17-5182-4F4E-AC33-550C384DC33D}">
      <dgm:prSet/>
      <dgm:spPr/>
      <dgm:t>
        <a:bodyPr/>
        <a:lstStyle/>
        <a:p>
          <a:endParaRPr lang="en-US"/>
        </a:p>
      </dgm:t>
    </dgm:pt>
    <dgm:pt modelId="{288CEF84-A133-4650-91AC-4CA9A0BE1CC8}" type="sibTrans" cxnId="{4667BD17-5182-4F4E-AC33-550C384DC33D}">
      <dgm:prSet/>
      <dgm:spPr/>
      <dgm:t>
        <a:bodyPr/>
        <a:lstStyle/>
        <a:p>
          <a:endParaRPr lang="en-US"/>
        </a:p>
      </dgm:t>
    </dgm:pt>
    <dgm:pt modelId="{176C6F5F-6D80-40C3-AE97-04DB8620F3CD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IT hardware ongoing costs</a:t>
          </a:r>
        </a:p>
      </dgm:t>
    </dgm:pt>
    <dgm:pt modelId="{DF6372F4-D591-4E4F-BEB4-BA32BB47E159}" type="parTrans" cxnId="{F2A181C8-58F8-4264-AE6E-AB248EA20273}">
      <dgm:prSet/>
      <dgm:spPr/>
      <dgm:t>
        <a:bodyPr/>
        <a:lstStyle/>
        <a:p>
          <a:endParaRPr lang="en-US"/>
        </a:p>
      </dgm:t>
    </dgm:pt>
    <dgm:pt modelId="{28441A53-C870-4958-9725-46D87A84CBFF}" type="sibTrans" cxnId="{F2A181C8-58F8-4264-AE6E-AB248EA20273}">
      <dgm:prSet/>
      <dgm:spPr/>
      <dgm:t>
        <a:bodyPr/>
        <a:lstStyle/>
        <a:p>
          <a:endParaRPr lang="en-US"/>
        </a:p>
      </dgm:t>
    </dgm:pt>
    <dgm:pt modelId="{BB0100E1-16DB-4C9D-A003-235BF6752C26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Turnover and retraining of admin</a:t>
          </a:r>
        </a:p>
      </dgm:t>
    </dgm:pt>
    <dgm:pt modelId="{EC61C644-8907-4ABC-BD8C-96C3BB50ED78}" type="parTrans" cxnId="{C6A9E2BF-E755-4B4D-BA1A-D78490299C73}">
      <dgm:prSet/>
      <dgm:spPr/>
      <dgm:t>
        <a:bodyPr/>
        <a:lstStyle/>
        <a:p>
          <a:endParaRPr lang="en-US"/>
        </a:p>
      </dgm:t>
    </dgm:pt>
    <dgm:pt modelId="{504E34B0-E398-47C4-865F-36D4372BD8BD}" type="sibTrans" cxnId="{C6A9E2BF-E755-4B4D-BA1A-D78490299C73}">
      <dgm:prSet/>
      <dgm:spPr/>
      <dgm:t>
        <a:bodyPr/>
        <a:lstStyle/>
        <a:p>
          <a:endParaRPr lang="en-US"/>
        </a:p>
      </dgm:t>
    </dgm:pt>
    <dgm:pt modelId="{43CA63CB-3BD4-47C5-B499-EDC20BEA3D48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Unpredictable expenses</a:t>
          </a:r>
        </a:p>
      </dgm:t>
    </dgm:pt>
    <dgm:pt modelId="{D5BEB234-6495-4D24-9222-43F693539393}" type="parTrans" cxnId="{4879D5F3-ACD1-4DD3-9A25-0482933A3E1B}">
      <dgm:prSet/>
      <dgm:spPr/>
      <dgm:t>
        <a:bodyPr/>
        <a:lstStyle/>
        <a:p>
          <a:endParaRPr lang="en-US"/>
        </a:p>
      </dgm:t>
    </dgm:pt>
    <dgm:pt modelId="{2E4F2471-5FFA-4612-B5F7-E5CE5F0C7D69}" type="sibTrans" cxnId="{4879D5F3-ACD1-4DD3-9A25-0482933A3E1B}">
      <dgm:prSet/>
      <dgm:spPr/>
      <dgm:t>
        <a:bodyPr/>
        <a:lstStyle/>
        <a:p>
          <a:endParaRPr lang="en-US"/>
        </a:p>
      </dgm:t>
    </dgm:pt>
    <dgm:pt modelId="{60584A14-9637-4B01-A319-44EF30F599D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Outdated features / technology</a:t>
          </a:r>
        </a:p>
      </dgm:t>
    </dgm:pt>
    <dgm:pt modelId="{9468F143-EEE4-41AC-AD1C-FD2945F66FA6}" type="parTrans" cxnId="{7D8193D8-9784-4F8B-BDCA-CFF6E56EB6CA}">
      <dgm:prSet/>
      <dgm:spPr/>
      <dgm:t>
        <a:bodyPr/>
        <a:lstStyle/>
        <a:p>
          <a:endParaRPr lang="en-US"/>
        </a:p>
      </dgm:t>
    </dgm:pt>
    <dgm:pt modelId="{D30622C4-FD02-4D31-A757-A6D5ED814A1E}" type="sibTrans" cxnId="{7D8193D8-9784-4F8B-BDCA-CFF6E56EB6CA}">
      <dgm:prSet/>
      <dgm:spPr/>
      <dgm:t>
        <a:bodyPr/>
        <a:lstStyle/>
        <a:p>
          <a:endParaRPr lang="en-US"/>
        </a:p>
      </dgm:t>
    </dgm:pt>
    <dgm:pt modelId="{5435D037-20B5-44C8-A5A6-271BFA4D4EE3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Current customer that you know has let their SSA lapse</a:t>
          </a:r>
        </a:p>
      </dgm:t>
    </dgm:pt>
    <dgm:pt modelId="{C74FBA62-35F6-4D76-BEAE-8F3B1EF26A2E}" type="parTrans" cxnId="{97D5E28E-A997-4D35-AE05-5516D0C90941}">
      <dgm:prSet/>
      <dgm:spPr/>
    </dgm:pt>
    <dgm:pt modelId="{1BFA666F-9898-479A-A5FC-E75CDD263451}" type="sibTrans" cxnId="{97D5E28E-A997-4D35-AE05-5516D0C90941}">
      <dgm:prSet/>
      <dgm:spPr/>
    </dgm:pt>
    <dgm:pt modelId="{25FF9E76-D375-476B-B62C-00076005185B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Any mention of chaos because of various sites</a:t>
          </a:r>
        </a:p>
      </dgm:t>
    </dgm:pt>
    <dgm:pt modelId="{5FC0597D-F75D-4F2F-AB64-6719308EBC89}" type="parTrans" cxnId="{DD44876A-ADEE-4DF2-BEA8-6AAB3DE7FA86}">
      <dgm:prSet/>
      <dgm:spPr/>
    </dgm:pt>
    <dgm:pt modelId="{0A31E7F9-8E16-41F8-B31A-261EE2E4D12C}" type="sibTrans" cxnId="{DD44876A-ADEE-4DF2-BEA8-6AAB3DE7FA86}">
      <dgm:prSet/>
      <dgm:spPr/>
    </dgm:pt>
    <dgm:pt modelId="{34C42476-D28E-4AA1-A269-451B2C49793B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Someone traveling any amount between sites</a:t>
          </a:r>
        </a:p>
      </dgm:t>
    </dgm:pt>
    <dgm:pt modelId="{72A76491-03DD-4437-BFB2-27300EC98A58}" type="parTrans" cxnId="{07BBFA30-4596-4418-8EA4-1B71DDA36C2D}">
      <dgm:prSet/>
      <dgm:spPr/>
    </dgm:pt>
    <dgm:pt modelId="{5D1FE713-1B8A-4CA4-A2C7-3173BF168F64}" type="sibTrans" cxnId="{07BBFA30-4596-4418-8EA4-1B71DDA36C2D}">
      <dgm:prSet/>
      <dgm:spPr/>
    </dgm:pt>
    <dgm:pt modelId="{B342132B-E84D-4578-96D0-14F14DA606E9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Term “</a:t>
          </a:r>
          <a:r>
            <a:rPr lang="en-US" dirty="0" err="1">
              <a:solidFill>
                <a:schemeClr val="tx1"/>
              </a:solidFill>
            </a:rPr>
            <a:t>OpEx</a:t>
          </a:r>
          <a:r>
            <a:rPr lang="en-US" dirty="0">
              <a:solidFill>
                <a:schemeClr val="tx1"/>
              </a:solidFill>
            </a:rPr>
            <a:t>” or “</a:t>
          </a:r>
          <a:r>
            <a:rPr lang="en-US" dirty="0" err="1">
              <a:solidFill>
                <a:schemeClr val="tx1"/>
              </a:solidFill>
            </a:rPr>
            <a:t>CapEx</a:t>
          </a:r>
          <a:r>
            <a:rPr lang="en-US" dirty="0">
              <a:solidFill>
                <a:schemeClr val="tx1"/>
              </a:solidFill>
            </a:rPr>
            <a:t>” being used</a:t>
          </a:r>
        </a:p>
      </dgm:t>
    </dgm:pt>
    <dgm:pt modelId="{92518721-BBFB-469E-87A0-484FF598546D}" type="parTrans" cxnId="{DF4F7154-CC48-4F0D-9384-A3C040FC9426}">
      <dgm:prSet/>
      <dgm:spPr/>
    </dgm:pt>
    <dgm:pt modelId="{227E4AB4-4F56-4601-9F36-1AEEB255C029}" type="sibTrans" cxnId="{DF4F7154-CC48-4F0D-9384-A3C040FC9426}">
      <dgm:prSet/>
      <dgm:spPr/>
    </dgm:pt>
    <dgm:pt modelId="{F60216AD-4C2E-4C8E-9EDE-B13FCD6736F0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Term “</a:t>
          </a:r>
          <a:r>
            <a:rPr lang="en-US" dirty="0" err="1">
              <a:solidFill>
                <a:schemeClr val="tx1"/>
              </a:solidFill>
            </a:rPr>
            <a:t>OpEx</a:t>
          </a:r>
          <a:r>
            <a:rPr lang="en-US" dirty="0">
              <a:solidFill>
                <a:schemeClr val="tx1"/>
              </a:solidFill>
            </a:rPr>
            <a:t>” or “</a:t>
          </a:r>
          <a:r>
            <a:rPr lang="en-US" dirty="0" err="1">
              <a:solidFill>
                <a:schemeClr val="tx1"/>
              </a:solidFill>
            </a:rPr>
            <a:t>CapEx</a:t>
          </a:r>
          <a:r>
            <a:rPr lang="en-US" dirty="0">
              <a:solidFill>
                <a:schemeClr val="tx1"/>
              </a:solidFill>
            </a:rPr>
            <a:t>” being used</a:t>
          </a:r>
        </a:p>
      </dgm:t>
    </dgm:pt>
    <dgm:pt modelId="{59C3535D-1FF5-458C-A069-2A0947EC143D}" type="parTrans" cxnId="{4A9D3F5F-40F1-4086-8E27-28670829ED7D}">
      <dgm:prSet/>
      <dgm:spPr/>
    </dgm:pt>
    <dgm:pt modelId="{3E8AA95E-A21C-4516-8311-F7EF6932E22A}" type="sibTrans" cxnId="{4A9D3F5F-40F1-4086-8E27-28670829ED7D}">
      <dgm:prSet/>
      <dgm:spPr/>
    </dgm:pt>
    <dgm:pt modelId="{9C26173C-E116-4FA9-8F54-5C5FE57BF9A9}" type="pres">
      <dgm:prSet presAssocID="{FA4B04D0-05A2-4766-B513-17BDDD4D96E9}" presName="Name0" presStyleCnt="0">
        <dgm:presLayoutVars>
          <dgm:dir/>
          <dgm:animLvl val="lvl"/>
          <dgm:resizeHandles val="exact"/>
        </dgm:presLayoutVars>
      </dgm:prSet>
      <dgm:spPr/>
    </dgm:pt>
    <dgm:pt modelId="{DB03FCE5-356C-4005-AA42-966A95453D36}" type="pres">
      <dgm:prSet presAssocID="{415B3BD1-7158-4CA1-847D-2311BEA4A691}" presName="linNode" presStyleCnt="0"/>
      <dgm:spPr/>
    </dgm:pt>
    <dgm:pt modelId="{9357E245-C894-47C6-802C-E0E57826D312}" type="pres">
      <dgm:prSet presAssocID="{415B3BD1-7158-4CA1-847D-2311BEA4A691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55979D00-EBF7-49CD-9E02-F69F36A9CB18}" type="pres">
      <dgm:prSet presAssocID="{415B3BD1-7158-4CA1-847D-2311BEA4A691}" presName="descendantText" presStyleLbl="alignAccFollowNode1" presStyleIdx="0" presStyleCnt="9">
        <dgm:presLayoutVars>
          <dgm:bulletEnabled val="1"/>
        </dgm:presLayoutVars>
      </dgm:prSet>
      <dgm:spPr/>
    </dgm:pt>
    <dgm:pt modelId="{6329A655-A67E-4154-A1A2-62C716DE9C20}" type="pres">
      <dgm:prSet presAssocID="{F92C8874-63BB-48C8-9B40-2F3E3A27862B}" presName="sp" presStyleCnt="0"/>
      <dgm:spPr/>
    </dgm:pt>
    <dgm:pt modelId="{8CA31BE4-82D3-48C6-A0BB-A4C6AE528FCC}" type="pres">
      <dgm:prSet presAssocID="{D00865D4-EF53-4076-A220-9C193B23A042}" presName="linNode" presStyleCnt="0"/>
      <dgm:spPr/>
    </dgm:pt>
    <dgm:pt modelId="{178A116C-456D-44A4-821D-E5C94395A50E}" type="pres">
      <dgm:prSet presAssocID="{D00865D4-EF53-4076-A220-9C193B23A042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6EFF7972-0719-4660-A9AC-A33A4B89524C}" type="pres">
      <dgm:prSet presAssocID="{D00865D4-EF53-4076-A220-9C193B23A042}" presName="descendantText" presStyleLbl="alignAccFollowNode1" presStyleIdx="1" presStyleCnt="9">
        <dgm:presLayoutVars>
          <dgm:bulletEnabled val="1"/>
        </dgm:presLayoutVars>
      </dgm:prSet>
      <dgm:spPr/>
    </dgm:pt>
    <dgm:pt modelId="{4EB1BA25-DC0D-45F4-ADCD-C5FA377BF444}" type="pres">
      <dgm:prSet presAssocID="{9824D203-0B3D-4EB3-87A0-C44C9A84783F}" presName="sp" presStyleCnt="0"/>
      <dgm:spPr/>
    </dgm:pt>
    <dgm:pt modelId="{40F91EC1-4156-4BC2-A57A-5388D00DADA3}" type="pres">
      <dgm:prSet presAssocID="{A32DAABF-A564-4C17-ACB4-1AF3E3387730}" presName="linNode" presStyleCnt="0"/>
      <dgm:spPr/>
    </dgm:pt>
    <dgm:pt modelId="{9BD6799A-BAAC-443D-8F3C-0CCB83C24F3B}" type="pres">
      <dgm:prSet presAssocID="{A32DAABF-A564-4C17-ACB4-1AF3E3387730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F4D3526D-FC58-4CD6-810B-04824F81AAC5}" type="pres">
      <dgm:prSet presAssocID="{A32DAABF-A564-4C17-ACB4-1AF3E3387730}" presName="descendantText" presStyleLbl="alignAccFollowNode1" presStyleIdx="2" presStyleCnt="9">
        <dgm:presLayoutVars>
          <dgm:bulletEnabled val="1"/>
        </dgm:presLayoutVars>
      </dgm:prSet>
      <dgm:spPr/>
    </dgm:pt>
    <dgm:pt modelId="{B391F73D-DBE3-496F-B671-FBC2C46942B4}" type="pres">
      <dgm:prSet presAssocID="{B034FA4E-E573-4672-8948-70B5D80AB4BF}" presName="sp" presStyleCnt="0"/>
      <dgm:spPr/>
    </dgm:pt>
    <dgm:pt modelId="{DBA3419F-6B64-4B6E-8AB0-05DA6B195A26}" type="pres">
      <dgm:prSet presAssocID="{6EF1F4F9-4641-4B2C-A920-193FCD08450C}" presName="linNode" presStyleCnt="0"/>
      <dgm:spPr/>
    </dgm:pt>
    <dgm:pt modelId="{0DAAD15B-7978-49C2-B211-93BC2E350AE4}" type="pres">
      <dgm:prSet presAssocID="{6EF1F4F9-4641-4B2C-A920-193FCD08450C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F05C8273-83AC-4CFF-9ED6-0D94636FF535}" type="pres">
      <dgm:prSet presAssocID="{6EF1F4F9-4641-4B2C-A920-193FCD08450C}" presName="descendantText" presStyleLbl="alignAccFollowNode1" presStyleIdx="3" presStyleCnt="9">
        <dgm:presLayoutVars>
          <dgm:bulletEnabled val="1"/>
        </dgm:presLayoutVars>
      </dgm:prSet>
      <dgm:spPr/>
    </dgm:pt>
    <dgm:pt modelId="{5CBE6F08-A96E-4EA8-A3D4-EAB608CB2FCF}" type="pres">
      <dgm:prSet presAssocID="{56A01E46-903A-4EE7-BAE5-1B84356384FA}" presName="sp" presStyleCnt="0"/>
      <dgm:spPr/>
    </dgm:pt>
    <dgm:pt modelId="{26BD4541-2A4B-4D3B-8265-500D1F88EAA2}" type="pres">
      <dgm:prSet presAssocID="{C6264D73-C84C-45F4-8C19-8A7D5B23DE2E}" presName="linNode" presStyleCnt="0"/>
      <dgm:spPr/>
    </dgm:pt>
    <dgm:pt modelId="{B28C647F-05F3-489D-BE36-CDB8A3ECE659}" type="pres">
      <dgm:prSet presAssocID="{C6264D73-C84C-45F4-8C19-8A7D5B23DE2E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6A35436E-296B-4C60-A420-8BFDBD7E18F5}" type="pres">
      <dgm:prSet presAssocID="{C6264D73-C84C-45F4-8C19-8A7D5B23DE2E}" presName="descendantText" presStyleLbl="alignAccFollowNode1" presStyleIdx="4" presStyleCnt="9">
        <dgm:presLayoutVars>
          <dgm:bulletEnabled val="1"/>
        </dgm:presLayoutVars>
      </dgm:prSet>
      <dgm:spPr/>
    </dgm:pt>
    <dgm:pt modelId="{E79721F0-2AF8-48A2-B531-647DA0C86BBF}" type="pres">
      <dgm:prSet presAssocID="{288CEF84-A133-4650-91AC-4CA9A0BE1CC8}" presName="sp" presStyleCnt="0"/>
      <dgm:spPr/>
    </dgm:pt>
    <dgm:pt modelId="{9FCEF62C-0606-437B-B7E5-C4C81C7F1C63}" type="pres">
      <dgm:prSet presAssocID="{176C6F5F-6D80-40C3-AE97-04DB8620F3CD}" presName="linNode" presStyleCnt="0"/>
      <dgm:spPr/>
    </dgm:pt>
    <dgm:pt modelId="{06A480A2-053B-4DD5-B61D-F8245DF9C84C}" type="pres">
      <dgm:prSet presAssocID="{176C6F5F-6D80-40C3-AE97-04DB8620F3CD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53E815A5-5703-4D45-A3FE-DF06B81DE29C}" type="pres">
      <dgm:prSet presAssocID="{176C6F5F-6D80-40C3-AE97-04DB8620F3CD}" presName="descendantText" presStyleLbl="alignAccFollowNode1" presStyleIdx="5" presStyleCnt="9">
        <dgm:presLayoutVars>
          <dgm:bulletEnabled val="1"/>
        </dgm:presLayoutVars>
      </dgm:prSet>
      <dgm:spPr/>
    </dgm:pt>
    <dgm:pt modelId="{14169ED2-A9EC-4C29-979F-268AD39254EC}" type="pres">
      <dgm:prSet presAssocID="{28441A53-C870-4958-9725-46D87A84CBFF}" presName="sp" presStyleCnt="0"/>
      <dgm:spPr/>
    </dgm:pt>
    <dgm:pt modelId="{A4EB36D2-8AE4-40F1-99AA-59BC4F48D36E}" type="pres">
      <dgm:prSet presAssocID="{BB0100E1-16DB-4C9D-A003-235BF6752C26}" presName="linNode" presStyleCnt="0"/>
      <dgm:spPr/>
    </dgm:pt>
    <dgm:pt modelId="{2A4D432F-77CA-482F-97A4-2BD75C618F90}" type="pres">
      <dgm:prSet presAssocID="{BB0100E1-16DB-4C9D-A003-235BF6752C26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5354D369-086D-4E18-9328-EFDEB049DCB0}" type="pres">
      <dgm:prSet presAssocID="{BB0100E1-16DB-4C9D-A003-235BF6752C26}" presName="descendantText" presStyleLbl="alignAccFollowNode1" presStyleIdx="6" presStyleCnt="9">
        <dgm:presLayoutVars>
          <dgm:bulletEnabled val="1"/>
        </dgm:presLayoutVars>
      </dgm:prSet>
      <dgm:spPr/>
    </dgm:pt>
    <dgm:pt modelId="{1CCA4040-ADF7-4721-ABF9-0F91B044CE46}" type="pres">
      <dgm:prSet presAssocID="{504E34B0-E398-47C4-865F-36D4372BD8BD}" presName="sp" presStyleCnt="0"/>
      <dgm:spPr/>
    </dgm:pt>
    <dgm:pt modelId="{BFFD3C9C-0517-42F4-9353-799646B2D975}" type="pres">
      <dgm:prSet presAssocID="{43CA63CB-3BD4-47C5-B499-EDC20BEA3D48}" presName="linNode" presStyleCnt="0"/>
      <dgm:spPr/>
    </dgm:pt>
    <dgm:pt modelId="{EF17DF00-2137-4C39-BFD9-66001543CA50}" type="pres">
      <dgm:prSet presAssocID="{43CA63CB-3BD4-47C5-B499-EDC20BEA3D48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55C214C3-5B8C-49F1-B5F0-0F60D514B3D1}" type="pres">
      <dgm:prSet presAssocID="{43CA63CB-3BD4-47C5-B499-EDC20BEA3D48}" presName="descendantText" presStyleLbl="alignAccFollowNode1" presStyleIdx="7" presStyleCnt="9">
        <dgm:presLayoutVars>
          <dgm:bulletEnabled val="1"/>
        </dgm:presLayoutVars>
      </dgm:prSet>
      <dgm:spPr/>
    </dgm:pt>
    <dgm:pt modelId="{9CA3399A-AC74-4226-9A8E-F45CD003896D}" type="pres">
      <dgm:prSet presAssocID="{2E4F2471-5FFA-4612-B5F7-E5CE5F0C7D69}" presName="sp" presStyleCnt="0"/>
      <dgm:spPr/>
    </dgm:pt>
    <dgm:pt modelId="{94247254-43B0-499A-9E86-8BE89447A4B3}" type="pres">
      <dgm:prSet presAssocID="{60584A14-9637-4B01-A319-44EF30F599D2}" presName="linNode" presStyleCnt="0"/>
      <dgm:spPr/>
    </dgm:pt>
    <dgm:pt modelId="{D7385975-8B6C-4C24-8980-15D2DDF347A7}" type="pres">
      <dgm:prSet presAssocID="{60584A14-9637-4B01-A319-44EF30F599D2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0EEDF6DC-A818-48F1-A246-3B80FF309FB7}" type="pres">
      <dgm:prSet presAssocID="{60584A14-9637-4B01-A319-44EF30F599D2}" presName="descendantText" presStyleLbl="alignAccFollowNode1" presStyleIdx="8" presStyleCnt="9">
        <dgm:presLayoutVars>
          <dgm:bulletEnabled val="1"/>
        </dgm:presLayoutVars>
      </dgm:prSet>
      <dgm:spPr/>
    </dgm:pt>
  </dgm:ptLst>
  <dgm:cxnLst>
    <dgm:cxn modelId="{A1517890-32C3-4ECB-BFC3-70D8BF9D31E1}" type="presOf" srcId="{B1EF3075-BDD0-4017-9BE3-8BDE95B37F9E}" destId="{55979D00-EBF7-49CD-9E02-F69F36A9CB18}" srcOrd="0" destOrd="0" presId="urn:microsoft.com/office/officeart/2005/8/layout/vList5"/>
    <dgm:cxn modelId="{C6A9E2BF-E755-4B4D-BA1A-D78490299C73}" srcId="{FA4B04D0-05A2-4766-B513-17BDDD4D96E9}" destId="{BB0100E1-16DB-4C9D-A003-235BF6752C26}" srcOrd="6" destOrd="0" parTransId="{EC61C644-8907-4ABC-BD8C-96C3BB50ED78}" sibTransId="{504E34B0-E398-47C4-865F-36D4372BD8BD}"/>
    <dgm:cxn modelId="{2A56C0B3-1C40-42CD-A2D3-02954410CEEF}" srcId="{FA4B04D0-05A2-4766-B513-17BDDD4D96E9}" destId="{D00865D4-EF53-4076-A220-9C193B23A042}" srcOrd="1" destOrd="0" parTransId="{7896452D-C960-4BB0-ACCC-85D5E59B862F}" sibTransId="{9824D203-0B3D-4EB3-87A0-C44C9A84783F}"/>
    <dgm:cxn modelId="{7F450027-8CA8-46DF-8CB0-47F13F887191}" srcId="{A32DAABF-A564-4C17-ACB4-1AF3E3387730}" destId="{DD9718A6-AA7C-4AEB-9FEC-70B5FCDC2DC5}" srcOrd="0" destOrd="0" parTransId="{3BF6B1C2-4B6D-4360-AC44-383C3EF586A5}" sibTransId="{F5220C3C-7E05-4CB4-9F57-80FDDC5A76AB}"/>
    <dgm:cxn modelId="{2EF537A8-67D8-4960-8441-4B9EB07EEAE1}" type="presOf" srcId="{3054D9E0-AA18-4F5C-AE91-9F2245A8B812}" destId="{53E815A5-5703-4D45-A3FE-DF06B81DE29C}" srcOrd="0" destOrd="0" presId="urn:microsoft.com/office/officeart/2005/8/layout/vList5"/>
    <dgm:cxn modelId="{8663E432-C752-4711-AC33-65464C77B35C}" type="presOf" srcId="{F60216AD-4C2E-4C8E-9EDE-B13FCD6736F0}" destId="{55C214C3-5B8C-49F1-B5F0-0F60D514B3D1}" srcOrd="0" destOrd="1" presId="urn:microsoft.com/office/officeart/2005/8/layout/vList5"/>
    <dgm:cxn modelId="{DF4F7154-CC48-4F0D-9384-A3C040FC9426}" srcId="{176C6F5F-6D80-40C3-AE97-04DB8620F3CD}" destId="{B342132B-E84D-4578-96D0-14F14DA606E9}" srcOrd="1" destOrd="0" parTransId="{92518721-BBFB-469E-87A0-484FF598546D}" sibTransId="{227E4AB4-4F56-4601-9F36-1AEEB255C029}"/>
    <dgm:cxn modelId="{9EE21292-6A41-42CA-AB4F-D7301BAE2F30}" srcId="{A32DAABF-A564-4C17-ACB4-1AF3E3387730}" destId="{9CBDCDE9-3694-4FF8-ADFC-C1329C6CC75A}" srcOrd="1" destOrd="0" parTransId="{7FCA3B95-1CD4-4537-8FC5-742A1BC019A0}" sibTransId="{29599426-34F8-489D-BEC6-69626F1E8767}"/>
    <dgm:cxn modelId="{CB7CC0E4-81F2-424E-B513-ED45D44440E0}" type="presOf" srcId="{57704E23-B495-4296-A86D-2F0F12FB98D0}" destId="{F05C8273-83AC-4CFF-9ED6-0D94636FF535}" srcOrd="0" destOrd="0" presId="urn:microsoft.com/office/officeart/2005/8/layout/vList5"/>
    <dgm:cxn modelId="{4667BD17-5182-4F4E-AC33-550C384DC33D}" srcId="{FA4B04D0-05A2-4766-B513-17BDDD4D96E9}" destId="{C6264D73-C84C-45F4-8C19-8A7D5B23DE2E}" srcOrd="4" destOrd="0" parTransId="{DD26EED6-B954-41E7-8DDB-B7E7E32C2857}" sibTransId="{288CEF84-A133-4650-91AC-4CA9A0BE1CC8}"/>
    <dgm:cxn modelId="{435C5A47-2811-44DA-AD76-B1C3F893D2B3}" type="presOf" srcId="{37C829EF-1D2A-4BB7-BDDD-1482B57F0681}" destId="{6A35436E-296B-4C60-A420-8BFDBD7E18F5}" srcOrd="0" destOrd="0" presId="urn:microsoft.com/office/officeart/2005/8/layout/vList5"/>
    <dgm:cxn modelId="{F2A181C8-58F8-4264-AE6E-AB248EA20273}" srcId="{FA4B04D0-05A2-4766-B513-17BDDD4D96E9}" destId="{176C6F5F-6D80-40C3-AE97-04DB8620F3CD}" srcOrd="5" destOrd="0" parTransId="{DF6372F4-D591-4E4F-BEB4-BA32BB47E159}" sibTransId="{28441A53-C870-4958-9725-46D87A84CBFF}"/>
    <dgm:cxn modelId="{4879D5F3-ACD1-4DD3-9A25-0482933A3E1B}" srcId="{FA4B04D0-05A2-4766-B513-17BDDD4D96E9}" destId="{43CA63CB-3BD4-47C5-B499-EDC20BEA3D48}" srcOrd="7" destOrd="0" parTransId="{D5BEB234-6495-4D24-9222-43F693539393}" sibTransId="{2E4F2471-5FFA-4612-B5F7-E5CE5F0C7D69}"/>
    <dgm:cxn modelId="{DB1B6609-F41A-43C3-884B-6391A9557038}" srcId="{415B3BD1-7158-4CA1-847D-2311BEA4A691}" destId="{F629D088-E614-47F7-8676-B53532B15290}" srcOrd="1" destOrd="0" parTransId="{B26EBF9C-586A-4DD9-AB2A-DF463BBB2239}" sibTransId="{40ACA611-8ACC-46C2-9751-E58679FE44A4}"/>
    <dgm:cxn modelId="{8D8DA7F1-3C46-49E6-9F59-870E20FF3CBA}" srcId="{6EF1F4F9-4641-4B2C-A920-193FCD08450C}" destId="{57704E23-B495-4296-A86D-2F0F12FB98D0}" srcOrd="0" destOrd="0" parTransId="{954ED760-D533-4403-962E-E76B4EFFD76C}" sibTransId="{0D9C587B-8BDC-4A8F-A350-61331ABA2A82}"/>
    <dgm:cxn modelId="{7EF935B5-07D6-4559-8F2F-36EC76515C0E}" type="presOf" srcId="{BB0100E1-16DB-4C9D-A003-235BF6752C26}" destId="{2A4D432F-77CA-482F-97A4-2BD75C618F90}" srcOrd="0" destOrd="0" presId="urn:microsoft.com/office/officeart/2005/8/layout/vList5"/>
    <dgm:cxn modelId="{DA388BCC-6C05-44A3-8D17-4EF9F975512B}" type="presOf" srcId="{9CBDCDE9-3694-4FF8-ADFC-C1329C6CC75A}" destId="{F4D3526D-FC58-4CD6-810B-04824F81AAC5}" srcOrd="0" destOrd="1" presId="urn:microsoft.com/office/officeart/2005/8/layout/vList5"/>
    <dgm:cxn modelId="{07BBFA30-4596-4418-8EA4-1B71DDA36C2D}" srcId="{C6264D73-C84C-45F4-8C19-8A7D5B23DE2E}" destId="{34C42476-D28E-4AA1-A269-451B2C49793B}" srcOrd="1" destOrd="0" parTransId="{72A76491-03DD-4437-BFB2-27300EC98A58}" sibTransId="{5D1FE713-1B8A-4CA4-A2C7-3173BF168F64}"/>
    <dgm:cxn modelId="{EA453126-AFBA-4069-853F-C5FCEACB672E}" srcId="{FA4B04D0-05A2-4766-B513-17BDDD4D96E9}" destId="{415B3BD1-7158-4CA1-847D-2311BEA4A691}" srcOrd="0" destOrd="0" parTransId="{F4775309-21E2-4D84-8B01-CED51826FD33}" sibTransId="{F92C8874-63BB-48C8-9B40-2F3E3A27862B}"/>
    <dgm:cxn modelId="{4A9D3F5F-40F1-4086-8E27-28670829ED7D}" srcId="{43CA63CB-3BD4-47C5-B499-EDC20BEA3D48}" destId="{F60216AD-4C2E-4C8E-9EDE-B13FCD6736F0}" srcOrd="1" destOrd="0" parTransId="{59C3535D-1FF5-458C-A069-2A0947EC143D}" sibTransId="{3E8AA95E-A21C-4516-8311-F7EF6932E22A}"/>
    <dgm:cxn modelId="{BA085D9E-6CC6-416A-B752-0B41DC76DE59}" srcId="{415B3BD1-7158-4CA1-847D-2311BEA4A691}" destId="{B1EF3075-BDD0-4017-9BE3-8BDE95B37F9E}" srcOrd="0" destOrd="0" parTransId="{7CD6195D-5E09-4C7F-97B1-05FF197EFBC9}" sibTransId="{BE2457FA-314B-4013-8E6D-9C65F946DB37}"/>
    <dgm:cxn modelId="{C0A09F1A-BD41-4810-B835-428ACF8B5F3A}" srcId="{176C6F5F-6D80-40C3-AE97-04DB8620F3CD}" destId="{3054D9E0-AA18-4F5C-AE91-9F2245A8B812}" srcOrd="0" destOrd="0" parTransId="{671BF33B-418C-4943-B2D6-51335820981B}" sibTransId="{C420D38A-59F1-4E50-B185-1F1B25A1E785}"/>
    <dgm:cxn modelId="{BF6A577F-B742-4899-88EA-78C0210A695E}" type="presOf" srcId="{4D549054-06E8-4066-BAD9-16A7F47514A6}" destId="{6EFF7972-0719-4660-A9AC-A33A4B89524C}" srcOrd="0" destOrd="0" presId="urn:microsoft.com/office/officeart/2005/8/layout/vList5"/>
    <dgm:cxn modelId="{934A1A5A-DCAE-4162-89E5-4A18BA1D1A23}" type="presOf" srcId="{25FF9E76-D375-476B-B62C-00076005185B}" destId="{F05C8273-83AC-4CFF-9ED6-0D94636FF535}" srcOrd="0" destOrd="1" presId="urn:microsoft.com/office/officeart/2005/8/layout/vList5"/>
    <dgm:cxn modelId="{0AD504F3-5D06-4735-85BF-048A43075F8E}" srcId="{BB0100E1-16DB-4C9D-A003-235BF6752C26}" destId="{CB7CA22F-F859-4DB0-9397-2248BE1110E2}" srcOrd="0" destOrd="0" parTransId="{A5E7F5EA-94FD-40DD-8471-3F924680789C}" sibTransId="{5D21C792-D961-4B0C-8F32-1ADA23B25740}"/>
    <dgm:cxn modelId="{8E60C6B6-427A-4D4A-A584-D411084FC4CE}" srcId="{FA4B04D0-05A2-4766-B513-17BDDD4D96E9}" destId="{A32DAABF-A564-4C17-ACB4-1AF3E3387730}" srcOrd="2" destOrd="0" parTransId="{356EC1CB-23FF-4F56-880E-6205A7B71763}" sibTransId="{B034FA4E-E573-4672-8948-70B5D80AB4BF}"/>
    <dgm:cxn modelId="{F812EEFB-A136-45C2-9E01-A82130C24757}" type="presOf" srcId="{FA4B04D0-05A2-4766-B513-17BDDD4D96E9}" destId="{9C26173C-E116-4FA9-8F54-5C5FE57BF9A9}" srcOrd="0" destOrd="0" presId="urn:microsoft.com/office/officeart/2005/8/layout/vList5"/>
    <dgm:cxn modelId="{373453DC-4DAA-4CF4-8659-8898ABDDBF81}" type="presOf" srcId="{6EF1F4F9-4641-4B2C-A920-193FCD08450C}" destId="{0DAAD15B-7978-49C2-B211-93BC2E350AE4}" srcOrd="0" destOrd="0" presId="urn:microsoft.com/office/officeart/2005/8/layout/vList5"/>
    <dgm:cxn modelId="{65ABFB92-8F5A-41BE-A061-A08E8A17505F}" type="presOf" srcId="{DD9718A6-AA7C-4AEB-9FEC-70B5FCDC2DC5}" destId="{F4D3526D-FC58-4CD6-810B-04824F81AAC5}" srcOrd="0" destOrd="0" presId="urn:microsoft.com/office/officeart/2005/8/layout/vList5"/>
    <dgm:cxn modelId="{5BBC2BCD-AB0A-4656-B2C2-ACC95371C37D}" srcId="{60584A14-9637-4B01-A319-44EF30F599D2}" destId="{A2535B91-4F22-4C24-B2E2-39AB9320B2AD}" srcOrd="0" destOrd="0" parTransId="{9FEFAD5F-37AB-47D2-BF3F-06949456C98D}" sibTransId="{48EC30C2-3BB4-4B70-809B-2983C2CC18FD}"/>
    <dgm:cxn modelId="{849F87DB-4F11-4F2F-BF4A-5A7E17BE343A}" type="presOf" srcId="{176C6F5F-6D80-40C3-AE97-04DB8620F3CD}" destId="{06A480A2-053B-4DD5-B61D-F8245DF9C84C}" srcOrd="0" destOrd="0" presId="urn:microsoft.com/office/officeart/2005/8/layout/vList5"/>
    <dgm:cxn modelId="{C68103F6-0BD2-4D39-9D75-6F38FEF28B79}" type="presOf" srcId="{D00865D4-EF53-4076-A220-9C193B23A042}" destId="{178A116C-456D-44A4-821D-E5C94395A50E}" srcOrd="0" destOrd="0" presId="urn:microsoft.com/office/officeart/2005/8/layout/vList5"/>
    <dgm:cxn modelId="{EE7C4DF3-47B6-4F42-A07E-DCEAF29E8879}" type="presOf" srcId="{60584A14-9637-4B01-A319-44EF30F599D2}" destId="{D7385975-8B6C-4C24-8980-15D2DDF347A7}" srcOrd="0" destOrd="0" presId="urn:microsoft.com/office/officeart/2005/8/layout/vList5"/>
    <dgm:cxn modelId="{97D5E28E-A997-4D35-AE05-5516D0C90941}" srcId="{D00865D4-EF53-4076-A220-9C193B23A042}" destId="{5435D037-20B5-44C8-A5A6-271BFA4D4EE3}" srcOrd="1" destOrd="0" parTransId="{C74FBA62-35F6-4D76-BEAE-8F3B1EF26A2E}" sibTransId="{1BFA666F-9898-479A-A5FC-E75CDD263451}"/>
    <dgm:cxn modelId="{C179FE55-2045-4855-9189-F91797538820}" srcId="{43CA63CB-3BD4-47C5-B499-EDC20BEA3D48}" destId="{045CCC88-446D-4F97-A5DF-964BE56F34D9}" srcOrd="0" destOrd="0" parTransId="{4DAB0796-1275-450E-933E-C415B8CE0702}" sibTransId="{F0F28A95-C760-4AF3-B1A6-4270D74E4AF3}"/>
    <dgm:cxn modelId="{154EBFE7-E559-48B0-8B4B-E1A160B0C885}" type="presOf" srcId="{F629D088-E614-47F7-8676-B53532B15290}" destId="{55979D00-EBF7-49CD-9E02-F69F36A9CB18}" srcOrd="0" destOrd="1" presId="urn:microsoft.com/office/officeart/2005/8/layout/vList5"/>
    <dgm:cxn modelId="{711FFC84-A967-41C0-B51E-E80AAB7BF19C}" type="presOf" srcId="{B342132B-E84D-4578-96D0-14F14DA606E9}" destId="{53E815A5-5703-4D45-A3FE-DF06B81DE29C}" srcOrd="0" destOrd="1" presId="urn:microsoft.com/office/officeart/2005/8/layout/vList5"/>
    <dgm:cxn modelId="{18D98D6E-E5D2-4797-8BAF-F2023D48D877}" type="presOf" srcId="{34C42476-D28E-4AA1-A269-451B2C49793B}" destId="{6A35436E-296B-4C60-A420-8BFDBD7E18F5}" srcOrd="0" destOrd="1" presId="urn:microsoft.com/office/officeart/2005/8/layout/vList5"/>
    <dgm:cxn modelId="{11B98682-855A-4162-A107-CB4963006115}" type="presOf" srcId="{43CA63CB-3BD4-47C5-B499-EDC20BEA3D48}" destId="{EF17DF00-2137-4C39-BFD9-66001543CA50}" srcOrd="0" destOrd="0" presId="urn:microsoft.com/office/officeart/2005/8/layout/vList5"/>
    <dgm:cxn modelId="{DBC77503-DACB-4131-949C-AE984080B7AD}" srcId="{FA4B04D0-05A2-4766-B513-17BDDD4D96E9}" destId="{6EF1F4F9-4641-4B2C-A920-193FCD08450C}" srcOrd="3" destOrd="0" parTransId="{1B75D8EB-63CC-49AE-B74C-0D7950857FDE}" sibTransId="{56A01E46-903A-4EE7-BAE5-1B84356384FA}"/>
    <dgm:cxn modelId="{B2D9B646-EC88-44BD-BB95-D233E239C1BE}" type="presOf" srcId="{045CCC88-446D-4F97-A5DF-964BE56F34D9}" destId="{55C214C3-5B8C-49F1-B5F0-0F60D514B3D1}" srcOrd="0" destOrd="0" presId="urn:microsoft.com/office/officeart/2005/8/layout/vList5"/>
    <dgm:cxn modelId="{36CDC615-A29C-437E-BFFC-83BC5956F186}" type="presOf" srcId="{415B3BD1-7158-4CA1-847D-2311BEA4A691}" destId="{9357E245-C894-47C6-802C-E0E57826D312}" srcOrd="0" destOrd="0" presId="urn:microsoft.com/office/officeart/2005/8/layout/vList5"/>
    <dgm:cxn modelId="{F9F3360A-CF16-4365-9807-CD7D936A6AF7}" srcId="{C6264D73-C84C-45F4-8C19-8A7D5B23DE2E}" destId="{37C829EF-1D2A-4BB7-BDDD-1482B57F0681}" srcOrd="0" destOrd="0" parTransId="{CCDB1951-59B7-4CCB-80D8-79604E4924C2}" sibTransId="{FB2245BE-745A-4996-B516-BBF921875A0E}"/>
    <dgm:cxn modelId="{7D8193D8-9784-4F8B-BDCA-CFF6E56EB6CA}" srcId="{FA4B04D0-05A2-4766-B513-17BDDD4D96E9}" destId="{60584A14-9637-4B01-A319-44EF30F599D2}" srcOrd="8" destOrd="0" parTransId="{9468F143-EEE4-41AC-AD1C-FD2945F66FA6}" sibTransId="{D30622C4-FD02-4D31-A757-A6D5ED814A1E}"/>
    <dgm:cxn modelId="{C2D848C4-2CBD-42FC-A4B4-B3B2F7E42770}" type="presOf" srcId="{5435D037-20B5-44C8-A5A6-271BFA4D4EE3}" destId="{6EFF7972-0719-4660-A9AC-A33A4B89524C}" srcOrd="0" destOrd="1" presId="urn:microsoft.com/office/officeart/2005/8/layout/vList5"/>
    <dgm:cxn modelId="{2A1A72EB-BF92-4444-B374-C44D045C6618}" type="presOf" srcId="{C6264D73-C84C-45F4-8C19-8A7D5B23DE2E}" destId="{B28C647F-05F3-489D-BE36-CDB8A3ECE659}" srcOrd="0" destOrd="0" presId="urn:microsoft.com/office/officeart/2005/8/layout/vList5"/>
    <dgm:cxn modelId="{DD44876A-ADEE-4DF2-BEA8-6AAB3DE7FA86}" srcId="{6EF1F4F9-4641-4B2C-A920-193FCD08450C}" destId="{25FF9E76-D375-476B-B62C-00076005185B}" srcOrd="1" destOrd="0" parTransId="{5FC0597D-F75D-4F2F-AB64-6719308EBC89}" sibTransId="{0A31E7F9-8E16-41F8-B31A-261EE2E4D12C}"/>
    <dgm:cxn modelId="{ED294F39-6718-4DFA-9865-C98EA4726BC0}" type="presOf" srcId="{A2535B91-4F22-4C24-B2E2-39AB9320B2AD}" destId="{0EEDF6DC-A818-48F1-A246-3B80FF309FB7}" srcOrd="0" destOrd="0" presId="urn:microsoft.com/office/officeart/2005/8/layout/vList5"/>
    <dgm:cxn modelId="{DBF5A1AF-55C3-4151-8D0E-A7F00D991137}" type="presOf" srcId="{A32DAABF-A564-4C17-ACB4-1AF3E3387730}" destId="{9BD6799A-BAAC-443D-8F3C-0CCB83C24F3B}" srcOrd="0" destOrd="0" presId="urn:microsoft.com/office/officeart/2005/8/layout/vList5"/>
    <dgm:cxn modelId="{2CA71386-915D-48A2-930C-B8918434CA3A}" type="presOf" srcId="{CB7CA22F-F859-4DB0-9397-2248BE1110E2}" destId="{5354D369-086D-4E18-9328-EFDEB049DCB0}" srcOrd="0" destOrd="0" presId="urn:microsoft.com/office/officeart/2005/8/layout/vList5"/>
    <dgm:cxn modelId="{6B0641A5-97C7-45BF-BCE3-E70C8A9C6F67}" srcId="{D00865D4-EF53-4076-A220-9C193B23A042}" destId="{4D549054-06E8-4066-BAD9-16A7F47514A6}" srcOrd="0" destOrd="0" parTransId="{087090B8-8491-4E72-8A8F-BB4B1C7CDD34}" sibTransId="{055B92E4-B7A4-4B4E-A0F6-182995EF18DB}"/>
    <dgm:cxn modelId="{0ED5D771-F9B4-4247-B9DA-60BD962B348F}" type="presParOf" srcId="{9C26173C-E116-4FA9-8F54-5C5FE57BF9A9}" destId="{DB03FCE5-356C-4005-AA42-966A95453D36}" srcOrd="0" destOrd="0" presId="urn:microsoft.com/office/officeart/2005/8/layout/vList5"/>
    <dgm:cxn modelId="{02A33562-2357-4E3F-82A1-6BA5ADB06B69}" type="presParOf" srcId="{DB03FCE5-356C-4005-AA42-966A95453D36}" destId="{9357E245-C894-47C6-802C-E0E57826D312}" srcOrd="0" destOrd="0" presId="urn:microsoft.com/office/officeart/2005/8/layout/vList5"/>
    <dgm:cxn modelId="{2F1C26A9-387E-4319-94F6-3789DE18FDC2}" type="presParOf" srcId="{DB03FCE5-356C-4005-AA42-966A95453D36}" destId="{55979D00-EBF7-49CD-9E02-F69F36A9CB18}" srcOrd="1" destOrd="0" presId="urn:microsoft.com/office/officeart/2005/8/layout/vList5"/>
    <dgm:cxn modelId="{BCB87BBB-6341-46A9-BF42-6181E11236F9}" type="presParOf" srcId="{9C26173C-E116-4FA9-8F54-5C5FE57BF9A9}" destId="{6329A655-A67E-4154-A1A2-62C716DE9C20}" srcOrd="1" destOrd="0" presId="urn:microsoft.com/office/officeart/2005/8/layout/vList5"/>
    <dgm:cxn modelId="{AB513106-1CE0-481F-900A-CF13C657B539}" type="presParOf" srcId="{9C26173C-E116-4FA9-8F54-5C5FE57BF9A9}" destId="{8CA31BE4-82D3-48C6-A0BB-A4C6AE528FCC}" srcOrd="2" destOrd="0" presId="urn:microsoft.com/office/officeart/2005/8/layout/vList5"/>
    <dgm:cxn modelId="{69510702-8E1B-47DB-8378-BA207E23DD18}" type="presParOf" srcId="{8CA31BE4-82D3-48C6-A0BB-A4C6AE528FCC}" destId="{178A116C-456D-44A4-821D-E5C94395A50E}" srcOrd="0" destOrd="0" presId="urn:microsoft.com/office/officeart/2005/8/layout/vList5"/>
    <dgm:cxn modelId="{A6FF02C4-91F3-4CA8-B3FF-96936D3F523C}" type="presParOf" srcId="{8CA31BE4-82D3-48C6-A0BB-A4C6AE528FCC}" destId="{6EFF7972-0719-4660-A9AC-A33A4B89524C}" srcOrd="1" destOrd="0" presId="urn:microsoft.com/office/officeart/2005/8/layout/vList5"/>
    <dgm:cxn modelId="{04B4683D-AF8F-4621-BCCE-77626800407C}" type="presParOf" srcId="{9C26173C-E116-4FA9-8F54-5C5FE57BF9A9}" destId="{4EB1BA25-DC0D-45F4-ADCD-C5FA377BF444}" srcOrd="3" destOrd="0" presId="urn:microsoft.com/office/officeart/2005/8/layout/vList5"/>
    <dgm:cxn modelId="{9A0F4351-66C0-43A0-9B45-840C6FEC7894}" type="presParOf" srcId="{9C26173C-E116-4FA9-8F54-5C5FE57BF9A9}" destId="{40F91EC1-4156-4BC2-A57A-5388D00DADA3}" srcOrd="4" destOrd="0" presId="urn:microsoft.com/office/officeart/2005/8/layout/vList5"/>
    <dgm:cxn modelId="{9C5F2399-2D86-44DB-B8B1-90A477209A33}" type="presParOf" srcId="{40F91EC1-4156-4BC2-A57A-5388D00DADA3}" destId="{9BD6799A-BAAC-443D-8F3C-0CCB83C24F3B}" srcOrd="0" destOrd="0" presId="urn:microsoft.com/office/officeart/2005/8/layout/vList5"/>
    <dgm:cxn modelId="{6D4DC6B0-9828-47D5-9D18-B8AF5B1F5AE8}" type="presParOf" srcId="{40F91EC1-4156-4BC2-A57A-5388D00DADA3}" destId="{F4D3526D-FC58-4CD6-810B-04824F81AAC5}" srcOrd="1" destOrd="0" presId="urn:microsoft.com/office/officeart/2005/8/layout/vList5"/>
    <dgm:cxn modelId="{0362AAA9-A210-47DA-8146-41ED7E5E07AE}" type="presParOf" srcId="{9C26173C-E116-4FA9-8F54-5C5FE57BF9A9}" destId="{B391F73D-DBE3-496F-B671-FBC2C46942B4}" srcOrd="5" destOrd="0" presId="urn:microsoft.com/office/officeart/2005/8/layout/vList5"/>
    <dgm:cxn modelId="{A9FB7ECA-0019-4136-8750-944BD42552AA}" type="presParOf" srcId="{9C26173C-E116-4FA9-8F54-5C5FE57BF9A9}" destId="{DBA3419F-6B64-4B6E-8AB0-05DA6B195A26}" srcOrd="6" destOrd="0" presId="urn:microsoft.com/office/officeart/2005/8/layout/vList5"/>
    <dgm:cxn modelId="{6664376D-5A63-4F74-B63E-ECBDC568B0C5}" type="presParOf" srcId="{DBA3419F-6B64-4B6E-8AB0-05DA6B195A26}" destId="{0DAAD15B-7978-49C2-B211-93BC2E350AE4}" srcOrd="0" destOrd="0" presId="urn:microsoft.com/office/officeart/2005/8/layout/vList5"/>
    <dgm:cxn modelId="{B0D00198-96DD-47B3-AFDF-7BB227877D94}" type="presParOf" srcId="{DBA3419F-6B64-4B6E-8AB0-05DA6B195A26}" destId="{F05C8273-83AC-4CFF-9ED6-0D94636FF535}" srcOrd="1" destOrd="0" presId="urn:microsoft.com/office/officeart/2005/8/layout/vList5"/>
    <dgm:cxn modelId="{AC83007B-1966-4630-905F-CD1BDC541CAC}" type="presParOf" srcId="{9C26173C-E116-4FA9-8F54-5C5FE57BF9A9}" destId="{5CBE6F08-A96E-4EA8-A3D4-EAB608CB2FCF}" srcOrd="7" destOrd="0" presId="urn:microsoft.com/office/officeart/2005/8/layout/vList5"/>
    <dgm:cxn modelId="{A78469D2-5DED-410F-8291-EA20CCBB5A5B}" type="presParOf" srcId="{9C26173C-E116-4FA9-8F54-5C5FE57BF9A9}" destId="{26BD4541-2A4B-4D3B-8265-500D1F88EAA2}" srcOrd="8" destOrd="0" presId="urn:microsoft.com/office/officeart/2005/8/layout/vList5"/>
    <dgm:cxn modelId="{3F9E3277-7D84-4556-B73D-262EEB94F6FF}" type="presParOf" srcId="{26BD4541-2A4B-4D3B-8265-500D1F88EAA2}" destId="{B28C647F-05F3-489D-BE36-CDB8A3ECE659}" srcOrd="0" destOrd="0" presId="urn:microsoft.com/office/officeart/2005/8/layout/vList5"/>
    <dgm:cxn modelId="{DA0F3334-9606-4CFA-AC3B-4FFF51F629F2}" type="presParOf" srcId="{26BD4541-2A4B-4D3B-8265-500D1F88EAA2}" destId="{6A35436E-296B-4C60-A420-8BFDBD7E18F5}" srcOrd="1" destOrd="0" presId="urn:microsoft.com/office/officeart/2005/8/layout/vList5"/>
    <dgm:cxn modelId="{B313A5B1-8A6C-4CAA-BA1E-2B4A7BBC1430}" type="presParOf" srcId="{9C26173C-E116-4FA9-8F54-5C5FE57BF9A9}" destId="{E79721F0-2AF8-48A2-B531-647DA0C86BBF}" srcOrd="9" destOrd="0" presId="urn:microsoft.com/office/officeart/2005/8/layout/vList5"/>
    <dgm:cxn modelId="{9A9FAD3E-CA58-43C3-AAA7-79431159661D}" type="presParOf" srcId="{9C26173C-E116-4FA9-8F54-5C5FE57BF9A9}" destId="{9FCEF62C-0606-437B-B7E5-C4C81C7F1C63}" srcOrd="10" destOrd="0" presId="urn:microsoft.com/office/officeart/2005/8/layout/vList5"/>
    <dgm:cxn modelId="{B1EC02BC-D0D1-4894-AEAD-BE74FCE064E7}" type="presParOf" srcId="{9FCEF62C-0606-437B-B7E5-C4C81C7F1C63}" destId="{06A480A2-053B-4DD5-B61D-F8245DF9C84C}" srcOrd="0" destOrd="0" presId="urn:microsoft.com/office/officeart/2005/8/layout/vList5"/>
    <dgm:cxn modelId="{91C91088-E77C-4B40-A344-3D1D2D381643}" type="presParOf" srcId="{9FCEF62C-0606-437B-B7E5-C4C81C7F1C63}" destId="{53E815A5-5703-4D45-A3FE-DF06B81DE29C}" srcOrd="1" destOrd="0" presId="urn:microsoft.com/office/officeart/2005/8/layout/vList5"/>
    <dgm:cxn modelId="{FB335902-62E7-4D96-85C2-40D5A71CEC00}" type="presParOf" srcId="{9C26173C-E116-4FA9-8F54-5C5FE57BF9A9}" destId="{14169ED2-A9EC-4C29-979F-268AD39254EC}" srcOrd="11" destOrd="0" presId="urn:microsoft.com/office/officeart/2005/8/layout/vList5"/>
    <dgm:cxn modelId="{7D37D960-0CA4-4D08-9306-C069224734C2}" type="presParOf" srcId="{9C26173C-E116-4FA9-8F54-5C5FE57BF9A9}" destId="{A4EB36D2-8AE4-40F1-99AA-59BC4F48D36E}" srcOrd="12" destOrd="0" presId="urn:microsoft.com/office/officeart/2005/8/layout/vList5"/>
    <dgm:cxn modelId="{12AD8EA6-9A2C-4616-A064-D10EF8AB0BC4}" type="presParOf" srcId="{A4EB36D2-8AE4-40F1-99AA-59BC4F48D36E}" destId="{2A4D432F-77CA-482F-97A4-2BD75C618F90}" srcOrd="0" destOrd="0" presId="urn:microsoft.com/office/officeart/2005/8/layout/vList5"/>
    <dgm:cxn modelId="{7274C6BA-1492-4CC9-9E0D-8610A308E90E}" type="presParOf" srcId="{A4EB36D2-8AE4-40F1-99AA-59BC4F48D36E}" destId="{5354D369-086D-4E18-9328-EFDEB049DCB0}" srcOrd="1" destOrd="0" presId="urn:microsoft.com/office/officeart/2005/8/layout/vList5"/>
    <dgm:cxn modelId="{1A9E7B81-6CDB-4A7A-B2CE-6A966A43B262}" type="presParOf" srcId="{9C26173C-E116-4FA9-8F54-5C5FE57BF9A9}" destId="{1CCA4040-ADF7-4721-ABF9-0F91B044CE46}" srcOrd="13" destOrd="0" presId="urn:microsoft.com/office/officeart/2005/8/layout/vList5"/>
    <dgm:cxn modelId="{D8B2EBE2-1903-4D12-8C7E-D6E6AA5F129D}" type="presParOf" srcId="{9C26173C-E116-4FA9-8F54-5C5FE57BF9A9}" destId="{BFFD3C9C-0517-42F4-9353-799646B2D975}" srcOrd="14" destOrd="0" presId="urn:microsoft.com/office/officeart/2005/8/layout/vList5"/>
    <dgm:cxn modelId="{2A3FD495-0E19-408F-9B00-5516F9B9A909}" type="presParOf" srcId="{BFFD3C9C-0517-42F4-9353-799646B2D975}" destId="{EF17DF00-2137-4C39-BFD9-66001543CA50}" srcOrd="0" destOrd="0" presId="urn:microsoft.com/office/officeart/2005/8/layout/vList5"/>
    <dgm:cxn modelId="{1CA1A182-9003-45AA-BE1A-626EF27F2829}" type="presParOf" srcId="{BFFD3C9C-0517-42F4-9353-799646B2D975}" destId="{55C214C3-5B8C-49F1-B5F0-0F60D514B3D1}" srcOrd="1" destOrd="0" presId="urn:microsoft.com/office/officeart/2005/8/layout/vList5"/>
    <dgm:cxn modelId="{F231B851-7A5A-4B2C-8E24-E87FF9A3F32D}" type="presParOf" srcId="{9C26173C-E116-4FA9-8F54-5C5FE57BF9A9}" destId="{9CA3399A-AC74-4226-9A8E-F45CD003896D}" srcOrd="15" destOrd="0" presId="urn:microsoft.com/office/officeart/2005/8/layout/vList5"/>
    <dgm:cxn modelId="{5621F00D-751B-4A07-81AA-D0965C55DFE2}" type="presParOf" srcId="{9C26173C-E116-4FA9-8F54-5C5FE57BF9A9}" destId="{94247254-43B0-499A-9E86-8BE89447A4B3}" srcOrd="16" destOrd="0" presId="urn:microsoft.com/office/officeart/2005/8/layout/vList5"/>
    <dgm:cxn modelId="{93C403C3-2C37-4EBC-B287-FE79E4586920}" type="presParOf" srcId="{94247254-43B0-499A-9E86-8BE89447A4B3}" destId="{D7385975-8B6C-4C24-8980-15D2DDF347A7}" srcOrd="0" destOrd="0" presId="urn:microsoft.com/office/officeart/2005/8/layout/vList5"/>
    <dgm:cxn modelId="{FC9FA796-AF8E-4FD5-9FD1-85076AFC3EDD}" type="presParOf" srcId="{94247254-43B0-499A-9E86-8BE89447A4B3}" destId="{0EEDF6DC-A818-48F1-A246-3B80FF309FB7}" srcOrd="1" destOrd="0" presId="urn:microsoft.com/office/officeart/2005/8/layout/vList5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4B04D0-05A2-4766-B513-17BDDD4D96E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5B3BD1-7158-4CA1-847D-2311BEA4A691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Limited IT resources</a:t>
          </a:r>
        </a:p>
      </dgm:t>
    </dgm:pt>
    <dgm:pt modelId="{F4775309-21E2-4D84-8B01-CED51826FD33}" type="parTrans" cxnId="{EA453126-AFBA-4069-853F-C5FCEACB672E}">
      <dgm:prSet/>
      <dgm:spPr/>
      <dgm:t>
        <a:bodyPr/>
        <a:lstStyle/>
        <a:p>
          <a:endParaRPr lang="en-US"/>
        </a:p>
      </dgm:t>
    </dgm:pt>
    <dgm:pt modelId="{F92C8874-63BB-48C8-9B40-2F3E3A27862B}" type="sibTrans" cxnId="{EA453126-AFBA-4069-853F-C5FCEACB672E}">
      <dgm:prSet/>
      <dgm:spPr/>
      <dgm:t>
        <a:bodyPr/>
        <a:lstStyle/>
        <a:p>
          <a:endParaRPr lang="en-US"/>
        </a:p>
      </dgm:t>
    </dgm:pt>
    <dgm:pt modelId="{B1EF3075-BDD0-4017-9BE3-8BDE95B37F9E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IT complaining about security</a:t>
          </a:r>
        </a:p>
      </dgm:t>
    </dgm:pt>
    <dgm:pt modelId="{7CD6195D-5E09-4C7F-97B1-05FF197EFBC9}" type="parTrans" cxnId="{BA085D9E-6CC6-416A-B752-0B41DC76DE59}">
      <dgm:prSet/>
      <dgm:spPr/>
      <dgm:t>
        <a:bodyPr/>
        <a:lstStyle/>
        <a:p>
          <a:endParaRPr lang="en-US"/>
        </a:p>
      </dgm:t>
    </dgm:pt>
    <dgm:pt modelId="{BE2457FA-314B-4013-8E6D-9C65F946DB37}" type="sibTrans" cxnId="{BA085D9E-6CC6-416A-B752-0B41DC76DE59}">
      <dgm:prSet/>
      <dgm:spPr/>
      <dgm:t>
        <a:bodyPr/>
        <a:lstStyle/>
        <a:p>
          <a:endParaRPr lang="en-US"/>
        </a:p>
      </dgm:t>
    </dgm:pt>
    <dgm:pt modelId="{F629D088-E614-47F7-8676-B53532B15290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Security complaining about IT</a:t>
          </a:r>
        </a:p>
      </dgm:t>
    </dgm:pt>
    <dgm:pt modelId="{B26EBF9C-586A-4DD9-AB2A-DF463BBB2239}" type="parTrans" cxnId="{DB1B6609-F41A-43C3-884B-6391A9557038}">
      <dgm:prSet/>
      <dgm:spPr/>
      <dgm:t>
        <a:bodyPr/>
        <a:lstStyle/>
        <a:p>
          <a:endParaRPr lang="en-US"/>
        </a:p>
      </dgm:t>
    </dgm:pt>
    <dgm:pt modelId="{40ACA611-8ACC-46C2-9751-E58679FE44A4}" type="sibTrans" cxnId="{DB1B6609-F41A-43C3-884B-6391A9557038}">
      <dgm:prSet/>
      <dgm:spPr/>
      <dgm:t>
        <a:bodyPr/>
        <a:lstStyle/>
        <a:p>
          <a:endParaRPr lang="en-US"/>
        </a:p>
      </dgm:t>
    </dgm:pt>
    <dgm:pt modelId="{D00865D4-EF53-4076-A220-9C193B23A04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Updates / back-ups not current</a:t>
          </a:r>
        </a:p>
      </dgm:t>
    </dgm:pt>
    <dgm:pt modelId="{7896452D-C960-4BB0-ACCC-85D5E59B862F}" type="parTrans" cxnId="{2A56C0B3-1C40-42CD-A2D3-02954410CEEF}">
      <dgm:prSet/>
      <dgm:spPr/>
      <dgm:t>
        <a:bodyPr/>
        <a:lstStyle/>
        <a:p>
          <a:endParaRPr lang="en-US"/>
        </a:p>
      </dgm:t>
    </dgm:pt>
    <dgm:pt modelId="{9824D203-0B3D-4EB3-87A0-C44C9A84783F}" type="sibTrans" cxnId="{2A56C0B3-1C40-42CD-A2D3-02954410CEEF}">
      <dgm:prSet/>
      <dgm:spPr/>
      <dgm:t>
        <a:bodyPr/>
        <a:lstStyle/>
        <a:p>
          <a:endParaRPr lang="en-US"/>
        </a:p>
      </dgm:t>
    </dgm:pt>
    <dgm:pt modelId="{4D549054-06E8-4066-BAD9-16A7F47514A6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End-users complaining about system</a:t>
          </a:r>
        </a:p>
      </dgm:t>
    </dgm:pt>
    <dgm:pt modelId="{087090B8-8491-4E72-8A8F-BB4B1C7CDD34}" type="parTrans" cxnId="{6B0641A5-97C7-45BF-BCE3-E70C8A9C6F67}">
      <dgm:prSet/>
      <dgm:spPr/>
      <dgm:t>
        <a:bodyPr/>
        <a:lstStyle/>
        <a:p>
          <a:endParaRPr lang="en-US"/>
        </a:p>
      </dgm:t>
    </dgm:pt>
    <dgm:pt modelId="{055B92E4-B7A4-4B4E-A0F6-182995EF18DB}" type="sibTrans" cxnId="{6B0641A5-97C7-45BF-BCE3-E70C8A9C6F67}">
      <dgm:prSet/>
      <dgm:spPr/>
      <dgm:t>
        <a:bodyPr/>
        <a:lstStyle/>
        <a:p>
          <a:endParaRPr lang="en-US"/>
        </a:p>
      </dgm:t>
    </dgm:pt>
    <dgm:pt modelId="{A32DAABF-A564-4C17-ACB4-1AF3E3387730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Overtime pay</a:t>
          </a:r>
        </a:p>
      </dgm:t>
    </dgm:pt>
    <dgm:pt modelId="{356EC1CB-23FF-4F56-880E-6205A7B71763}" type="parTrans" cxnId="{8E60C6B6-427A-4D4A-A584-D411084FC4CE}">
      <dgm:prSet/>
      <dgm:spPr/>
      <dgm:t>
        <a:bodyPr/>
        <a:lstStyle/>
        <a:p>
          <a:endParaRPr lang="en-US"/>
        </a:p>
      </dgm:t>
    </dgm:pt>
    <dgm:pt modelId="{B034FA4E-E573-4672-8948-70B5D80AB4BF}" type="sibTrans" cxnId="{8E60C6B6-427A-4D4A-A584-D411084FC4CE}">
      <dgm:prSet/>
      <dgm:spPr/>
      <dgm:t>
        <a:bodyPr/>
        <a:lstStyle/>
        <a:p>
          <a:endParaRPr lang="en-US"/>
        </a:p>
      </dgm:t>
    </dgm:pt>
    <dgm:pt modelId="{DD9718A6-AA7C-4AEB-9FEC-70B5FCDC2DC5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Any negative remark about finance department</a:t>
          </a:r>
        </a:p>
      </dgm:t>
    </dgm:pt>
    <dgm:pt modelId="{3BF6B1C2-4B6D-4360-AC44-383C3EF586A5}" type="parTrans" cxnId="{7F450027-8CA8-46DF-8CB0-47F13F887191}">
      <dgm:prSet/>
      <dgm:spPr/>
      <dgm:t>
        <a:bodyPr/>
        <a:lstStyle/>
        <a:p>
          <a:endParaRPr lang="en-US"/>
        </a:p>
      </dgm:t>
    </dgm:pt>
    <dgm:pt modelId="{F5220C3C-7E05-4CB4-9F57-80FDDC5A76AB}" type="sibTrans" cxnId="{7F450027-8CA8-46DF-8CB0-47F13F887191}">
      <dgm:prSet/>
      <dgm:spPr/>
      <dgm:t>
        <a:bodyPr/>
        <a:lstStyle/>
        <a:p>
          <a:endParaRPr lang="en-US"/>
        </a:p>
      </dgm:t>
    </dgm:pt>
    <dgm:pt modelId="{9CBDCDE9-3694-4FF8-ADFC-C1329C6CC75A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Recent inquiries about outsourcing part of all IT duties</a:t>
          </a:r>
        </a:p>
      </dgm:t>
    </dgm:pt>
    <dgm:pt modelId="{7FCA3B95-1CD4-4537-8FC5-742A1BC019A0}" type="parTrans" cxnId="{9EE21292-6A41-42CA-AB4F-D7301BAE2F30}">
      <dgm:prSet/>
      <dgm:spPr/>
      <dgm:t>
        <a:bodyPr/>
        <a:lstStyle/>
        <a:p>
          <a:endParaRPr lang="en-US"/>
        </a:p>
      </dgm:t>
    </dgm:pt>
    <dgm:pt modelId="{29599426-34F8-489D-BEC6-69626F1E8767}" type="sibTrans" cxnId="{9EE21292-6A41-42CA-AB4F-D7301BAE2F30}">
      <dgm:prSet/>
      <dgm:spPr/>
      <dgm:t>
        <a:bodyPr/>
        <a:lstStyle/>
        <a:p>
          <a:endParaRPr lang="en-US"/>
        </a:p>
      </dgm:t>
    </dgm:pt>
    <dgm:pt modelId="{A2535B91-4F22-4C24-B2E2-39AB9320B2AD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End-users complaining about system</a:t>
          </a:r>
        </a:p>
      </dgm:t>
    </dgm:pt>
    <dgm:pt modelId="{9FEFAD5F-37AB-47D2-BF3F-06949456C98D}" type="parTrans" cxnId="{5BBC2BCD-AB0A-4656-B2C2-ACC95371C37D}">
      <dgm:prSet/>
      <dgm:spPr/>
      <dgm:t>
        <a:bodyPr/>
        <a:lstStyle/>
        <a:p>
          <a:endParaRPr lang="en-US"/>
        </a:p>
      </dgm:t>
    </dgm:pt>
    <dgm:pt modelId="{48EC30C2-3BB4-4B70-809B-2983C2CC18FD}" type="sibTrans" cxnId="{5BBC2BCD-AB0A-4656-B2C2-ACC95371C37D}">
      <dgm:prSet/>
      <dgm:spPr/>
      <dgm:t>
        <a:bodyPr/>
        <a:lstStyle/>
        <a:p>
          <a:endParaRPr lang="en-US"/>
        </a:p>
      </dgm:t>
    </dgm:pt>
    <dgm:pt modelId="{57704E23-B495-4296-A86D-2F0F12FB98D0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Multiple sites</a:t>
          </a:r>
        </a:p>
      </dgm:t>
    </dgm:pt>
    <dgm:pt modelId="{954ED760-D533-4403-962E-E76B4EFFD76C}" type="parTrans" cxnId="{8D8DA7F1-3C46-49E6-9F59-870E20FF3CBA}">
      <dgm:prSet/>
      <dgm:spPr/>
      <dgm:t>
        <a:bodyPr/>
        <a:lstStyle/>
        <a:p>
          <a:endParaRPr lang="en-US"/>
        </a:p>
      </dgm:t>
    </dgm:pt>
    <dgm:pt modelId="{0D9C587B-8BDC-4A8F-A350-61331ABA2A82}" type="sibTrans" cxnId="{8D8DA7F1-3C46-49E6-9F59-870E20FF3CBA}">
      <dgm:prSet/>
      <dgm:spPr/>
      <dgm:t>
        <a:bodyPr/>
        <a:lstStyle/>
        <a:p>
          <a:endParaRPr lang="en-US"/>
        </a:p>
      </dgm:t>
    </dgm:pt>
    <dgm:pt modelId="{37C829EF-1D2A-4BB7-BDDD-1482B57F0681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Multiple sites</a:t>
          </a:r>
        </a:p>
      </dgm:t>
    </dgm:pt>
    <dgm:pt modelId="{CCDB1951-59B7-4CCB-80D8-79604E4924C2}" type="parTrans" cxnId="{F9F3360A-CF16-4365-9807-CD7D936A6AF7}">
      <dgm:prSet/>
      <dgm:spPr/>
      <dgm:t>
        <a:bodyPr/>
        <a:lstStyle/>
        <a:p>
          <a:endParaRPr lang="en-US"/>
        </a:p>
      </dgm:t>
    </dgm:pt>
    <dgm:pt modelId="{FB2245BE-745A-4996-B516-BBF921875A0E}" type="sibTrans" cxnId="{F9F3360A-CF16-4365-9807-CD7D936A6AF7}">
      <dgm:prSet/>
      <dgm:spPr/>
      <dgm:t>
        <a:bodyPr/>
        <a:lstStyle/>
        <a:p>
          <a:endParaRPr lang="en-US"/>
        </a:p>
      </dgm:t>
    </dgm:pt>
    <dgm:pt modelId="{3054D9E0-AA18-4F5C-AE91-9F2245A8B812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Mention of server space being limited</a:t>
          </a:r>
        </a:p>
      </dgm:t>
    </dgm:pt>
    <dgm:pt modelId="{671BF33B-418C-4943-B2D6-51335820981B}" type="parTrans" cxnId="{C0A09F1A-BD41-4810-B835-428ACF8B5F3A}">
      <dgm:prSet/>
      <dgm:spPr/>
      <dgm:t>
        <a:bodyPr/>
        <a:lstStyle/>
        <a:p>
          <a:endParaRPr lang="en-US"/>
        </a:p>
      </dgm:t>
    </dgm:pt>
    <dgm:pt modelId="{C420D38A-59F1-4E50-B185-1F1B25A1E785}" type="sibTrans" cxnId="{C0A09F1A-BD41-4810-B835-428ACF8B5F3A}">
      <dgm:prSet/>
      <dgm:spPr/>
      <dgm:t>
        <a:bodyPr/>
        <a:lstStyle/>
        <a:p>
          <a:endParaRPr lang="en-US"/>
        </a:p>
      </dgm:t>
    </dgm:pt>
    <dgm:pt modelId="{CB7CA22F-F859-4DB0-9397-2248BE1110E2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IT having to run reports, print badges, etc.</a:t>
          </a:r>
        </a:p>
      </dgm:t>
    </dgm:pt>
    <dgm:pt modelId="{A5E7F5EA-94FD-40DD-8471-3F924680789C}" type="parTrans" cxnId="{0AD504F3-5D06-4735-85BF-048A43075F8E}">
      <dgm:prSet/>
      <dgm:spPr/>
      <dgm:t>
        <a:bodyPr/>
        <a:lstStyle/>
        <a:p>
          <a:endParaRPr lang="en-US"/>
        </a:p>
      </dgm:t>
    </dgm:pt>
    <dgm:pt modelId="{5D21C792-D961-4B0C-8F32-1ADA23B25740}" type="sibTrans" cxnId="{0AD504F3-5D06-4735-85BF-048A43075F8E}">
      <dgm:prSet/>
      <dgm:spPr/>
      <dgm:t>
        <a:bodyPr/>
        <a:lstStyle/>
        <a:p>
          <a:endParaRPr lang="en-US"/>
        </a:p>
      </dgm:t>
    </dgm:pt>
    <dgm:pt modelId="{045CCC88-446D-4F97-A5DF-964BE56F34D9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Any negative remark about finance department</a:t>
          </a:r>
        </a:p>
      </dgm:t>
    </dgm:pt>
    <dgm:pt modelId="{4DAB0796-1275-450E-933E-C415B8CE0702}" type="parTrans" cxnId="{C179FE55-2045-4855-9189-F91797538820}">
      <dgm:prSet/>
      <dgm:spPr/>
      <dgm:t>
        <a:bodyPr/>
        <a:lstStyle/>
        <a:p>
          <a:endParaRPr lang="en-US"/>
        </a:p>
      </dgm:t>
    </dgm:pt>
    <dgm:pt modelId="{F0F28A95-C760-4AF3-B1A6-4270D74E4AF3}" type="sibTrans" cxnId="{C179FE55-2045-4855-9189-F91797538820}">
      <dgm:prSet/>
      <dgm:spPr/>
      <dgm:t>
        <a:bodyPr/>
        <a:lstStyle/>
        <a:p>
          <a:endParaRPr lang="en-US"/>
        </a:p>
      </dgm:t>
    </dgm:pt>
    <dgm:pt modelId="{6EF1F4F9-4641-4B2C-A920-193FCD08450C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Different versions at various sites</a:t>
          </a:r>
        </a:p>
      </dgm:t>
    </dgm:pt>
    <dgm:pt modelId="{1B75D8EB-63CC-49AE-B74C-0D7950857FDE}" type="parTrans" cxnId="{DBC77503-DACB-4131-949C-AE984080B7AD}">
      <dgm:prSet/>
      <dgm:spPr/>
      <dgm:t>
        <a:bodyPr/>
        <a:lstStyle/>
        <a:p>
          <a:endParaRPr lang="en-US"/>
        </a:p>
      </dgm:t>
    </dgm:pt>
    <dgm:pt modelId="{56A01E46-903A-4EE7-BAE5-1B84356384FA}" type="sibTrans" cxnId="{DBC77503-DACB-4131-949C-AE984080B7AD}">
      <dgm:prSet/>
      <dgm:spPr/>
      <dgm:t>
        <a:bodyPr/>
        <a:lstStyle/>
        <a:p>
          <a:endParaRPr lang="en-US"/>
        </a:p>
      </dgm:t>
    </dgm:pt>
    <dgm:pt modelId="{C6264D73-C84C-45F4-8C19-8A7D5B23DE2E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Travel expense &amp; time b/t sites</a:t>
          </a:r>
        </a:p>
      </dgm:t>
    </dgm:pt>
    <dgm:pt modelId="{DD26EED6-B954-41E7-8DDB-B7E7E32C2857}" type="parTrans" cxnId="{4667BD17-5182-4F4E-AC33-550C384DC33D}">
      <dgm:prSet/>
      <dgm:spPr/>
      <dgm:t>
        <a:bodyPr/>
        <a:lstStyle/>
        <a:p>
          <a:endParaRPr lang="en-US"/>
        </a:p>
      </dgm:t>
    </dgm:pt>
    <dgm:pt modelId="{288CEF84-A133-4650-91AC-4CA9A0BE1CC8}" type="sibTrans" cxnId="{4667BD17-5182-4F4E-AC33-550C384DC33D}">
      <dgm:prSet/>
      <dgm:spPr/>
      <dgm:t>
        <a:bodyPr/>
        <a:lstStyle/>
        <a:p>
          <a:endParaRPr lang="en-US"/>
        </a:p>
      </dgm:t>
    </dgm:pt>
    <dgm:pt modelId="{176C6F5F-6D80-40C3-AE97-04DB8620F3CD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IT hardware ongoing costs</a:t>
          </a:r>
        </a:p>
      </dgm:t>
    </dgm:pt>
    <dgm:pt modelId="{DF6372F4-D591-4E4F-BEB4-BA32BB47E159}" type="parTrans" cxnId="{F2A181C8-58F8-4264-AE6E-AB248EA20273}">
      <dgm:prSet/>
      <dgm:spPr/>
      <dgm:t>
        <a:bodyPr/>
        <a:lstStyle/>
        <a:p>
          <a:endParaRPr lang="en-US"/>
        </a:p>
      </dgm:t>
    </dgm:pt>
    <dgm:pt modelId="{28441A53-C870-4958-9725-46D87A84CBFF}" type="sibTrans" cxnId="{F2A181C8-58F8-4264-AE6E-AB248EA20273}">
      <dgm:prSet/>
      <dgm:spPr/>
      <dgm:t>
        <a:bodyPr/>
        <a:lstStyle/>
        <a:p>
          <a:endParaRPr lang="en-US"/>
        </a:p>
      </dgm:t>
    </dgm:pt>
    <dgm:pt modelId="{BB0100E1-16DB-4C9D-A003-235BF6752C26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Turnover and retraining of admin</a:t>
          </a:r>
        </a:p>
      </dgm:t>
    </dgm:pt>
    <dgm:pt modelId="{EC61C644-8907-4ABC-BD8C-96C3BB50ED78}" type="parTrans" cxnId="{C6A9E2BF-E755-4B4D-BA1A-D78490299C73}">
      <dgm:prSet/>
      <dgm:spPr/>
      <dgm:t>
        <a:bodyPr/>
        <a:lstStyle/>
        <a:p>
          <a:endParaRPr lang="en-US"/>
        </a:p>
      </dgm:t>
    </dgm:pt>
    <dgm:pt modelId="{504E34B0-E398-47C4-865F-36D4372BD8BD}" type="sibTrans" cxnId="{C6A9E2BF-E755-4B4D-BA1A-D78490299C73}">
      <dgm:prSet/>
      <dgm:spPr/>
      <dgm:t>
        <a:bodyPr/>
        <a:lstStyle/>
        <a:p>
          <a:endParaRPr lang="en-US"/>
        </a:p>
      </dgm:t>
    </dgm:pt>
    <dgm:pt modelId="{43CA63CB-3BD4-47C5-B499-EDC20BEA3D48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Unpredictable expenses</a:t>
          </a:r>
        </a:p>
      </dgm:t>
    </dgm:pt>
    <dgm:pt modelId="{D5BEB234-6495-4D24-9222-43F693539393}" type="parTrans" cxnId="{4879D5F3-ACD1-4DD3-9A25-0482933A3E1B}">
      <dgm:prSet/>
      <dgm:spPr/>
      <dgm:t>
        <a:bodyPr/>
        <a:lstStyle/>
        <a:p>
          <a:endParaRPr lang="en-US"/>
        </a:p>
      </dgm:t>
    </dgm:pt>
    <dgm:pt modelId="{2E4F2471-5FFA-4612-B5F7-E5CE5F0C7D69}" type="sibTrans" cxnId="{4879D5F3-ACD1-4DD3-9A25-0482933A3E1B}">
      <dgm:prSet/>
      <dgm:spPr/>
      <dgm:t>
        <a:bodyPr/>
        <a:lstStyle/>
        <a:p>
          <a:endParaRPr lang="en-US"/>
        </a:p>
      </dgm:t>
    </dgm:pt>
    <dgm:pt modelId="{60584A14-9637-4B01-A319-44EF30F599D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Outdated features / technology</a:t>
          </a:r>
        </a:p>
      </dgm:t>
    </dgm:pt>
    <dgm:pt modelId="{9468F143-EEE4-41AC-AD1C-FD2945F66FA6}" type="parTrans" cxnId="{7D8193D8-9784-4F8B-BDCA-CFF6E56EB6CA}">
      <dgm:prSet/>
      <dgm:spPr/>
      <dgm:t>
        <a:bodyPr/>
        <a:lstStyle/>
        <a:p>
          <a:endParaRPr lang="en-US"/>
        </a:p>
      </dgm:t>
    </dgm:pt>
    <dgm:pt modelId="{D30622C4-FD02-4D31-A757-A6D5ED814A1E}" type="sibTrans" cxnId="{7D8193D8-9784-4F8B-BDCA-CFF6E56EB6CA}">
      <dgm:prSet/>
      <dgm:spPr/>
      <dgm:t>
        <a:bodyPr/>
        <a:lstStyle/>
        <a:p>
          <a:endParaRPr lang="en-US"/>
        </a:p>
      </dgm:t>
    </dgm:pt>
    <dgm:pt modelId="{5435D037-20B5-44C8-A5A6-271BFA4D4EE3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/>
            <a:t>Current customer that you know has let their SSA lapse</a:t>
          </a:r>
        </a:p>
      </dgm:t>
    </dgm:pt>
    <dgm:pt modelId="{C74FBA62-35F6-4D76-BEAE-8F3B1EF26A2E}" type="parTrans" cxnId="{97D5E28E-A997-4D35-AE05-5516D0C90941}">
      <dgm:prSet/>
      <dgm:spPr/>
    </dgm:pt>
    <dgm:pt modelId="{1BFA666F-9898-479A-A5FC-E75CDD263451}" type="sibTrans" cxnId="{97D5E28E-A997-4D35-AE05-5516D0C90941}">
      <dgm:prSet/>
      <dgm:spPr/>
    </dgm:pt>
    <dgm:pt modelId="{25FF9E76-D375-476B-B62C-00076005185B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Any mention of chaos because of various sites</a:t>
          </a:r>
        </a:p>
      </dgm:t>
    </dgm:pt>
    <dgm:pt modelId="{5FC0597D-F75D-4F2F-AB64-6719308EBC89}" type="parTrans" cxnId="{DD44876A-ADEE-4DF2-BEA8-6AAB3DE7FA86}">
      <dgm:prSet/>
      <dgm:spPr/>
    </dgm:pt>
    <dgm:pt modelId="{0A31E7F9-8E16-41F8-B31A-261EE2E4D12C}" type="sibTrans" cxnId="{DD44876A-ADEE-4DF2-BEA8-6AAB3DE7FA86}">
      <dgm:prSet/>
      <dgm:spPr/>
    </dgm:pt>
    <dgm:pt modelId="{34C42476-D28E-4AA1-A269-451B2C49793B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Someone traveling any amount between sites</a:t>
          </a:r>
        </a:p>
      </dgm:t>
    </dgm:pt>
    <dgm:pt modelId="{72A76491-03DD-4437-BFB2-27300EC98A58}" type="parTrans" cxnId="{07BBFA30-4596-4418-8EA4-1B71DDA36C2D}">
      <dgm:prSet/>
      <dgm:spPr/>
    </dgm:pt>
    <dgm:pt modelId="{5D1FE713-1B8A-4CA4-A2C7-3173BF168F64}" type="sibTrans" cxnId="{07BBFA30-4596-4418-8EA4-1B71DDA36C2D}">
      <dgm:prSet/>
      <dgm:spPr/>
    </dgm:pt>
    <dgm:pt modelId="{B342132B-E84D-4578-96D0-14F14DA606E9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Term “</a:t>
          </a:r>
          <a:r>
            <a:rPr lang="en-US" dirty="0" err="1">
              <a:solidFill>
                <a:schemeClr val="tx1"/>
              </a:solidFill>
            </a:rPr>
            <a:t>OpEx</a:t>
          </a:r>
          <a:r>
            <a:rPr lang="en-US" dirty="0">
              <a:solidFill>
                <a:schemeClr val="tx1"/>
              </a:solidFill>
            </a:rPr>
            <a:t>” or “</a:t>
          </a:r>
          <a:r>
            <a:rPr lang="en-US" dirty="0" err="1">
              <a:solidFill>
                <a:schemeClr val="tx1"/>
              </a:solidFill>
            </a:rPr>
            <a:t>CapEx</a:t>
          </a:r>
          <a:r>
            <a:rPr lang="en-US" dirty="0">
              <a:solidFill>
                <a:schemeClr val="tx1"/>
              </a:solidFill>
            </a:rPr>
            <a:t>” being used</a:t>
          </a:r>
        </a:p>
      </dgm:t>
    </dgm:pt>
    <dgm:pt modelId="{92518721-BBFB-469E-87A0-484FF598546D}" type="parTrans" cxnId="{DF4F7154-CC48-4F0D-9384-A3C040FC9426}">
      <dgm:prSet/>
      <dgm:spPr/>
    </dgm:pt>
    <dgm:pt modelId="{227E4AB4-4F56-4601-9F36-1AEEB255C029}" type="sibTrans" cxnId="{DF4F7154-CC48-4F0D-9384-A3C040FC9426}">
      <dgm:prSet/>
      <dgm:spPr/>
    </dgm:pt>
    <dgm:pt modelId="{F60216AD-4C2E-4C8E-9EDE-B13FCD6736F0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Term “</a:t>
          </a:r>
          <a:r>
            <a:rPr lang="en-US" dirty="0" err="1">
              <a:solidFill>
                <a:schemeClr val="tx1"/>
              </a:solidFill>
            </a:rPr>
            <a:t>OpEx</a:t>
          </a:r>
          <a:r>
            <a:rPr lang="en-US" dirty="0">
              <a:solidFill>
                <a:schemeClr val="tx1"/>
              </a:solidFill>
            </a:rPr>
            <a:t>” or “</a:t>
          </a:r>
          <a:r>
            <a:rPr lang="en-US" dirty="0" err="1">
              <a:solidFill>
                <a:schemeClr val="tx1"/>
              </a:solidFill>
            </a:rPr>
            <a:t>CapEx</a:t>
          </a:r>
          <a:r>
            <a:rPr lang="en-US" dirty="0">
              <a:solidFill>
                <a:schemeClr val="tx1"/>
              </a:solidFill>
            </a:rPr>
            <a:t>” being used</a:t>
          </a:r>
        </a:p>
      </dgm:t>
    </dgm:pt>
    <dgm:pt modelId="{59C3535D-1FF5-458C-A069-2A0947EC143D}" type="parTrans" cxnId="{4A9D3F5F-40F1-4086-8E27-28670829ED7D}">
      <dgm:prSet/>
      <dgm:spPr/>
    </dgm:pt>
    <dgm:pt modelId="{3E8AA95E-A21C-4516-8311-F7EF6932E22A}" type="sibTrans" cxnId="{4A9D3F5F-40F1-4086-8E27-28670829ED7D}">
      <dgm:prSet/>
      <dgm:spPr/>
    </dgm:pt>
    <dgm:pt modelId="{729AA173-EA20-4061-BA61-416AD179FE54}">
      <dgm:prSet phldrT="[Text]"/>
      <dgm:spPr>
        <a:solidFill>
          <a:srgbClr val="E3CEA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Your knowledge of the system being old</a:t>
          </a:r>
        </a:p>
      </dgm:t>
    </dgm:pt>
    <dgm:pt modelId="{FA2110EA-9D05-4A81-8B81-151190B542FD}" type="parTrans" cxnId="{1A4E7910-1791-4352-8D0E-8A4D639115E1}">
      <dgm:prSet/>
      <dgm:spPr/>
    </dgm:pt>
    <dgm:pt modelId="{F1BA5CDF-F6BE-4A63-B5CF-5315566C84AB}" type="sibTrans" cxnId="{1A4E7910-1791-4352-8D0E-8A4D639115E1}">
      <dgm:prSet/>
      <dgm:spPr/>
    </dgm:pt>
    <dgm:pt modelId="{9C26173C-E116-4FA9-8F54-5C5FE57BF9A9}" type="pres">
      <dgm:prSet presAssocID="{FA4B04D0-05A2-4766-B513-17BDDD4D96E9}" presName="Name0" presStyleCnt="0">
        <dgm:presLayoutVars>
          <dgm:dir/>
          <dgm:animLvl val="lvl"/>
          <dgm:resizeHandles val="exact"/>
        </dgm:presLayoutVars>
      </dgm:prSet>
      <dgm:spPr/>
    </dgm:pt>
    <dgm:pt modelId="{DB03FCE5-356C-4005-AA42-966A95453D36}" type="pres">
      <dgm:prSet presAssocID="{415B3BD1-7158-4CA1-847D-2311BEA4A691}" presName="linNode" presStyleCnt="0"/>
      <dgm:spPr/>
    </dgm:pt>
    <dgm:pt modelId="{9357E245-C894-47C6-802C-E0E57826D312}" type="pres">
      <dgm:prSet presAssocID="{415B3BD1-7158-4CA1-847D-2311BEA4A691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55979D00-EBF7-49CD-9E02-F69F36A9CB18}" type="pres">
      <dgm:prSet presAssocID="{415B3BD1-7158-4CA1-847D-2311BEA4A691}" presName="descendantText" presStyleLbl="alignAccFollowNode1" presStyleIdx="0" presStyleCnt="9">
        <dgm:presLayoutVars>
          <dgm:bulletEnabled val="1"/>
        </dgm:presLayoutVars>
      </dgm:prSet>
      <dgm:spPr/>
    </dgm:pt>
    <dgm:pt modelId="{6329A655-A67E-4154-A1A2-62C716DE9C20}" type="pres">
      <dgm:prSet presAssocID="{F92C8874-63BB-48C8-9B40-2F3E3A27862B}" presName="sp" presStyleCnt="0"/>
      <dgm:spPr/>
    </dgm:pt>
    <dgm:pt modelId="{8CA31BE4-82D3-48C6-A0BB-A4C6AE528FCC}" type="pres">
      <dgm:prSet presAssocID="{D00865D4-EF53-4076-A220-9C193B23A042}" presName="linNode" presStyleCnt="0"/>
      <dgm:spPr/>
    </dgm:pt>
    <dgm:pt modelId="{178A116C-456D-44A4-821D-E5C94395A50E}" type="pres">
      <dgm:prSet presAssocID="{D00865D4-EF53-4076-A220-9C193B23A042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6EFF7972-0719-4660-A9AC-A33A4B89524C}" type="pres">
      <dgm:prSet presAssocID="{D00865D4-EF53-4076-A220-9C193B23A042}" presName="descendantText" presStyleLbl="alignAccFollowNode1" presStyleIdx="1" presStyleCnt="9">
        <dgm:presLayoutVars>
          <dgm:bulletEnabled val="1"/>
        </dgm:presLayoutVars>
      </dgm:prSet>
      <dgm:spPr/>
    </dgm:pt>
    <dgm:pt modelId="{4EB1BA25-DC0D-45F4-ADCD-C5FA377BF444}" type="pres">
      <dgm:prSet presAssocID="{9824D203-0B3D-4EB3-87A0-C44C9A84783F}" presName="sp" presStyleCnt="0"/>
      <dgm:spPr/>
    </dgm:pt>
    <dgm:pt modelId="{40F91EC1-4156-4BC2-A57A-5388D00DADA3}" type="pres">
      <dgm:prSet presAssocID="{A32DAABF-A564-4C17-ACB4-1AF3E3387730}" presName="linNode" presStyleCnt="0"/>
      <dgm:spPr/>
    </dgm:pt>
    <dgm:pt modelId="{9BD6799A-BAAC-443D-8F3C-0CCB83C24F3B}" type="pres">
      <dgm:prSet presAssocID="{A32DAABF-A564-4C17-ACB4-1AF3E3387730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F4D3526D-FC58-4CD6-810B-04824F81AAC5}" type="pres">
      <dgm:prSet presAssocID="{A32DAABF-A564-4C17-ACB4-1AF3E3387730}" presName="descendantText" presStyleLbl="alignAccFollowNode1" presStyleIdx="2" presStyleCnt="9">
        <dgm:presLayoutVars>
          <dgm:bulletEnabled val="1"/>
        </dgm:presLayoutVars>
      </dgm:prSet>
      <dgm:spPr/>
    </dgm:pt>
    <dgm:pt modelId="{B391F73D-DBE3-496F-B671-FBC2C46942B4}" type="pres">
      <dgm:prSet presAssocID="{B034FA4E-E573-4672-8948-70B5D80AB4BF}" presName="sp" presStyleCnt="0"/>
      <dgm:spPr/>
    </dgm:pt>
    <dgm:pt modelId="{DBA3419F-6B64-4B6E-8AB0-05DA6B195A26}" type="pres">
      <dgm:prSet presAssocID="{6EF1F4F9-4641-4B2C-A920-193FCD08450C}" presName="linNode" presStyleCnt="0"/>
      <dgm:spPr/>
    </dgm:pt>
    <dgm:pt modelId="{0DAAD15B-7978-49C2-B211-93BC2E350AE4}" type="pres">
      <dgm:prSet presAssocID="{6EF1F4F9-4641-4B2C-A920-193FCD08450C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F05C8273-83AC-4CFF-9ED6-0D94636FF535}" type="pres">
      <dgm:prSet presAssocID="{6EF1F4F9-4641-4B2C-A920-193FCD08450C}" presName="descendantText" presStyleLbl="alignAccFollowNode1" presStyleIdx="3" presStyleCnt="9">
        <dgm:presLayoutVars>
          <dgm:bulletEnabled val="1"/>
        </dgm:presLayoutVars>
      </dgm:prSet>
      <dgm:spPr/>
    </dgm:pt>
    <dgm:pt modelId="{5CBE6F08-A96E-4EA8-A3D4-EAB608CB2FCF}" type="pres">
      <dgm:prSet presAssocID="{56A01E46-903A-4EE7-BAE5-1B84356384FA}" presName="sp" presStyleCnt="0"/>
      <dgm:spPr/>
    </dgm:pt>
    <dgm:pt modelId="{26BD4541-2A4B-4D3B-8265-500D1F88EAA2}" type="pres">
      <dgm:prSet presAssocID="{C6264D73-C84C-45F4-8C19-8A7D5B23DE2E}" presName="linNode" presStyleCnt="0"/>
      <dgm:spPr/>
    </dgm:pt>
    <dgm:pt modelId="{B28C647F-05F3-489D-BE36-CDB8A3ECE659}" type="pres">
      <dgm:prSet presAssocID="{C6264D73-C84C-45F4-8C19-8A7D5B23DE2E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6A35436E-296B-4C60-A420-8BFDBD7E18F5}" type="pres">
      <dgm:prSet presAssocID="{C6264D73-C84C-45F4-8C19-8A7D5B23DE2E}" presName="descendantText" presStyleLbl="alignAccFollowNode1" presStyleIdx="4" presStyleCnt="9">
        <dgm:presLayoutVars>
          <dgm:bulletEnabled val="1"/>
        </dgm:presLayoutVars>
      </dgm:prSet>
      <dgm:spPr/>
    </dgm:pt>
    <dgm:pt modelId="{E79721F0-2AF8-48A2-B531-647DA0C86BBF}" type="pres">
      <dgm:prSet presAssocID="{288CEF84-A133-4650-91AC-4CA9A0BE1CC8}" presName="sp" presStyleCnt="0"/>
      <dgm:spPr/>
    </dgm:pt>
    <dgm:pt modelId="{9FCEF62C-0606-437B-B7E5-C4C81C7F1C63}" type="pres">
      <dgm:prSet presAssocID="{176C6F5F-6D80-40C3-AE97-04DB8620F3CD}" presName="linNode" presStyleCnt="0"/>
      <dgm:spPr/>
    </dgm:pt>
    <dgm:pt modelId="{06A480A2-053B-4DD5-B61D-F8245DF9C84C}" type="pres">
      <dgm:prSet presAssocID="{176C6F5F-6D80-40C3-AE97-04DB8620F3CD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53E815A5-5703-4D45-A3FE-DF06B81DE29C}" type="pres">
      <dgm:prSet presAssocID="{176C6F5F-6D80-40C3-AE97-04DB8620F3CD}" presName="descendantText" presStyleLbl="alignAccFollowNode1" presStyleIdx="5" presStyleCnt="9">
        <dgm:presLayoutVars>
          <dgm:bulletEnabled val="1"/>
        </dgm:presLayoutVars>
      </dgm:prSet>
      <dgm:spPr/>
    </dgm:pt>
    <dgm:pt modelId="{14169ED2-A9EC-4C29-979F-268AD39254EC}" type="pres">
      <dgm:prSet presAssocID="{28441A53-C870-4958-9725-46D87A84CBFF}" presName="sp" presStyleCnt="0"/>
      <dgm:spPr/>
    </dgm:pt>
    <dgm:pt modelId="{A4EB36D2-8AE4-40F1-99AA-59BC4F48D36E}" type="pres">
      <dgm:prSet presAssocID="{BB0100E1-16DB-4C9D-A003-235BF6752C26}" presName="linNode" presStyleCnt="0"/>
      <dgm:spPr/>
    </dgm:pt>
    <dgm:pt modelId="{2A4D432F-77CA-482F-97A4-2BD75C618F90}" type="pres">
      <dgm:prSet presAssocID="{BB0100E1-16DB-4C9D-A003-235BF6752C26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5354D369-086D-4E18-9328-EFDEB049DCB0}" type="pres">
      <dgm:prSet presAssocID="{BB0100E1-16DB-4C9D-A003-235BF6752C26}" presName="descendantText" presStyleLbl="alignAccFollowNode1" presStyleIdx="6" presStyleCnt="9">
        <dgm:presLayoutVars>
          <dgm:bulletEnabled val="1"/>
        </dgm:presLayoutVars>
      </dgm:prSet>
      <dgm:spPr/>
    </dgm:pt>
    <dgm:pt modelId="{1CCA4040-ADF7-4721-ABF9-0F91B044CE46}" type="pres">
      <dgm:prSet presAssocID="{504E34B0-E398-47C4-865F-36D4372BD8BD}" presName="sp" presStyleCnt="0"/>
      <dgm:spPr/>
    </dgm:pt>
    <dgm:pt modelId="{BFFD3C9C-0517-42F4-9353-799646B2D975}" type="pres">
      <dgm:prSet presAssocID="{43CA63CB-3BD4-47C5-B499-EDC20BEA3D48}" presName="linNode" presStyleCnt="0"/>
      <dgm:spPr/>
    </dgm:pt>
    <dgm:pt modelId="{EF17DF00-2137-4C39-BFD9-66001543CA50}" type="pres">
      <dgm:prSet presAssocID="{43CA63CB-3BD4-47C5-B499-EDC20BEA3D48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55C214C3-5B8C-49F1-B5F0-0F60D514B3D1}" type="pres">
      <dgm:prSet presAssocID="{43CA63CB-3BD4-47C5-B499-EDC20BEA3D48}" presName="descendantText" presStyleLbl="alignAccFollowNode1" presStyleIdx="7" presStyleCnt="9">
        <dgm:presLayoutVars>
          <dgm:bulletEnabled val="1"/>
        </dgm:presLayoutVars>
      </dgm:prSet>
      <dgm:spPr/>
    </dgm:pt>
    <dgm:pt modelId="{9CA3399A-AC74-4226-9A8E-F45CD003896D}" type="pres">
      <dgm:prSet presAssocID="{2E4F2471-5FFA-4612-B5F7-E5CE5F0C7D69}" presName="sp" presStyleCnt="0"/>
      <dgm:spPr/>
    </dgm:pt>
    <dgm:pt modelId="{94247254-43B0-499A-9E86-8BE89447A4B3}" type="pres">
      <dgm:prSet presAssocID="{60584A14-9637-4B01-A319-44EF30F599D2}" presName="linNode" presStyleCnt="0"/>
      <dgm:spPr/>
    </dgm:pt>
    <dgm:pt modelId="{D7385975-8B6C-4C24-8980-15D2DDF347A7}" type="pres">
      <dgm:prSet presAssocID="{60584A14-9637-4B01-A319-44EF30F599D2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0EEDF6DC-A818-48F1-A246-3B80FF309FB7}" type="pres">
      <dgm:prSet presAssocID="{60584A14-9637-4B01-A319-44EF30F599D2}" presName="descendantText" presStyleLbl="alignAccFollowNode1" presStyleIdx="8" presStyleCnt="9">
        <dgm:presLayoutVars>
          <dgm:bulletEnabled val="1"/>
        </dgm:presLayoutVars>
      </dgm:prSet>
      <dgm:spPr/>
    </dgm:pt>
  </dgm:ptLst>
  <dgm:cxnLst>
    <dgm:cxn modelId="{A1517890-32C3-4ECB-BFC3-70D8BF9D31E1}" type="presOf" srcId="{B1EF3075-BDD0-4017-9BE3-8BDE95B37F9E}" destId="{55979D00-EBF7-49CD-9E02-F69F36A9CB18}" srcOrd="0" destOrd="0" presId="urn:microsoft.com/office/officeart/2005/8/layout/vList5"/>
    <dgm:cxn modelId="{C6A9E2BF-E755-4B4D-BA1A-D78490299C73}" srcId="{FA4B04D0-05A2-4766-B513-17BDDD4D96E9}" destId="{BB0100E1-16DB-4C9D-A003-235BF6752C26}" srcOrd="6" destOrd="0" parTransId="{EC61C644-8907-4ABC-BD8C-96C3BB50ED78}" sibTransId="{504E34B0-E398-47C4-865F-36D4372BD8BD}"/>
    <dgm:cxn modelId="{2A56C0B3-1C40-42CD-A2D3-02954410CEEF}" srcId="{FA4B04D0-05A2-4766-B513-17BDDD4D96E9}" destId="{D00865D4-EF53-4076-A220-9C193B23A042}" srcOrd="1" destOrd="0" parTransId="{7896452D-C960-4BB0-ACCC-85D5E59B862F}" sibTransId="{9824D203-0B3D-4EB3-87A0-C44C9A84783F}"/>
    <dgm:cxn modelId="{7F450027-8CA8-46DF-8CB0-47F13F887191}" srcId="{A32DAABF-A564-4C17-ACB4-1AF3E3387730}" destId="{DD9718A6-AA7C-4AEB-9FEC-70B5FCDC2DC5}" srcOrd="0" destOrd="0" parTransId="{3BF6B1C2-4B6D-4360-AC44-383C3EF586A5}" sibTransId="{F5220C3C-7E05-4CB4-9F57-80FDDC5A76AB}"/>
    <dgm:cxn modelId="{2EF537A8-67D8-4960-8441-4B9EB07EEAE1}" type="presOf" srcId="{3054D9E0-AA18-4F5C-AE91-9F2245A8B812}" destId="{53E815A5-5703-4D45-A3FE-DF06B81DE29C}" srcOrd="0" destOrd="0" presId="urn:microsoft.com/office/officeart/2005/8/layout/vList5"/>
    <dgm:cxn modelId="{8663E432-C752-4711-AC33-65464C77B35C}" type="presOf" srcId="{F60216AD-4C2E-4C8E-9EDE-B13FCD6736F0}" destId="{55C214C3-5B8C-49F1-B5F0-0F60D514B3D1}" srcOrd="0" destOrd="1" presId="urn:microsoft.com/office/officeart/2005/8/layout/vList5"/>
    <dgm:cxn modelId="{DF4F7154-CC48-4F0D-9384-A3C040FC9426}" srcId="{176C6F5F-6D80-40C3-AE97-04DB8620F3CD}" destId="{B342132B-E84D-4578-96D0-14F14DA606E9}" srcOrd="1" destOrd="0" parTransId="{92518721-BBFB-469E-87A0-484FF598546D}" sibTransId="{227E4AB4-4F56-4601-9F36-1AEEB255C029}"/>
    <dgm:cxn modelId="{9EE21292-6A41-42CA-AB4F-D7301BAE2F30}" srcId="{A32DAABF-A564-4C17-ACB4-1AF3E3387730}" destId="{9CBDCDE9-3694-4FF8-ADFC-C1329C6CC75A}" srcOrd="1" destOrd="0" parTransId="{7FCA3B95-1CD4-4537-8FC5-742A1BC019A0}" sibTransId="{29599426-34F8-489D-BEC6-69626F1E8767}"/>
    <dgm:cxn modelId="{CB7CC0E4-81F2-424E-B513-ED45D44440E0}" type="presOf" srcId="{57704E23-B495-4296-A86D-2F0F12FB98D0}" destId="{F05C8273-83AC-4CFF-9ED6-0D94636FF535}" srcOrd="0" destOrd="0" presId="urn:microsoft.com/office/officeart/2005/8/layout/vList5"/>
    <dgm:cxn modelId="{1A4E7910-1791-4352-8D0E-8A4D639115E1}" srcId="{60584A14-9637-4B01-A319-44EF30F599D2}" destId="{729AA173-EA20-4061-BA61-416AD179FE54}" srcOrd="1" destOrd="0" parTransId="{FA2110EA-9D05-4A81-8B81-151190B542FD}" sibTransId="{F1BA5CDF-F6BE-4A63-B5CF-5315566C84AB}"/>
    <dgm:cxn modelId="{4667BD17-5182-4F4E-AC33-550C384DC33D}" srcId="{FA4B04D0-05A2-4766-B513-17BDDD4D96E9}" destId="{C6264D73-C84C-45F4-8C19-8A7D5B23DE2E}" srcOrd="4" destOrd="0" parTransId="{DD26EED6-B954-41E7-8DDB-B7E7E32C2857}" sibTransId="{288CEF84-A133-4650-91AC-4CA9A0BE1CC8}"/>
    <dgm:cxn modelId="{435C5A47-2811-44DA-AD76-B1C3F893D2B3}" type="presOf" srcId="{37C829EF-1D2A-4BB7-BDDD-1482B57F0681}" destId="{6A35436E-296B-4C60-A420-8BFDBD7E18F5}" srcOrd="0" destOrd="0" presId="urn:microsoft.com/office/officeart/2005/8/layout/vList5"/>
    <dgm:cxn modelId="{F2A181C8-58F8-4264-AE6E-AB248EA20273}" srcId="{FA4B04D0-05A2-4766-B513-17BDDD4D96E9}" destId="{176C6F5F-6D80-40C3-AE97-04DB8620F3CD}" srcOrd="5" destOrd="0" parTransId="{DF6372F4-D591-4E4F-BEB4-BA32BB47E159}" sibTransId="{28441A53-C870-4958-9725-46D87A84CBFF}"/>
    <dgm:cxn modelId="{4879D5F3-ACD1-4DD3-9A25-0482933A3E1B}" srcId="{FA4B04D0-05A2-4766-B513-17BDDD4D96E9}" destId="{43CA63CB-3BD4-47C5-B499-EDC20BEA3D48}" srcOrd="7" destOrd="0" parTransId="{D5BEB234-6495-4D24-9222-43F693539393}" sibTransId="{2E4F2471-5FFA-4612-B5F7-E5CE5F0C7D69}"/>
    <dgm:cxn modelId="{DB1B6609-F41A-43C3-884B-6391A9557038}" srcId="{415B3BD1-7158-4CA1-847D-2311BEA4A691}" destId="{F629D088-E614-47F7-8676-B53532B15290}" srcOrd="1" destOrd="0" parTransId="{B26EBF9C-586A-4DD9-AB2A-DF463BBB2239}" sibTransId="{40ACA611-8ACC-46C2-9751-E58679FE44A4}"/>
    <dgm:cxn modelId="{8D8DA7F1-3C46-49E6-9F59-870E20FF3CBA}" srcId="{6EF1F4F9-4641-4B2C-A920-193FCD08450C}" destId="{57704E23-B495-4296-A86D-2F0F12FB98D0}" srcOrd="0" destOrd="0" parTransId="{954ED760-D533-4403-962E-E76B4EFFD76C}" sibTransId="{0D9C587B-8BDC-4A8F-A350-61331ABA2A82}"/>
    <dgm:cxn modelId="{7EF935B5-07D6-4559-8F2F-36EC76515C0E}" type="presOf" srcId="{BB0100E1-16DB-4C9D-A003-235BF6752C26}" destId="{2A4D432F-77CA-482F-97A4-2BD75C618F90}" srcOrd="0" destOrd="0" presId="urn:microsoft.com/office/officeart/2005/8/layout/vList5"/>
    <dgm:cxn modelId="{DA388BCC-6C05-44A3-8D17-4EF9F975512B}" type="presOf" srcId="{9CBDCDE9-3694-4FF8-ADFC-C1329C6CC75A}" destId="{F4D3526D-FC58-4CD6-810B-04824F81AAC5}" srcOrd="0" destOrd="1" presId="urn:microsoft.com/office/officeart/2005/8/layout/vList5"/>
    <dgm:cxn modelId="{07BBFA30-4596-4418-8EA4-1B71DDA36C2D}" srcId="{C6264D73-C84C-45F4-8C19-8A7D5B23DE2E}" destId="{34C42476-D28E-4AA1-A269-451B2C49793B}" srcOrd="1" destOrd="0" parTransId="{72A76491-03DD-4437-BFB2-27300EC98A58}" sibTransId="{5D1FE713-1B8A-4CA4-A2C7-3173BF168F64}"/>
    <dgm:cxn modelId="{EA453126-AFBA-4069-853F-C5FCEACB672E}" srcId="{FA4B04D0-05A2-4766-B513-17BDDD4D96E9}" destId="{415B3BD1-7158-4CA1-847D-2311BEA4A691}" srcOrd="0" destOrd="0" parTransId="{F4775309-21E2-4D84-8B01-CED51826FD33}" sibTransId="{F92C8874-63BB-48C8-9B40-2F3E3A27862B}"/>
    <dgm:cxn modelId="{4A9D3F5F-40F1-4086-8E27-28670829ED7D}" srcId="{43CA63CB-3BD4-47C5-B499-EDC20BEA3D48}" destId="{F60216AD-4C2E-4C8E-9EDE-B13FCD6736F0}" srcOrd="1" destOrd="0" parTransId="{59C3535D-1FF5-458C-A069-2A0947EC143D}" sibTransId="{3E8AA95E-A21C-4516-8311-F7EF6932E22A}"/>
    <dgm:cxn modelId="{BA085D9E-6CC6-416A-B752-0B41DC76DE59}" srcId="{415B3BD1-7158-4CA1-847D-2311BEA4A691}" destId="{B1EF3075-BDD0-4017-9BE3-8BDE95B37F9E}" srcOrd="0" destOrd="0" parTransId="{7CD6195D-5E09-4C7F-97B1-05FF197EFBC9}" sibTransId="{BE2457FA-314B-4013-8E6D-9C65F946DB37}"/>
    <dgm:cxn modelId="{C0A09F1A-BD41-4810-B835-428ACF8B5F3A}" srcId="{176C6F5F-6D80-40C3-AE97-04DB8620F3CD}" destId="{3054D9E0-AA18-4F5C-AE91-9F2245A8B812}" srcOrd="0" destOrd="0" parTransId="{671BF33B-418C-4943-B2D6-51335820981B}" sibTransId="{C420D38A-59F1-4E50-B185-1F1B25A1E785}"/>
    <dgm:cxn modelId="{EFD03D73-9A13-45F1-877F-11BADBE84DEA}" type="presOf" srcId="{729AA173-EA20-4061-BA61-416AD179FE54}" destId="{0EEDF6DC-A818-48F1-A246-3B80FF309FB7}" srcOrd="0" destOrd="1" presId="urn:microsoft.com/office/officeart/2005/8/layout/vList5"/>
    <dgm:cxn modelId="{BF6A577F-B742-4899-88EA-78C0210A695E}" type="presOf" srcId="{4D549054-06E8-4066-BAD9-16A7F47514A6}" destId="{6EFF7972-0719-4660-A9AC-A33A4B89524C}" srcOrd="0" destOrd="0" presId="urn:microsoft.com/office/officeart/2005/8/layout/vList5"/>
    <dgm:cxn modelId="{934A1A5A-DCAE-4162-89E5-4A18BA1D1A23}" type="presOf" srcId="{25FF9E76-D375-476B-B62C-00076005185B}" destId="{F05C8273-83AC-4CFF-9ED6-0D94636FF535}" srcOrd="0" destOrd="1" presId="urn:microsoft.com/office/officeart/2005/8/layout/vList5"/>
    <dgm:cxn modelId="{0AD504F3-5D06-4735-85BF-048A43075F8E}" srcId="{BB0100E1-16DB-4C9D-A003-235BF6752C26}" destId="{CB7CA22F-F859-4DB0-9397-2248BE1110E2}" srcOrd="0" destOrd="0" parTransId="{A5E7F5EA-94FD-40DD-8471-3F924680789C}" sibTransId="{5D21C792-D961-4B0C-8F32-1ADA23B25740}"/>
    <dgm:cxn modelId="{8E60C6B6-427A-4D4A-A584-D411084FC4CE}" srcId="{FA4B04D0-05A2-4766-B513-17BDDD4D96E9}" destId="{A32DAABF-A564-4C17-ACB4-1AF3E3387730}" srcOrd="2" destOrd="0" parTransId="{356EC1CB-23FF-4F56-880E-6205A7B71763}" sibTransId="{B034FA4E-E573-4672-8948-70B5D80AB4BF}"/>
    <dgm:cxn modelId="{F812EEFB-A136-45C2-9E01-A82130C24757}" type="presOf" srcId="{FA4B04D0-05A2-4766-B513-17BDDD4D96E9}" destId="{9C26173C-E116-4FA9-8F54-5C5FE57BF9A9}" srcOrd="0" destOrd="0" presId="urn:microsoft.com/office/officeart/2005/8/layout/vList5"/>
    <dgm:cxn modelId="{373453DC-4DAA-4CF4-8659-8898ABDDBF81}" type="presOf" srcId="{6EF1F4F9-4641-4B2C-A920-193FCD08450C}" destId="{0DAAD15B-7978-49C2-B211-93BC2E350AE4}" srcOrd="0" destOrd="0" presId="urn:microsoft.com/office/officeart/2005/8/layout/vList5"/>
    <dgm:cxn modelId="{65ABFB92-8F5A-41BE-A061-A08E8A17505F}" type="presOf" srcId="{DD9718A6-AA7C-4AEB-9FEC-70B5FCDC2DC5}" destId="{F4D3526D-FC58-4CD6-810B-04824F81AAC5}" srcOrd="0" destOrd="0" presId="urn:microsoft.com/office/officeart/2005/8/layout/vList5"/>
    <dgm:cxn modelId="{5BBC2BCD-AB0A-4656-B2C2-ACC95371C37D}" srcId="{60584A14-9637-4B01-A319-44EF30F599D2}" destId="{A2535B91-4F22-4C24-B2E2-39AB9320B2AD}" srcOrd="0" destOrd="0" parTransId="{9FEFAD5F-37AB-47D2-BF3F-06949456C98D}" sibTransId="{48EC30C2-3BB4-4B70-809B-2983C2CC18FD}"/>
    <dgm:cxn modelId="{849F87DB-4F11-4F2F-BF4A-5A7E17BE343A}" type="presOf" srcId="{176C6F5F-6D80-40C3-AE97-04DB8620F3CD}" destId="{06A480A2-053B-4DD5-B61D-F8245DF9C84C}" srcOrd="0" destOrd="0" presId="urn:microsoft.com/office/officeart/2005/8/layout/vList5"/>
    <dgm:cxn modelId="{C68103F6-0BD2-4D39-9D75-6F38FEF28B79}" type="presOf" srcId="{D00865D4-EF53-4076-A220-9C193B23A042}" destId="{178A116C-456D-44A4-821D-E5C94395A50E}" srcOrd="0" destOrd="0" presId="urn:microsoft.com/office/officeart/2005/8/layout/vList5"/>
    <dgm:cxn modelId="{EE7C4DF3-47B6-4F42-A07E-DCEAF29E8879}" type="presOf" srcId="{60584A14-9637-4B01-A319-44EF30F599D2}" destId="{D7385975-8B6C-4C24-8980-15D2DDF347A7}" srcOrd="0" destOrd="0" presId="urn:microsoft.com/office/officeart/2005/8/layout/vList5"/>
    <dgm:cxn modelId="{97D5E28E-A997-4D35-AE05-5516D0C90941}" srcId="{D00865D4-EF53-4076-A220-9C193B23A042}" destId="{5435D037-20B5-44C8-A5A6-271BFA4D4EE3}" srcOrd="1" destOrd="0" parTransId="{C74FBA62-35F6-4D76-BEAE-8F3B1EF26A2E}" sibTransId="{1BFA666F-9898-479A-A5FC-E75CDD263451}"/>
    <dgm:cxn modelId="{C179FE55-2045-4855-9189-F91797538820}" srcId="{43CA63CB-3BD4-47C5-B499-EDC20BEA3D48}" destId="{045CCC88-446D-4F97-A5DF-964BE56F34D9}" srcOrd="0" destOrd="0" parTransId="{4DAB0796-1275-450E-933E-C415B8CE0702}" sibTransId="{F0F28A95-C760-4AF3-B1A6-4270D74E4AF3}"/>
    <dgm:cxn modelId="{154EBFE7-E559-48B0-8B4B-E1A160B0C885}" type="presOf" srcId="{F629D088-E614-47F7-8676-B53532B15290}" destId="{55979D00-EBF7-49CD-9E02-F69F36A9CB18}" srcOrd="0" destOrd="1" presId="urn:microsoft.com/office/officeart/2005/8/layout/vList5"/>
    <dgm:cxn modelId="{711FFC84-A967-41C0-B51E-E80AAB7BF19C}" type="presOf" srcId="{B342132B-E84D-4578-96D0-14F14DA606E9}" destId="{53E815A5-5703-4D45-A3FE-DF06B81DE29C}" srcOrd="0" destOrd="1" presId="urn:microsoft.com/office/officeart/2005/8/layout/vList5"/>
    <dgm:cxn modelId="{18D98D6E-E5D2-4797-8BAF-F2023D48D877}" type="presOf" srcId="{34C42476-D28E-4AA1-A269-451B2C49793B}" destId="{6A35436E-296B-4C60-A420-8BFDBD7E18F5}" srcOrd="0" destOrd="1" presId="urn:microsoft.com/office/officeart/2005/8/layout/vList5"/>
    <dgm:cxn modelId="{11B98682-855A-4162-A107-CB4963006115}" type="presOf" srcId="{43CA63CB-3BD4-47C5-B499-EDC20BEA3D48}" destId="{EF17DF00-2137-4C39-BFD9-66001543CA50}" srcOrd="0" destOrd="0" presId="urn:microsoft.com/office/officeart/2005/8/layout/vList5"/>
    <dgm:cxn modelId="{DBC77503-DACB-4131-949C-AE984080B7AD}" srcId="{FA4B04D0-05A2-4766-B513-17BDDD4D96E9}" destId="{6EF1F4F9-4641-4B2C-A920-193FCD08450C}" srcOrd="3" destOrd="0" parTransId="{1B75D8EB-63CC-49AE-B74C-0D7950857FDE}" sibTransId="{56A01E46-903A-4EE7-BAE5-1B84356384FA}"/>
    <dgm:cxn modelId="{B2D9B646-EC88-44BD-BB95-D233E239C1BE}" type="presOf" srcId="{045CCC88-446D-4F97-A5DF-964BE56F34D9}" destId="{55C214C3-5B8C-49F1-B5F0-0F60D514B3D1}" srcOrd="0" destOrd="0" presId="urn:microsoft.com/office/officeart/2005/8/layout/vList5"/>
    <dgm:cxn modelId="{36CDC615-A29C-437E-BFFC-83BC5956F186}" type="presOf" srcId="{415B3BD1-7158-4CA1-847D-2311BEA4A691}" destId="{9357E245-C894-47C6-802C-E0E57826D312}" srcOrd="0" destOrd="0" presId="urn:microsoft.com/office/officeart/2005/8/layout/vList5"/>
    <dgm:cxn modelId="{F9F3360A-CF16-4365-9807-CD7D936A6AF7}" srcId="{C6264D73-C84C-45F4-8C19-8A7D5B23DE2E}" destId="{37C829EF-1D2A-4BB7-BDDD-1482B57F0681}" srcOrd="0" destOrd="0" parTransId="{CCDB1951-59B7-4CCB-80D8-79604E4924C2}" sibTransId="{FB2245BE-745A-4996-B516-BBF921875A0E}"/>
    <dgm:cxn modelId="{7D8193D8-9784-4F8B-BDCA-CFF6E56EB6CA}" srcId="{FA4B04D0-05A2-4766-B513-17BDDD4D96E9}" destId="{60584A14-9637-4B01-A319-44EF30F599D2}" srcOrd="8" destOrd="0" parTransId="{9468F143-EEE4-41AC-AD1C-FD2945F66FA6}" sibTransId="{D30622C4-FD02-4D31-A757-A6D5ED814A1E}"/>
    <dgm:cxn modelId="{C2D848C4-2CBD-42FC-A4B4-B3B2F7E42770}" type="presOf" srcId="{5435D037-20B5-44C8-A5A6-271BFA4D4EE3}" destId="{6EFF7972-0719-4660-A9AC-A33A4B89524C}" srcOrd="0" destOrd="1" presId="urn:microsoft.com/office/officeart/2005/8/layout/vList5"/>
    <dgm:cxn modelId="{2A1A72EB-BF92-4444-B374-C44D045C6618}" type="presOf" srcId="{C6264D73-C84C-45F4-8C19-8A7D5B23DE2E}" destId="{B28C647F-05F3-489D-BE36-CDB8A3ECE659}" srcOrd="0" destOrd="0" presId="urn:microsoft.com/office/officeart/2005/8/layout/vList5"/>
    <dgm:cxn modelId="{DD44876A-ADEE-4DF2-BEA8-6AAB3DE7FA86}" srcId="{6EF1F4F9-4641-4B2C-A920-193FCD08450C}" destId="{25FF9E76-D375-476B-B62C-00076005185B}" srcOrd="1" destOrd="0" parTransId="{5FC0597D-F75D-4F2F-AB64-6719308EBC89}" sibTransId="{0A31E7F9-8E16-41F8-B31A-261EE2E4D12C}"/>
    <dgm:cxn modelId="{ED294F39-6718-4DFA-9865-C98EA4726BC0}" type="presOf" srcId="{A2535B91-4F22-4C24-B2E2-39AB9320B2AD}" destId="{0EEDF6DC-A818-48F1-A246-3B80FF309FB7}" srcOrd="0" destOrd="0" presId="urn:microsoft.com/office/officeart/2005/8/layout/vList5"/>
    <dgm:cxn modelId="{DBF5A1AF-55C3-4151-8D0E-A7F00D991137}" type="presOf" srcId="{A32DAABF-A564-4C17-ACB4-1AF3E3387730}" destId="{9BD6799A-BAAC-443D-8F3C-0CCB83C24F3B}" srcOrd="0" destOrd="0" presId="urn:microsoft.com/office/officeart/2005/8/layout/vList5"/>
    <dgm:cxn modelId="{2CA71386-915D-48A2-930C-B8918434CA3A}" type="presOf" srcId="{CB7CA22F-F859-4DB0-9397-2248BE1110E2}" destId="{5354D369-086D-4E18-9328-EFDEB049DCB0}" srcOrd="0" destOrd="0" presId="urn:microsoft.com/office/officeart/2005/8/layout/vList5"/>
    <dgm:cxn modelId="{6B0641A5-97C7-45BF-BCE3-E70C8A9C6F67}" srcId="{D00865D4-EF53-4076-A220-9C193B23A042}" destId="{4D549054-06E8-4066-BAD9-16A7F47514A6}" srcOrd="0" destOrd="0" parTransId="{087090B8-8491-4E72-8A8F-BB4B1C7CDD34}" sibTransId="{055B92E4-B7A4-4B4E-A0F6-182995EF18DB}"/>
    <dgm:cxn modelId="{0ED5D771-F9B4-4247-B9DA-60BD962B348F}" type="presParOf" srcId="{9C26173C-E116-4FA9-8F54-5C5FE57BF9A9}" destId="{DB03FCE5-356C-4005-AA42-966A95453D36}" srcOrd="0" destOrd="0" presId="urn:microsoft.com/office/officeart/2005/8/layout/vList5"/>
    <dgm:cxn modelId="{02A33562-2357-4E3F-82A1-6BA5ADB06B69}" type="presParOf" srcId="{DB03FCE5-356C-4005-AA42-966A95453D36}" destId="{9357E245-C894-47C6-802C-E0E57826D312}" srcOrd="0" destOrd="0" presId="urn:microsoft.com/office/officeart/2005/8/layout/vList5"/>
    <dgm:cxn modelId="{2F1C26A9-387E-4319-94F6-3789DE18FDC2}" type="presParOf" srcId="{DB03FCE5-356C-4005-AA42-966A95453D36}" destId="{55979D00-EBF7-49CD-9E02-F69F36A9CB18}" srcOrd="1" destOrd="0" presId="urn:microsoft.com/office/officeart/2005/8/layout/vList5"/>
    <dgm:cxn modelId="{BCB87BBB-6341-46A9-BF42-6181E11236F9}" type="presParOf" srcId="{9C26173C-E116-4FA9-8F54-5C5FE57BF9A9}" destId="{6329A655-A67E-4154-A1A2-62C716DE9C20}" srcOrd="1" destOrd="0" presId="urn:microsoft.com/office/officeart/2005/8/layout/vList5"/>
    <dgm:cxn modelId="{AB513106-1CE0-481F-900A-CF13C657B539}" type="presParOf" srcId="{9C26173C-E116-4FA9-8F54-5C5FE57BF9A9}" destId="{8CA31BE4-82D3-48C6-A0BB-A4C6AE528FCC}" srcOrd="2" destOrd="0" presId="urn:microsoft.com/office/officeart/2005/8/layout/vList5"/>
    <dgm:cxn modelId="{69510702-8E1B-47DB-8378-BA207E23DD18}" type="presParOf" srcId="{8CA31BE4-82D3-48C6-A0BB-A4C6AE528FCC}" destId="{178A116C-456D-44A4-821D-E5C94395A50E}" srcOrd="0" destOrd="0" presId="urn:microsoft.com/office/officeart/2005/8/layout/vList5"/>
    <dgm:cxn modelId="{A6FF02C4-91F3-4CA8-B3FF-96936D3F523C}" type="presParOf" srcId="{8CA31BE4-82D3-48C6-A0BB-A4C6AE528FCC}" destId="{6EFF7972-0719-4660-A9AC-A33A4B89524C}" srcOrd="1" destOrd="0" presId="urn:microsoft.com/office/officeart/2005/8/layout/vList5"/>
    <dgm:cxn modelId="{04B4683D-AF8F-4621-BCCE-77626800407C}" type="presParOf" srcId="{9C26173C-E116-4FA9-8F54-5C5FE57BF9A9}" destId="{4EB1BA25-DC0D-45F4-ADCD-C5FA377BF444}" srcOrd="3" destOrd="0" presId="urn:microsoft.com/office/officeart/2005/8/layout/vList5"/>
    <dgm:cxn modelId="{9A0F4351-66C0-43A0-9B45-840C6FEC7894}" type="presParOf" srcId="{9C26173C-E116-4FA9-8F54-5C5FE57BF9A9}" destId="{40F91EC1-4156-4BC2-A57A-5388D00DADA3}" srcOrd="4" destOrd="0" presId="urn:microsoft.com/office/officeart/2005/8/layout/vList5"/>
    <dgm:cxn modelId="{9C5F2399-2D86-44DB-B8B1-90A477209A33}" type="presParOf" srcId="{40F91EC1-4156-4BC2-A57A-5388D00DADA3}" destId="{9BD6799A-BAAC-443D-8F3C-0CCB83C24F3B}" srcOrd="0" destOrd="0" presId="urn:microsoft.com/office/officeart/2005/8/layout/vList5"/>
    <dgm:cxn modelId="{6D4DC6B0-9828-47D5-9D18-B8AF5B1F5AE8}" type="presParOf" srcId="{40F91EC1-4156-4BC2-A57A-5388D00DADA3}" destId="{F4D3526D-FC58-4CD6-810B-04824F81AAC5}" srcOrd="1" destOrd="0" presId="urn:microsoft.com/office/officeart/2005/8/layout/vList5"/>
    <dgm:cxn modelId="{0362AAA9-A210-47DA-8146-41ED7E5E07AE}" type="presParOf" srcId="{9C26173C-E116-4FA9-8F54-5C5FE57BF9A9}" destId="{B391F73D-DBE3-496F-B671-FBC2C46942B4}" srcOrd="5" destOrd="0" presId="urn:microsoft.com/office/officeart/2005/8/layout/vList5"/>
    <dgm:cxn modelId="{A9FB7ECA-0019-4136-8750-944BD42552AA}" type="presParOf" srcId="{9C26173C-E116-4FA9-8F54-5C5FE57BF9A9}" destId="{DBA3419F-6B64-4B6E-8AB0-05DA6B195A26}" srcOrd="6" destOrd="0" presId="urn:microsoft.com/office/officeart/2005/8/layout/vList5"/>
    <dgm:cxn modelId="{6664376D-5A63-4F74-B63E-ECBDC568B0C5}" type="presParOf" srcId="{DBA3419F-6B64-4B6E-8AB0-05DA6B195A26}" destId="{0DAAD15B-7978-49C2-B211-93BC2E350AE4}" srcOrd="0" destOrd="0" presId="urn:microsoft.com/office/officeart/2005/8/layout/vList5"/>
    <dgm:cxn modelId="{B0D00198-96DD-47B3-AFDF-7BB227877D94}" type="presParOf" srcId="{DBA3419F-6B64-4B6E-8AB0-05DA6B195A26}" destId="{F05C8273-83AC-4CFF-9ED6-0D94636FF535}" srcOrd="1" destOrd="0" presId="urn:microsoft.com/office/officeart/2005/8/layout/vList5"/>
    <dgm:cxn modelId="{AC83007B-1966-4630-905F-CD1BDC541CAC}" type="presParOf" srcId="{9C26173C-E116-4FA9-8F54-5C5FE57BF9A9}" destId="{5CBE6F08-A96E-4EA8-A3D4-EAB608CB2FCF}" srcOrd="7" destOrd="0" presId="urn:microsoft.com/office/officeart/2005/8/layout/vList5"/>
    <dgm:cxn modelId="{A78469D2-5DED-410F-8291-EA20CCBB5A5B}" type="presParOf" srcId="{9C26173C-E116-4FA9-8F54-5C5FE57BF9A9}" destId="{26BD4541-2A4B-4D3B-8265-500D1F88EAA2}" srcOrd="8" destOrd="0" presId="urn:microsoft.com/office/officeart/2005/8/layout/vList5"/>
    <dgm:cxn modelId="{3F9E3277-7D84-4556-B73D-262EEB94F6FF}" type="presParOf" srcId="{26BD4541-2A4B-4D3B-8265-500D1F88EAA2}" destId="{B28C647F-05F3-489D-BE36-CDB8A3ECE659}" srcOrd="0" destOrd="0" presId="urn:microsoft.com/office/officeart/2005/8/layout/vList5"/>
    <dgm:cxn modelId="{DA0F3334-9606-4CFA-AC3B-4FFF51F629F2}" type="presParOf" srcId="{26BD4541-2A4B-4D3B-8265-500D1F88EAA2}" destId="{6A35436E-296B-4C60-A420-8BFDBD7E18F5}" srcOrd="1" destOrd="0" presId="urn:microsoft.com/office/officeart/2005/8/layout/vList5"/>
    <dgm:cxn modelId="{B313A5B1-8A6C-4CAA-BA1E-2B4A7BBC1430}" type="presParOf" srcId="{9C26173C-E116-4FA9-8F54-5C5FE57BF9A9}" destId="{E79721F0-2AF8-48A2-B531-647DA0C86BBF}" srcOrd="9" destOrd="0" presId="urn:microsoft.com/office/officeart/2005/8/layout/vList5"/>
    <dgm:cxn modelId="{9A9FAD3E-CA58-43C3-AAA7-79431159661D}" type="presParOf" srcId="{9C26173C-E116-4FA9-8F54-5C5FE57BF9A9}" destId="{9FCEF62C-0606-437B-B7E5-C4C81C7F1C63}" srcOrd="10" destOrd="0" presId="urn:microsoft.com/office/officeart/2005/8/layout/vList5"/>
    <dgm:cxn modelId="{B1EC02BC-D0D1-4894-AEAD-BE74FCE064E7}" type="presParOf" srcId="{9FCEF62C-0606-437B-B7E5-C4C81C7F1C63}" destId="{06A480A2-053B-4DD5-B61D-F8245DF9C84C}" srcOrd="0" destOrd="0" presId="urn:microsoft.com/office/officeart/2005/8/layout/vList5"/>
    <dgm:cxn modelId="{91C91088-E77C-4B40-A344-3D1D2D381643}" type="presParOf" srcId="{9FCEF62C-0606-437B-B7E5-C4C81C7F1C63}" destId="{53E815A5-5703-4D45-A3FE-DF06B81DE29C}" srcOrd="1" destOrd="0" presId="urn:microsoft.com/office/officeart/2005/8/layout/vList5"/>
    <dgm:cxn modelId="{FB335902-62E7-4D96-85C2-40D5A71CEC00}" type="presParOf" srcId="{9C26173C-E116-4FA9-8F54-5C5FE57BF9A9}" destId="{14169ED2-A9EC-4C29-979F-268AD39254EC}" srcOrd="11" destOrd="0" presId="urn:microsoft.com/office/officeart/2005/8/layout/vList5"/>
    <dgm:cxn modelId="{7D37D960-0CA4-4D08-9306-C069224734C2}" type="presParOf" srcId="{9C26173C-E116-4FA9-8F54-5C5FE57BF9A9}" destId="{A4EB36D2-8AE4-40F1-99AA-59BC4F48D36E}" srcOrd="12" destOrd="0" presId="urn:microsoft.com/office/officeart/2005/8/layout/vList5"/>
    <dgm:cxn modelId="{12AD8EA6-9A2C-4616-A064-D10EF8AB0BC4}" type="presParOf" srcId="{A4EB36D2-8AE4-40F1-99AA-59BC4F48D36E}" destId="{2A4D432F-77CA-482F-97A4-2BD75C618F90}" srcOrd="0" destOrd="0" presId="urn:microsoft.com/office/officeart/2005/8/layout/vList5"/>
    <dgm:cxn modelId="{7274C6BA-1492-4CC9-9E0D-8610A308E90E}" type="presParOf" srcId="{A4EB36D2-8AE4-40F1-99AA-59BC4F48D36E}" destId="{5354D369-086D-4E18-9328-EFDEB049DCB0}" srcOrd="1" destOrd="0" presId="urn:microsoft.com/office/officeart/2005/8/layout/vList5"/>
    <dgm:cxn modelId="{1A9E7B81-6CDB-4A7A-B2CE-6A966A43B262}" type="presParOf" srcId="{9C26173C-E116-4FA9-8F54-5C5FE57BF9A9}" destId="{1CCA4040-ADF7-4721-ABF9-0F91B044CE46}" srcOrd="13" destOrd="0" presId="urn:microsoft.com/office/officeart/2005/8/layout/vList5"/>
    <dgm:cxn modelId="{D8B2EBE2-1903-4D12-8C7E-D6E6AA5F129D}" type="presParOf" srcId="{9C26173C-E116-4FA9-8F54-5C5FE57BF9A9}" destId="{BFFD3C9C-0517-42F4-9353-799646B2D975}" srcOrd="14" destOrd="0" presId="urn:microsoft.com/office/officeart/2005/8/layout/vList5"/>
    <dgm:cxn modelId="{2A3FD495-0E19-408F-9B00-5516F9B9A909}" type="presParOf" srcId="{BFFD3C9C-0517-42F4-9353-799646B2D975}" destId="{EF17DF00-2137-4C39-BFD9-66001543CA50}" srcOrd="0" destOrd="0" presId="urn:microsoft.com/office/officeart/2005/8/layout/vList5"/>
    <dgm:cxn modelId="{1CA1A182-9003-45AA-BE1A-626EF27F2829}" type="presParOf" srcId="{BFFD3C9C-0517-42F4-9353-799646B2D975}" destId="{55C214C3-5B8C-49F1-B5F0-0F60D514B3D1}" srcOrd="1" destOrd="0" presId="urn:microsoft.com/office/officeart/2005/8/layout/vList5"/>
    <dgm:cxn modelId="{F231B851-7A5A-4B2C-8E24-E87FF9A3F32D}" type="presParOf" srcId="{9C26173C-E116-4FA9-8F54-5C5FE57BF9A9}" destId="{9CA3399A-AC74-4226-9A8E-F45CD003896D}" srcOrd="15" destOrd="0" presId="urn:microsoft.com/office/officeart/2005/8/layout/vList5"/>
    <dgm:cxn modelId="{5621F00D-751B-4A07-81AA-D0965C55DFE2}" type="presParOf" srcId="{9C26173C-E116-4FA9-8F54-5C5FE57BF9A9}" destId="{94247254-43B0-499A-9E86-8BE89447A4B3}" srcOrd="16" destOrd="0" presId="urn:microsoft.com/office/officeart/2005/8/layout/vList5"/>
    <dgm:cxn modelId="{93C403C3-2C37-4EBC-B287-FE79E4586920}" type="presParOf" srcId="{94247254-43B0-499A-9E86-8BE89447A4B3}" destId="{D7385975-8B6C-4C24-8980-15D2DDF347A7}" srcOrd="0" destOrd="0" presId="urn:microsoft.com/office/officeart/2005/8/layout/vList5"/>
    <dgm:cxn modelId="{FC9FA796-AF8E-4FD5-9FD1-85076AFC3EDD}" type="presParOf" srcId="{94247254-43B0-499A-9E86-8BE89447A4B3}" destId="{0EEDF6DC-A818-48F1-A246-3B80FF309FB7}" srcOrd="1" destOrd="0" presId="urn:microsoft.com/office/officeart/2005/8/layout/vList5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79D00-EBF7-49CD-9E02-F69F36A9CB18}">
      <dsp:nvSpPr>
        <dsp:cNvPr id="0" name=""/>
        <dsp:cNvSpPr/>
      </dsp:nvSpPr>
      <dsp:spPr>
        <a:xfrm rot="5400000">
          <a:off x="6872186" y="-3015127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complaining about security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Security complaining about IT</a:t>
          </a:r>
        </a:p>
      </dsp:txBody>
      <dsp:txXfrm rot="-5400000">
        <a:off x="3785616" y="98626"/>
        <a:ext cx="6702801" cy="502476"/>
      </dsp:txXfrm>
    </dsp:sp>
    <dsp:sp modelId="{9357E245-C894-47C6-802C-E0E57826D312}">
      <dsp:nvSpPr>
        <dsp:cNvPr id="0" name=""/>
        <dsp:cNvSpPr/>
      </dsp:nvSpPr>
      <dsp:spPr>
        <a:xfrm>
          <a:off x="0" y="1838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Limited IT resources</a:t>
          </a:r>
        </a:p>
      </dsp:txBody>
      <dsp:txXfrm>
        <a:off x="33978" y="35816"/>
        <a:ext cx="3717660" cy="628096"/>
      </dsp:txXfrm>
    </dsp:sp>
    <dsp:sp modelId="{6EFF7972-0719-4660-A9AC-A33A4B89524C}">
      <dsp:nvSpPr>
        <dsp:cNvPr id="0" name=""/>
        <dsp:cNvSpPr/>
      </dsp:nvSpPr>
      <dsp:spPr>
        <a:xfrm rot="5400000">
          <a:off x="6872186" y="-2284272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</dsp:txBody>
      <dsp:txXfrm rot="-5400000">
        <a:off x="3785616" y="829481"/>
        <a:ext cx="6702801" cy="502476"/>
      </dsp:txXfrm>
    </dsp:sp>
    <dsp:sp modelId="{178A116C-456D-44A4-821D-E5C94395A50E}">
      <dsp:nvSpPr>
        <dsp:cNvPr id="0" name=""/>
        <dsp:cNvSpPr/>
      </dsp:nvSpPr>
      <dsp:spPr>
        <a:xfrm>
          <a:off x="0" y="732693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Updates / back-ups not current</a:t>
          </a:r>
        </a:p>
      </dsp:txBody>
      <dsp:txXfrm>
        <a:off x="33978" y="766671"/>
        <a:ext cx="3717660" cy="628096"/>
      </dsp:txXfrm>
    </dsp:sp>
    <dsp:sp modelId="{F4D3526D-FC58-4CD6-810B-04824F81AAC5}">
      <dsp:nvSpPr>
        <dsp:cNvPr id="0" name=""/>
        <dsp:cNvSpPr/>
      </dsp:nvSpPr>
      <dsp:spPr>
        <a:xfrm rot="5400000">
          <a:off x="6872186" y="-15534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 rot="-5400000">
        <a:off x="3785616" y="1560337"/>
        <a:ext cx="6702801" cy="502476"/>
      </dsp:txXfrm>
    </dsp:sp>
    <dsp:sp modelId="{9BD6799A-BAAC-443D-8F3C-0CCB83C24F3B}">
      <dsp:nvSpPr>
        <dsp:cNvPr id="0" name=""/>
        <dsp:cNvSpPr/>
      </dsp:nvSpPr>
      <dsp:spPr>
        <a:xfrm>
          <a:off x="0" y="1463549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Overtime pay</a:t>
          </a:r>
        </a:p>
      </dsp:txBody>
      <dsp:txXfrm>
        <a:off x="33978" y="1497527"/>
        <a:ext cx="3717660" cy="628096"/>
      </dsp:txXfrm>
    </dsp:sp>
    <dsp:sp modelId="{F05C8273-83AC-4CFF-9ED6-0D94636FF535}">
      <dsp:nvSpPr>
        <dsp:cNvPr id="0" name=""/>
        <dsp:cNvSpPr/>
      </dsp:nvSpPr>
      <dsp:spPr>
        <a:xfrm rot="5400000">
          <a:off x="6872186" y="-8225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2291192"/>
        <a:ext cx="6702801" cy="502476"/>
      </dsp:txXfrm>
    </dsp:sp>
    <dsp:sp modelId="{0DAAD15B-7978-49C2-B211-93BC2E350AE4}">
      <dsp:nvSpPr>
        <dsp:cNvPr id="0" name=""/>
        <dsp:cNvSpPr/>
      </dsp:nvSpPr>
      <dsp:spPr>
        <a:xfrm>
          <a:off x="0" y="2194404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Different versions at various sites</a:t>
          </a:r>
        </a:p>
      </dsp:txBody>
      <dsp:txXfrm>
        <a:off x="33978" y="2228382"/>
        <a:ext cx="3717660" cy="628096"/>
      </dsp:txXfrm>
    </dsp:sp>
    <dsp:sp modelId="{6A35436E-296B-4C60-A420-8BFDBD7E18F5}">
      <dsp:nvSpPr>
        <dsp:cNvPr id="0" name=""/>
        <dsp:cNvSpPr/>
      </dsp:nvSpPr>
      <dsp:spPr>
        <a:xfrm rot="5400000">
          <a:off x="6872186" y="-917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3022048"/>
        <a:ext cx="6702801" cy="502476"/>
      </dsp:txXfrm>
    </dsp:sp>
    <dsp:sp modelId="{B28C647F-05F3-489D-BE36-CDB8A3ECE659}">
      <dsp:nvSpPr>
        <dsp:cNvPr id="0" name=""/>
        <dsp:cNvSpPr/>
      </dsp:nvSpPr>
      <dsp:spPr>
        <a:xfrm>
          <a:off x="0" y="2925260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Travel expense &amp; time b/t sites</a:t>
          </a:r>
        </a:p>
      </dsp:txBody>
      <dsp:txXfrm>
        <a:off x="33978" y="2959238"/>
        <a:ext cx="3717660" cy="628096"/>
      </dsp:txXfrm>
    </dsp:sp>
    <dsp:sp modelId="{53E815A5-5703-4D45-A3FE-DF06B81DE29C}">
      <dsp:nvSpPr>
        <dsp:cNvPr id="0" name=""/>
        <dsp:cNvSpPr/>
      </dsp:nvSpPr>
      <dsp:spPr>
        <a:xfrm rot="5400000">
          <a:off x="6872186" y="639150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3752904"/>
        <a:ext cx="6702801" cy="502476"/>
      </dsp:txXfrm>
    </dsp:sp>
    <dsp:sp modelId="{06A480A2-053B-4DD5-B61D-F8245DF9C84C}">
      <dsp:nvSpPr>
        <dsp:cNvPr id="0" name=""/>
        <dsp:cNvSpPr/>
      </dsp:nvSpPr>
      <dsp:spPr>
        <a:xfrm>
          <a:off x="0" y="3656115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IT hardware ongoing costs</a:t>
          </a:r>
        </a:p>
      </dsp:txBody>
      <dsp:txXfrm>
        <a:off x="33978" y="3690093"/>
        <a:ext cx="3717660" cy="628096"/>
      </dsp:txXfrm>
    </dsp:sp>
    <dsp:sp modelId="{5354D369-086D-4E18-9328-EFDEB049DCB0}">
      <dsp:nvSpPr>
        <dsp:cNvPr id="0" name=""/>
        <dsp:cNvSpPr/>
      </dsp:nvSpPr>
      <dsp:spPr>
        <a:xfrm rot="5400000">
          <a:off x="6872186" y="13700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4483759"/>
        <a:ext cx="6702801" cy="502476"/>
      </dsp:txXfrm>
    </dsp:sp>
    <dsp:sp modelId="{2A4D432F-77CA-482F-97A4-2BD75C618F90}">
      <dsp:nvSpPr>
        <dsp:cNvPr id="0" name=""/>
        <dsp:cNvSpPr/>
      </dsp:nvSpPr>
      <dsp:spPr>
        <a:xfrm>
          <a:off x="0" y="4386971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Turnover and retraining of admin</a:t>
          </a:r>
        </a:p>
      </dsp:txBody>
      <dsp:txXfrm>
        <a:off x="33978" y="4420949"/>
        <a:ext cx="3717660" cy="628096"/>
      </dsp:txXfrm>
    </dsp:sp>
    <dsp:sp modelId="{55C214C3-5B8C-49F1-B5F0-0F60D514B3D1}">
      <dsp:nvSpPr>
        <dsp:cNvPr id="0" name=""/>
        <dsp:cNvSpPr/>
      </dsp:nvSpPr>
      <dsp:spPr>
        <a:xfrm rot="5400000">
          <a:off x="6872186" y="21008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5214615"/>
        <a:ext cx="6702801" cy="502476"/>
      </dsp:txXfrm>
    </dsp:sp>
    <dsp:sp modelId="{EF17DF00-2137-4C39-BFD9-66001543CA50}">
      <dsp:nvSpPr>
        <dsp:cNvPr id="0" name=""/>
        <dsp:cNvSpPr/>
      </dsp:nvSpPr>
      <dsp:spPr>
        <a:xfrm>
          <a:off x="0" y="5117826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Unpredictable expenses</a:t>
          </a:r>
        </a:p>
      </dsp:txBody>
      <dsp:txXfrm>
        <a:off x="33978" y="5151804"/>
        <a:ext cx="3717660" cy="628096"/>
      </dsp:txXfrm>
    </dsp:sp>
    <dsp:sp modelId="{0EEDF6DC-A818-48F1-A246-3B80FF309FB7}">
      <dsp:nvSpPr>
        <dsp:cNvPr id="0" name=""/>
        <dsp:cNvSpPr/>
      </dsp:nvSpPr>
      <dsp:spPr>
        <a:xfrm rot="5400000">
          <a:off x="6872186" y="28317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5945470"/>
        <a:ext cx="6702801" cy="502476"/>
      </dsp:txXfrm>
    </dsp:sp>
    <dsp:sp modelId="{D7385975-8B6C-4C24-8980-15D2DDF347A7}">
      <dsp:nvSpPr>
        <dsp:cNvPr id="0" name=""/>
        <dsp:cNvSpPr/>
      </dsp:nvSpPr>
      <dsp:spPr>
        <a:xfrm>
          <a:off x="0" y="5848682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Outdated features / technology</a:t>
          </a:r>
        </a:p>
      </dsp:txBody>
      <dsp:txXfrm>
        <a:off x="33978" y="5882660"/>
        <a:ext cx="3717660" cy="6280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5A215-A654-46F9-9C9A-615196EA9048}">
      <dsp:nvSpPr>
        <dsp:cNvPr id="0" name=""/>
        <dsp:cNvSpPr/>
      </dsp:nvSpPr>
      <dsp:spPr>
        <a:xfrm rot="5400000">
          <a:off x="10683690" y="-3510102"/>
          <a:ext cx="6540179" cy="13573171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IT Complaining about Security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Security complaining about IT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End-Users complaining about system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Current customer that you know has let their SSA lapse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Any negative remark about finance department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Recent inquiries about outsourcing part of all IT duties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Any mention of chaos because of various sites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Multiple sites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Someone traveling any amount between sites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Mention of server space being limited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Term “</a:t>
          </a:r>
          <a:r>
            <a:rPr lang="en-US" sz="2800" kern="1200" dirty="0" err="1">
              <a:solidFill>
                <a:schemeClr val="tx1"/>
              </a:solidFill>
            </a:rPr>
            <a:t>OpEx</a:t>
          </a:r>
          <a:r>
            <a:rPr lang="en-US" sz="2800" kern="1200" dirty="0">
              <a:solidFill>
                <a:schemeClr val="tx1"/>
              </a:solidFill>
            </a:rPr>
            <a:t>” or “</a:t>
          </a:r>
          <a:r>
            <a:rPr lang="en-US" sz="2800" kern="1200" dirty="0" err="1">
              <a:solidFill>
                <a:schemeClr val="tx1"/>
              </a:solidFill>
            </a:rPr>
            <a:t>CapEx</a:t>
          </a:r>
          <a:r>
            <a:rPr lang="en-US" sz="2800" kern="1200" dirty="0">
              <a:solidFill>
                <a:schemeClr val="tx1"/>
              </a:solidFill>
            </a:rPr>
            <a:t>” being used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IT having to run reports, print badges, etc.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Your knowledge of the system being old</a:t>
          </a:r>
          <a:endParaRPr lang="en-US" sz="2500" kern="1200" dirty="0">
            <a:solidFill>
              <a:schemeClr val="tx1"/>
            </a:solidFill>
          </a:endParaRPr>
        </a:p>
      </dsp:txBody>
      <dsp:txXfrm rot="-5400000">
        <a:off x="7167195" y="325658"/>
        <a:ext cx="13253906" cy="5901649"/>
      </dsp:txXfrm>
    </dsp:sp>
    <dsp:sp modelId="{497609B8-9F01-4A84-87A9-122F5324A6D9}">
      <dsp:nvSpPr>
        <dsp:cNvPr id="0" name=""/>
        <dsp:cNvSpPr/>
      </dsp:nvSpPr>
      <dsp:spPr>
        <a:xfrm>
          <a:off x="0" y="3196"/>
          <a:ext cx="7634909" cy="6540179"/>
        </a:xfrm>
        <a:prstGeom prst="round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19265" y="322461"/>
        <a:ext cx="6996379" cy="59016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5A215-A654-46F9-9C9A-615196EA9048}">
      <dsp:nvSpPr>
        <dsp:cNvPr id="0" name=""/>
        <dsp:cNvSpPr/>
      </dsp:nvSpPr>
      <dsp:spPr>
        <a:xfrm rot="5400000">
          <a:off x="10683690" y="-3510102"/>
          <a:ext cx="6540179" cy="13573171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IT Complaining about Security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Security complaining about IT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End-Users complaining about system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Current customer that you know has let their SSA lapse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Any negative remark about finance department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Recent inquiries about outsourcing part of all IT duties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Any mention of chaos because of various sites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Multiple sites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Someone traveling any amount between sites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Mention of server space being limited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Term “</a:t>
          </a:r>
          <a:r>
            <a:rPr lang="en-US" sz="2800" kern="1200" dirty="0" err="1">
              <a:solidFill>
                <a:schemeClr val="tx1"/>
              </a:solidFill>
            </a:rPr>
            <a:t>OpEx</a:t>
          </a:r>
          <a:r>
            <a:rPr lang="en-US" sz="2800" kern="1200" dirty="0">
              <a:solidFill>
                <a:schemeClr val="tx1"/>
              </a:solidFill>
            </a:rPr>
            <a:t>” or “</a:t>
          </a:r>
          <a:r>
            <a:rPr lang="en-US" sz="2800" kern="1200" dirty="0" err="1">
              <a:solidFill>
                <a:schemeClr val="tx1"/>
              </a:solidFill>
            </a:rPr>
            <a:t>CapEx</a:t>
          </a:r>
          <a:r>
            <a:rPr lang="en-US" sz="2800" kern="1200" dirty="0">
              <a:solidFill>
                <a:schemeClr val="tx1"/>
              </a:solidFill>
            </a:rPr>
            <a:t>” being used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IT having to run reports, print badges, etc.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Your knowledge of the system being old</a:t>
          </a:r>
          <a:endParaRPr lang="en-US" sz="2500" kern="1200" dirty="0">
            <a:solidFill>
              <a:schemeClr val="tx1"/>
            </a:solidFill>
          </a:endParaRPr>
        </a:p>
      </dsp:txBody>
      <dsp:txXfrm rot="-5400000">
        <a:off x="7167195" y="325658"/>
        <a:ext cx="13253906" cy="5901649"/>
      </dsp:txXfrm>
    </dsp:sp>
    <dsp:sp modelId="{497609B8-9F01-4A84-87A9-122F5324A6D9}">
      <dsp:nvSpPr>
        <dsp:cNvPr id="0" name=""/>
        <dsp:cNvSpPr/>
      </dsp:nvSpPr>
      <dsp:spPr>
        <a:xfrm>
          <a:off x="0" y="3196"/>
          <a:ext cx="7634909" cy="6540179"/>
        </a:xfrm>
        <a:prstGeom prst="round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19265" y="322461"/>
        <a:ext cx="6996379" cy="5901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79D00-EBF7-49CD-9E02-F69F36A9CB18}">
      <dsp:nvSpPr>
        <dsp:cNvPr id="0" name=""/>
        <dsp:cNvSpPr/>
      </dsp:nvSpPr>
      <dsp:spPr>
        <a:xfrm rot="5400000">
          <a:off x="6872186" y="-3015127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complaining about security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Security complaining about IT</a:t>
          </a:r>
        </a:p>
      </dsp:txBody>
      <dsp:txXfrm rot="-5400000">
        <a:off x="3785616" y="98626"/>
        <a:ext cx="6702801" cy="502476"/>
      </dsp:txXfrm>
    </dsp:sp>
    <dsp:sp modelId="{9357E245-C894-47C6-802C-E0E57826D312}">
      <dsp:nvSpPr>
        <dsp:cNvPr id="0" name=""/>
        <dsp:cNvSpPr/>
      </dsp:nvSpPr>
      <dsp:spPr>
        <a:xfrm>
          <a:off x="0" y="1838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Limited IT resources</a:t>
          </a:r>
        </a:p>
      </dsp:txBody>
      <dsp:txXfrm>
        <a:off x="33978" y="35816"/>
        <a:ext cx="3717660" cy="628096"/>
      </dsp:txXfrm>
    </dsp:sp>
    <dsp:sp modelId="{6EFF7972-0719-4660-A9AC-A33A4B89524C}">
      <dsp:nvSpPr>
        <dsp:cNvPr id="0" name=""/>
        <dsp:cNvSpPr/>
      </dsp:nvSpPr>
      <dsp:spPr>
        <a:xfrm rot="5400000">
          <a:off x="6872186" y="-2284272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End-users complaining about system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Current customer that you know has let their SSA lapse</a:t>
          </a:r>
        </a:p>
      </dsp:txBody>
      <dsp:txXfrm rot="-5400000">
        <a:off x="3785616" y="829481"/>
        <a:ext cx="6702801" cy="502476"/>
      </dsp:txXfrm>
    </dsp:sp>
    <dsp:sp modelId="{178A116C-456D-44A4-821D-E5C94395A50E}">
      <dsp:nvSpPr>
        <dsp:cNvPr id="0" name=""/>
        <dsp:cNvSpPr/>
      </dsp:nvSpPr>
      <dsp:spPr>
        <a:xfrm>
          <a:off x="0" y="732693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Updates / back-ups not current</a:t>
          </a:r>
        </a:p>
      </dsp:txBody>
      <dsp:txXfrm>
        <a:off x="33978" y="766671"/>
        <a:ext cx="3717660" cy="628096"/>
      </dsp:txXfrm>
    </dsp:sp>
    <dsp:sp modelId="{F4D3526D-FC58-4CD6-810B-04824F81AAC5}">
      <dsp:nvSpPr>
        <dsp:cNvPr id="0" name=""/>
        <dsp:cNvSpPr/>
      </dsp:nvSpPr>
      <dsp:spPr>
        <a:xfrm rot="5400000">
          <a:off x="6872186" y="-15534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 rot="-5400000">
        <a:off x="3785616" y="1560337"/>
        <a:ext cx="6702801" cy="502476"/>
      </dsp:txXfrm>
    </dsp:sp>
    <dsp:sp modelId="{9BD6799A-BAAC-443D-8F3C-0CCB83C24F3B}">
      <dsp:nvSpPr>
        <dsp:cNvPr id="0" name=""/>
        <dsp:cNvSpPr/>
      </dsp:nvSpPr>
      <dsp:spPr>
        <a:xfrm>
          <a:off x="0" y="1463549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Overtime pay</a:t>
          </a:r>
        </a:p>
      </dsp:txBody>
      <dsp:txXfrm>
        <a:off x="33978" y="1497527"/>
        <a:ext cx="3717660" cy="628096"/>
      </dsp:txXfrm>
    </dsp:sp>
    <dsp:sp modelId="{F05C8273-83AC-4CFF-9ED6-0D94636FF535}">
      <dsp:nvSpPr>
        <dsp:cNvPr id="0" name=""/>
        <dsp:cNvSpPr/>
      </dsp:nvSpPr>
      <dsp:spPr>
        <a:xfrm rot="5400000">
          <a:off x="6872186" y="-8225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2291192"/>
        <a:ext cx="6702801" cy="502476"/>
      </dsp:txXfrm>
    </dsp:sp>
    <dsp:sp modelId="{0DAAD15B-7978-49C2-B211-93BC2E350AE4}">
      <dsp:nvSpPr>
        <dsp:cNvPr id="0" name=""/>
        <dsp:cNvSpPr/>
      </dsp:nvSpPr>
      <dsp:spPr>
        <a:xfrm>
          <a:off x="0" y="2194404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Different versions at various sites</a:t>
          </a:r>
        </a:p>
      </dsp:txBody>
      <dsp:txXfrm>
        <a:off x="33978" y="2228382"/>
        <a:ext cx="3717660" cy="628096"/>
      </dsp:txXfrm>
    </dsp:sp>
    <dsp:sp modelId="{6A35436E-296B-4C60-A420-8BFDBD7E18F5}">
      <dsp:nvSpPr>
        <dsp:cNvPr id="0" name=""/>
        <dsp:cNvSpPr/>
      </dsp:nvSpPr>
      <dsp:spPr>
        <a:xfrm rot="5400000">
          <a:off x="6872186" y="-917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3022048"/>
        <a:ext cx="6702801" cy="502476"/>
      </dsp:txXfrm>
    </dsp:sp>
    <dsp:sp modelId="{B28C647F-05F3-489D-BE36-CDB8A3ECE659}">
      <dsp:nvSpPr>
        <dsp:cNvPr id="0" name=""/>
        <dsp:cNvSpPr/>
      </dsp:nvSpPr>
      <dsp:spPr>
        <a:xfrm>
          <a:off x="0" y="2925260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Travel expense &amp; time b/t sites</a:t>
          </a:r>
        </a:p>
      </dsp:txBody>
      <dsp:txXfrm>
        <a:off x="33978" y="2959238"/>
        <a:ext cx="3717660" cy="628096"/>
      </dsp:txXfrm>
    </dsp:sp>
    <dsp:sp modelId="{53E815A5-5703-4D45-A3FE-DF06B81DE29C}">
      <dsp:nvSpPr>
        <dsp:cNvPr id="0" name=""/>
        <dsp:cNvSpPr/>
      </dsp:nvSpPr>
      <dsp:spPr>
        <a:xfrm rot="5400000">
          <a:off x="6872186" y="639150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3752904"/>
        <a:ext cx="6702801" cy="502476"/>
      </dsp:txXfrm>
    </dsp:sp>
    <dsp:sp modelId="{06A480A2-053B-4DD5-B61D-F8245DF9C84C}">
      <dsp:nvSpPr>
        <dsp:cNvPr id="0" name=""/>
        <dsp:cNvSpPr/>
      </dsp:nvSpPr>
      <dsp:spPr>
        <a:xfrm>
          <a:off x="0" y="3656115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IT hardware ongoing costs</a:t>
          </a:r>
        </a:p>
      </dsp:txBody>
      <dsp:txXfrm>
        <a:off x="33978" y="3690093"/>
        <a:ext cx="3717660" cy="628096"/>
      </dsp:txXfrm>
    </dsp:sp>
    <dsp:sp modelId="{5354D369-086D-4E18-9328-EFDEB049DCB0}">
      <dsp:nvSpPr>
        <dsp:cNvPr id="0" name=""/>
        <dsp:cNvSpPr/>
      </dsp:nvSpPr>
      <dsp:spPr>
        <a:xfrm rot="5400000">
          <a:off x="6872186" y="13700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4483759"/>
        <a:ext cx="6702801" cy="502476"/>
      </dsp:txXfrm>
    </dsp:sp>
    <dsp:sp modelId="{2A4D432F-77CA-482F-97A4-2BD75C618F90}">
      <dsp:nvSpPr>
        <dsp:cNvPr id="0" name=""/>
        <dsp:cNvSpPr/>
      </dsp:nvSpPr>
      <dsp:spPr>
        <a:xfrm>
          <a:off x="0" y="4386971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Turnover and retraining of admin</a:t>
          </a:r>
        </a:p>
      </dsp:txBody>
      <dsp:txXfrm>
        <a:off x="33978" y="4420949"/>
        <a:ext cx="3717660" cy="628096"/>
      </dsp:txXfrm>
    </dsp:sp>
    <dsp:sp modelId="{55C214C3-5B8C-49F1-B5F0-0F60D514B3D1}">
      <dsp:nvSpPr>
        <dsp:cNvPr id="0" name=""/>
        <dsp:cNvSpPr/>
      </dsp:nvSpPr>
      <dsp:spPr>
        <a:xfrm rot="5400000">
          <a:off x="6872186" y="21008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5214615"/>
        <a:ext cx="6702801" cy="502476"/>
      </dsp:txXfrm>
    </dsp:sp>
    <dsp:sp modelId="{EF17DF00-2137-4C39-BFD9-66001543CA50}">
      <dsp:nvSpPr>
        <dsp:cNvPr id="0" name=""/>
        <dsp:cNvSpPr/>
      </dsp:nvSpPr>
      <dsp:spPr>
        <a:xfrm>
          <a:off x="0" y="5117826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Unpredictable expenses</a:t>
          </a:r>
        </a:p>
      </dsp:txBody>
      <dsp:txXfrm>
        <a:off x="33978" y="5151804"/>
        <a:ext cx="3717660" cy="628096"/>
      </dsp:txXfrm>
    </dsp:sp>
    <dsp:sp modelId="{0EEDF6DC-A818-48F1-A246-3B80FF309FB7}">
      <dsp:nvSpPr>
        <dsp:cNvPr id="0" name=""/>
        <dsp:cNvSpPr/>
      </dsp:nvSpPr>
      <dsp:spPr>
        <a:xfrm rot="5400000">
          <a:off x="6872186" y="28317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5945470"/>
        <a:ext cx="6702801" cy="502476"/>
      </dsp:txXfrm>
    </dsp:sp>
    <dsp:sp modelId="{D7385975-8B6C-4C24-8980-15D2DDF347A7}">
      <dsp:nvSpPr>
        <dsp:cNvPr id="0" name=""/>
        <dsp:cNvSpPr/>
      </dsp:nvSpPr>
      <dsp:spPr>
        <a:xfrm>
          <a:off x="0" y="5848682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Outdated features / technology</a:t>
          </a:r>
        </a:p>
      </dsp:txBody>
      <dsp:txXfrm>
        <a:off x="33978" y="5882660"/>
        <a:ext cx="3717660" cy="628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79D00-EBF7-49CD-9E02-F69F36A9CB18}">
      <dsp:nvSpPr>
        <dsp:cNvPr id="0" name=""/>
        <dsp:cNvSpPr/>
      </dsp:nvSpPr>
      <dsp:spPr>
        <a:xfrm rot="5400000">
          <a:off x="6872186" y="-3015127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complaining about security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Security complaining about IT</a:t>
          </a:r>
        </a:p>
      </dsp:txBody>
      <dsp:txXfrm rot="-5400000">
        <a:off x="3785616" y="98626"/>
        <a:ext cx="6702801" cy="502476"/>
      </dsp:txXfrm>
    </dsp:sp>
    <dsp:sp modelId="{9357E245-C894-47C6-802C-E0E57826D312}">
      <dsp:nvSpPr>
        <dsp:cNvPr id="0" name=""/>
        <dsp:cNvSpPr/>
      </dsp:nvSpPr>
      <dsp:spPr>
        <a:xfrm>
          <a:off x="0" y="1838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Limited IT resources</a:t>
          </a:r>
        </a:p>
      </dsp:txBody>
      <dsp:txXfrm>
        <a:off x="33978" y="35816"/>
        <a:ext cx="3717660" cy="628096"/>
      </dsp:txXfrm>
    </dsp:sp>
    <dsp:sp modelId="{6EFF7972-0719-4660-A9AC-A33A4B89524C}">
      <dsp:nvSpPr>
        <dsp:cNvPr id="0" name=""/>
        <dsp:cNvSpPr/>
      </dsp:nvSpPr>
      <dsp:spPr>
        <a:xfrm rot="5400000">
          <a:off x="6872186" y="-2284272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End-users complaining about system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Current customer that you know has let their SSA lapse</a:t>
          </a:r>
        </a:p>
      </dsp:txBody>
      <dsp:txXfrm rot="-5400000">
        <a:off x="3785616" y="829481"/>
        <a:ext cx="6702801" cy="502476"/>
      </dsp:txXfrm>
    </dsp:sp>
    <dsp:sp modelId="{178A116C-456D-44A4-821D-E5C94395A50E}">
      <dsp:nvSpPr>
        <dsp:cNvPr id="0" name=""/>
        <dsp:cNvSpPr/>
      </dsp:nvSpPr>
      <dsp:spPr>
        <a:xfrm>
          <a:off x="0" y="732693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Updates / back-ups not current</a:t>
          </a:r>
        </a:p>
      </dsp:txBody>
      <dsp:txXfrm>
        <a:off x="33978" y="766671"/>
        <a:ext cx="3717660" cy="628096"/>
      </dsp:txXfrm>
    </dsp:sp>
    <dsp:sp modelId="{F4D3526D-FC58-4CD6-810B-04824F81AAC5}">
      <dsp:nvSpPr>
        <dsp:cNvPr id="0" name=""/>
        <dsp:cNvSpPr/>
      </dsp:nvSpPr>
      <dsp:spPr>
        <a:xfrm rot="5400000">
          <a:off x="6872186" y="-15534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Any negative remark about finance department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Recent inquiries about outsourcing part of all IT duties</a:t>
          </a:r>
        </a:p>
      </dsp:txBody>
      <dsp:txXfrm rot="-5400000">
        <a:off x="3785616" y="1560337"/>
        <a:ext cx="6702801" cy="502476"/>
      </dsp:txXfrm>
    </dsp:sp>
    <dsp:sp modelId="{9BD6799A-BAAC-443D-8F3C-0CCB83C24F3B}">
      <dsp:nvSpPr>
        <dsp:cNvPr id="0" name=""/>
        <dsp:cNvSpPr/>
      </dsp:nvSpPr>
      <dsp:spPr>
        <a:xfrm>
          <a:off x="0" y="1463549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Overtime pay</a:t>
          </a:r>
        </a:p>
      </dsp:txBody>
      <dsp:txXfrm>
        <a:off x="33978" y="1497527"/>
        <a:ext cx="3717660" cy="628096"/>
      </dsp:txXfrm>
    </dsp:sp>
    <dsp:sp modelId="{F05C8273-83AC-4CFF-9ED6-0D94636FF535}">
      <dsp:nvSpPr>
        <dsp:cNvPr id="0" name=""/>
        <dsp:cNvSpPr/>
      </dsp:nvSpPr>
      <dsp:spPr>
        <a:xfrm rot="5400000">
          <a:off x="6872186" y="-8225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2291192"/>
        <a:ext cx="6702801" cy="502476"/>
      </dsp:txXfrm>
    </dsp:sp>
    <dsp:sp modelId="{0DAAD15B-7978-49C2-B211-93BC2E350AE4}">
      <dsp:nvSpPr>
        <dsp:cNvPr id="0" name=""/>
        <dsp:cNvSpPr/>
      </dsp:nvSpPr>
      <dsp:spPr>
        <a:xfrm>
          <a:off x="0" y="2194404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Different versions at various sites</a:t>
          </a:r>
        </a:p>
      </dsp:txBody>
      <dsp:txXfrm>
        <a:off x="33978" y="2228382"/>
        <a:ext cx="3717660" cy="628096"/>
      </dsp:txXfrm>
    </dsp:sp>
    <dsp:sp modelId="{6A35436E-296B-4C60-A420-8BFDBD7E18F5}">
      <dsp:nvSpPr>
        <dsp:cNvPr id="0" name=""/>
        <dsp:cNvSpPr/>
      </dsp:nvSpPr>
      <dsp:spPr>
        <a:xfrm rot="5400000">
          <a:off x="6872186" y="-917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3022048"/>
        <a:ext cx="6702801" cy="502476"/>
      </dsp:txXfrm>
    </dsp:sp>
    <dsp:sp modelId="{B28C647F-05F3-489D-BE36-CDB8A3ECE659}">
      <dsp:nvSpPr>
        <dsp:cNvPr id="0" name=""/>
        <dsp:cNvSpPr/>
      </dsp:nvSpPr>
      <dsp:spPr>
        <a:xfrm>
          <a:off x="0" y="2925260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Travel expense &amp; time b/t sites</a:t>
          </a:r>
        </a:p>
      </dsp:txBody>
      <dsp:txXfrm>
        <a:off x="33978" y="2959238"/>
        <a:ext cx="3717660" cy="628096"/>
      </dsp:txXfrm>
    </dsp:sp>
    <dsp:sp modelId="{53E815A5-5703-4D45-A3FE-DF06B81DE29C}">
      <dsp:nvSpPr>
        <dsp:cNvPr id="0" name=""/>
        <dsp:cNvSpPr/>
      </dsp:nvSpPr>
      <dsp:spPr>
        <a:xfrm rot="5400000">
          <a:off x="6872186" y="639150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3752904"/>
        <a:ext cx="6702801" cy="502476"/>
      </dsp:txXfrm>
    </dsp:sp>
    <dsp:sp modelId="{06A480A2-053B-4DD5-B61D-F8245DF9C84C}">
      <dsp:nvSpPr>
        <dsp:cNvPr id="0" name=""/>
        <dsp:cNvSpPr/>
      </dsp:nvSpPr>
      <dsp:spPr>
        <a:xfrm>
          <a:off x="0" y="3656115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IT hardware ongoing costs</a:t>
          </a:r>
        </a:p>
      </dsp:txBody>
      <dsp:txXfrm>
        <a:off x="33978" y="3690093"/>
        <a:ext cx="3717660" cy="628096"/>
      </dsp:txXfrm>
    </dsp:sp>
    <dsp:sp modelId="{5354D369-086D-4E18-9328-EFDEB049DCB0}">
      <dsp:nvSpPr>
        <dsp:cNvPr id="0" name=""/>
        <dsp:cNvSpPr/>
      </dsp:nvSpPr>
      <dsp:spPr>
        <a:xfrm rot="5400000">
          <a:off x="6872186" y="13700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4483759"/>
        <a:ext cx="6702801" cy="502476"/>
      </dsp:txXfrm>
    </dsp:sp>
    <dsp:sp modelId="{2A4D432F-77CA-482F-97A4-2BD75C618F90}">
      <dsp:nvSpPr>
        <dsp:cNvPr id="0" name=""/>
        <dsp:cNvSpPr/>
      </dsp:nvSpPr>
      <dsp:spPr>
        <a:xfrm>
          <a:off x="0" y="4386971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Turnover and retraining of admin</a:t>
          </a:r>
        </a:p>
      </dsp:txBody>
      <dsp:txXfrm>
        <a:off x="33978" y="4420949"/>
        <a:ext cx="3717660" cy="628096"/>
      </dsp:txXfrm>
    </dsp:sp>
    <dsp:sp modelId="{55C214C3-5B8C-49F1-B5F0-0F60D514B3D1}">
      <dsp:nvSpPr>
        <dsp:cNvPr id="0" name=""/>
        <dsp:cNvSpPr/>
      </dsp:nvSpPr>
      <dsp:spPr>
        <a:xfrm rot="5400000">
          <a:off x="6872186" y="21008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5214615"/>
        <a:ext cx="6702801" cy="502476"/>
      </dsp:txXfrm>
    </dsp:sp>
    <dsp:sp modelId="{EF17DF00-2137-4C39-BFD9-66001543CA50}">
      <dsp:nvSpPr>
        <dsp:cNvPr id="0" name=""/>
        <dsp:cNvSpPr/>
      </dsp:nvSpPr>
      <dsp:spPr>
        <a:xfrm>
          <a:off x="0" y="5117826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Unpredictable expenses</a:t>
          </a:r>
        </a:p>
      </dsp:txBody>
      <dsp:txXfrm>
        <a:off x="33978" y="5151804"/>
        <a:ext cx="3717660" cy="628096"/>
      </dsp:txXfrm>
    </dsp:sp>
    <dsp:sp modelId="{0EEDF6DC-A818-48F1-A246-3B80FF309FB7}">
      <dsp:nvSpPr>
        <dsp:cNvPr id="0" name=""/>
        <dsp:cNvSpPr/>
      </dsp:nvSpPr>
      <dsp:spPr>
        <a:xfrm rot="5400000">
          <a:off x="6872186" y="28317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85616" y="5945470"/>
        <a:ext cx="6702801" cy="502476"/>
      </dsp:txXfrm>
    </dsp:sp>
    <dsp:sp modelId="{D7385975-8B6C-4C24-8980-15D2DDF347A7}">
      <dsp:nvSpPr>
        <dsp:cNvPr id="0" name=""/>
        <dsp:cNvSpPr/>
      </dsp:nvSpPr>
      <dsp:spPr>
        <a:xfrm>
          <a:off x="0" y="5848682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Outdated features / technology</a:t>
          </a:r>
        </a:p>
      </dsp:txBody>
      <dsp:txXfrm>
        <a:off x="33978" y="5882660"/>
        <a:ext cx="3717660" cy="6280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79D00-EBF7-49CD-9E02-F69F36A9CB18}">
      <dsp:nvSpPr>
        <dsp:cNvPr id="0" name=""/>
        <dsp:cNvSpPr/>
      </dsp:nvSpPr>
      <dsp:spPr>
        <a:xfrm rot="5400000">
          <a:off x="6872186" y="-3015127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complaining about security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Security complaining about IT</a:t>
          </a:r>
        </a:p>
      </dsp:txBody>
      <dsp:txXfrm rot="-5400000">
        <a:off x="3785616" y="98626"/>
        <a:ext cx="6702801" cy="502476"/>
      </dsp:txXfrm>
    </dsp:sp>
    <dsp:sp modelId="{9357E245-C894-47C6-802C-E0E57826D312}">
      <dsp:nvSpPr>
        <dsp:cNvPr id="0" name=""/>
        <dsp:cNvSpPr/>
      </dsp:nvSpPr>
      <dsp:spPr>
        <a:xfrm>
          <a:off x="0" y="1838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Limited IT resources</a:t>
          </a:r>
        </a:p>
      </dsp:txBody>
      <dsp:txXfrm>
        <a:off x="33978" y="35816"/>
        <a:ext cx="3717660" cy="628096"/>
      </dsp:txXfrm>
    </dsp:sp>
    <dsp:sp modelId="{6EFF7972-0719-4660-A9AC-A33A4B89524C}">
      <dsp:nvSpPr>
        <dsp:cNvPr id="0" name=""/>
        <dsp:cNvSpPr/>
      </dsp:nvSpPr>
      <dsp:spPr>
        <a:xfrm rot="5400000">
          <a:off x="6872186" y="-2284272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End-users complaining about system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Current customer that you know has let their SSA lapse</a:t>
          </a:r>
        </a:p>
      </dsp:txBody>
      <dsp:txXfrm rot="-5400000">
        <a:off x="3785616" y="829481"/>
        <a:ext cx="6702801" cy="502476"/>
      </dsp:txXfrm>
    </dsp:sp>
    <dsp:sp modelId="{178A116C-456D-44A4-821D-E5C94395A50E}">
      <dsp:nvSpPr>
        <dsp:cNvPr id="0" name=""/>
        <dsp:cNvSpPr/>
      </dsp:nvSpPr>
      <dsp:spPr>
        <a:xfrm>
          <a:off x="0" y="732693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Updates / back-ups not current</a:t>
          </a:r>
        </a:p>
      </dsp:txBody>
      <dsp:txXfrm>
        <a:off x="33978" y="766671"/>
        <a:ext cx="3717660" cy="628096"/>
      </dsp:txXfrm>
    </dsp:sp>
    <dsp:sp modelId="{F4D3526D-FC58-4CD6-810B-04824F81AAC5}">
      <dsp:nvSpPr>
        <dsp:cNvPr id="0" name=""/>
        <dsp:cNvSpPr/>
      </dsp:nvSpPr>
      <dsp:spPr>
        <a:xfrm rot="5400000">
          <a:off x="6872186" y="-15534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Any negative remark about finance department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Recent inquiries about outsourcing part of all IT duties</a:t>
          </a:r>
        </a:p>
      </dsp:txBody>
      <dsp:txXfrm rot="-5400000">
        <a:off x="3785616" y="1560337"/>
        <a:ext cx="6702801" cy="502476"/>
      </dsp:txXfrm>
    </dsp:sp>
    <dsp:sp modelId="{9BD6799A-BAAC-443D-8F3C-0CCB83C24F3B}">
      <dsp:nvSpPr>
        <dsp:cNvPr id="0" name=""/>
        <dsp:cNvSpPr/>
      </dsp:nvSpPr>
      <dsp:spPr>
        <a:xfrm>
          <a:off x="0" y="1463549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Overtime pay</a:t>
          </a:r>
        </a:p>
      </dsp:txBody>
      <dsp:txXfrm>
        <a:off x="33978" y="1497527"/>
        <a:ext cx="3717660" cy="628096"/>
      </dsp:txXfrm>
    </dsp:sp>
    <dsp:sp modelId="{F05C8273-83AC-4CFF-9ED6-0D94636FF535}">
      <dsp:nvSpPr>
        <dsp:cNvPr id="0" name=""/>
        <dsp:cNvSpPr/>
      </dsp:nvSpPr>
      <dsp:spPr>
        <a:xfrm rot="5400000">
          <a:off x="6872186" y="-8225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Multiple sites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Any mention of chaos because of various sites</a:t>
          </a:r>
        </a:p>
      </dsp:txBody>
      <dsp:txXfrm rot="-5400000">
        <a:off x="3785616" y="2291192"/>
        <a:ext cx="6702801" cy="502476"/>
      </dsp:txXfrm>
    </dsp:sp>
    <dsp:sp modelId="{0DAAD15B-7978-49C2-B211-93BC2E350AE4}">
      <dsp:nvSpPr>
        <dsp:cNvPr id="0" name=""/>
        <dsp:cNvSpPr/>
      </dsp:nvSpPr>
      <dsp:spPr>
        <a:xfrm>
          <a:off x="0" y="2194404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Different versions at various sites</a:t>
          </a:r>
        </a:p>
      </dsp:txBody>
      <dsp:txXfrm>
        <a:off x="33978" y="2228382"/>
        <a:ext cx="3717660" cy="628096"/>
      </dsp:txXfrm>
    </dsp:sp>
    <dsp:sp modelId="{6A35436E-296B-4C60-A420-8BFDBD7E18F5}">
      <dsp:nvSpPr>
        <dsp:cNvPr id="0" name=""/>
        <dsp:cNvSpPr/>
      </dsp:nvSpPr>
      <dsp:spPr>
        <a:xfrm rot="5400000">
          <a:off x="6872186" y="-917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</dsp:txBody>
      <dsp:txXfrm rot="-5400000">
        <a:off x="3785616" y="3022048"/>
        <a:ext cx="6702801" cy="502476"/>
      </dsp:txXfrm>
    </dsp:sp>
    <dsp:sp modelId="{B28C647F-05F3-489D-BE36-CDB8A3ECE659}">
      <dsp:nvSpPr>
        <dsp:cNvPr id="0" name=""/>
        <dsp:cNvSpPr/>
      </dsp:nvSpPr>
      <dsp:spPr>
        <a:xfrm>
          <a:off x="0" y="2925260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Travel expense &amp; time b/t sites</a:t>
          </a:r>
        </a:p>
      </dsp:txBody>
      <dsp:txXfrm>
        <a:off x="33978" y="2959238"/>
        <a:ext cx="3717660" cy="628096"/>
      </dsp:txXfrm>
    </dsp:sp>
    <dsp:sp modelId="{53E815A5-5703-4D45-A3FE-DF06B81DE29C}">
      <dsp:nvSpPr>
        <dsp:cNvPr id="0" name=""/>
        <dsp:cNvSpPr/>
      </dsp:nvSpPr>
      <dsp:spPr>
        <a:xfrm rot="5400000">
          <a:off x="6872186" y="639150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</dsp:txBody>
      <dsp:txXfrm rot="-5400000">
        <a:off x="3785616" y="3752904"/>
        <a:ext cx="6702801" cy="502476"/>
      </dsp:txXfrm>
    </dsp:sp>
    <dsp:sp modelId="{06A480A2-053B-4DD5-B61D-F8245DF9C84C}">
      <dsp:nvSpPr>
        <dsp:cNvPr id="0" name=""/>
        <dsp:cNvSpPr/>
      </dsp:nvSpPr>
      <dsp:spPr>
        <a:xfrm>
          <a:off x="0" y="3656115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IT hardware ongoing costs</a:t>
          </a:r>
        </a:p>
      </dsp:txBody>
      <dsp:txXfrm>
        <a:off x="33978" y="3690093"/>
        <a:ext cx="3717660" cy="628096"/>
      </dsp:txXfrm>
    </dsp:sp>
    <dsp:sp modelId="{5354D369-086D-4E18-9328-EFDEB049DCB0}">
      <dsp:nvSpPr>
        <dsp:cNvPr id="0" name=""/>
        <dsp:cNvSpPr/>
      </dsp:nvSpPr>
      <dsp:spPr>
        <a:xfrm rot="5400000">
          <a:off x="6872186" y="13700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</dsp:txBody>
      <dsp:txXfrm rot="-5400000">
        <a:off x="3785616" y="4483759"/>
        <a:ext cx="6702801" cy="502476"/>
      </dsp:txXfrm>
    </dsp:sp>
    <dsp:sp modelId="{2A4D432F-77CA-482F-97A4-2BD75C618F90}">
      <dsp:nvSpPr>
        <dsp:cNvPr id="0" name=""/>
        <dsp:cNvSpPr/>
      </dsp:nvSpPr>
      <dsp:spPr>
        <a:xfrm>
          <a:off x="0" y="4386971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Turnover and retraining of admin</a:t>
          </a:r>
        </a:p>
      </dsp:txBody>
      <dsp:txXfrm>
        <a:off x="33978" y="4420949"/>
        <a:ext cx="3717660" cy="628096"/>
      </dsp:txXfrm>
    </dsp:sp>
    <dsp:sp modelId="{55C214C3-5B8C-49F1-B5F0-0F60D514B3D1}">
      <dsp:nvSpPr>
        <dsp:cNvPr id="0" name=""/>
        <dsp:cNvSpPr/>
      </dsp:nvSpPr>
      <dsp:spPr>
        <a:xfrm rot="5400000">
          <a:off x="6872186" y="21008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</dsp:txBody>
      <dsp:txXfrm rot="-5400000">
        <a:off x="3785616" y="5214615"/>
        <a:ext cx="6702801" cy="502476"/>
      </dsp:txXfrm>
    </dsp:sp>
    <dsp:sp modelId="{EF17DF00-2137-4C39-BFD9-66001543CA50}">
      <dsp:nvSpPr>
        <dsp:cNvPr id="0" name=""/>
        <dsp:cNvSpPr/>
      </dsp:nvSpPr>
      <dsp:spPr>
        <a:xfrm>
          <a:off x="0" y="5117826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Unpredictable expenses</a:t>
          </a:r>
        </a:p>
      </dsp:txBody>
      <dsp:txXfrm>
        <a:off x="33978" y="5151804"/>
        <a:ext cx="3717660" cy="628096"/>
      </dsp:txXfrm>
    </dsp:sp>
    <dsp:sp modelId="{0EEDF6DC-A818-48F1-A246-3B80FF309FB7}">
      <dsp:nvSpPr>
        <dsp:cNvPr id="0" name=""/>
        <dsp:cNvSpPr/>
      </dsp:nvSpPr>
      <dsp:spPr>
        <a:xfrm rot="5400000">
          <a:off x="6872186" y="28317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</dsp:txBody>
      <dsp:txXfrm rot="-5400000">
        <a:off x="3785616" y="5945470"/>
        <a:ext cx="6702801" cy="502476"/>
      </dsp:txXfrm>
    </dsp:sp>
    <dsp:sp modelId="{D7385975-8B6C-4C24-8980-15D2DDF347A7}">
      <dsp:nvSpPr>
        <dsp:cNvPr id="0" name=""/>
        <dsp:cNvSpPr/>
      </dsp:nvSpPr>
      <dsp:spPr>
        <a:xfrm>
          <a:off x="0" y="5848682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Outdated features / technology</a:t>
          </a:r>
        </a:p>
      </dsp:txBody>
      <dsp:txXfrm>
        <a:off x="33978" y="5882660"/>
        <a:ext cx="3717660" cy="6280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79D00-EBF7-49CD-9E02-F69F36A9CB18}">
      <dsp:nvSpPr>
        <dsp:cNvPr id="0" name=""/>
        <dsp:cNvSpPr/>
      </dsp:nvSpPr>
      <dsp:spPr>
        <a:xfrm rot="5400000">
          <a:off x="6872186" y="-3015127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complaining about security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Security complaining about IT</a:t>
          </a:r>
        </a:p>
      </dsp:txBody>
      <dsp:txXfrm rot="-5400000">
        <a:off x="3785616" y="98626"/>
        <a:ext cx="6702801" cy="502476"/>
      </dsp:txXfrm>
    </dsp:sp>
    <dsp:sp modelId="{9357E245-C894-47C6-802C-E0E57826D312}">
      <dsp:nvSpPr>
        <dsp:cNvPr id="0" name=""/>
        <dsp:cNvSpPr/>
      </dsp:nvSpPr>
      <dsp:spPr>
        <a:xfrm>
          <a:off x="0" y="1838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Limited IT resources</a:t>
          </a:r>
        </a:p>
      </dsp:txBody>
      <dsp:txXfrm>
        <a:off x="33978" y="35816"/>
        <a:ext cx="3717660" cy="628096"/>
      </dsp:txXfrm>
    </dsp:sp>
    <dsp:sp modelId="{6EFF7972-0719-4660-A9AC-A33A4B89524C}">
      <dsp:nvSpPr>
        <dsp:cNvPr id="0" name=""/>
        <dsp:cNvSpPr/>
      </dsp:nvSpPr>
      <dsp:spPr>
        <a:xfrm rot="5400000">
          <a:off x="6872186" y="-2284272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End-users complaining about system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Current customer that you know has let their SSA lapse</a:t>
          </a:r>
        </a:p>
      </dsp:txBody>
      <dsp:txXfrm rot="-5400000">
        <a:off x="3785616" y="829481"/>
        <a:ext cx="6702801" cy="502476"/>
      </dsp:txXfrm>
    </dsp:sp>
    <dsp:sp modelId="{178A116C-456D-44A4-821D-E5C94395A50E}">
      <dsp:nvSpPr>
        <dsp:cNvPr id="0" name=""/>
        <dsp:cNvSpPr/>
      </dsp:nvSpPr>
      <dsp:spPr>
        <a:xfrm>
          <a:off x="0" y="732693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Updates / back-ups not current</a:t>
          </a:r>
        </a:p>
      </dsp:txBody>
      <dsp:txXfrm>
        <a:off x="33978" y="766671"/>
        <a:ext cx="3717660" cy="628096"/>
      </dsp:txXfrm>
    </dsp:sp>
    <dsp:sp modelId="{F4D3526D-FC58-4CD6-810B-04824F81AAC5}">
      <dsp:nvSpPr>
        <dsp:cNvPr id="0" name=""/>
        <dsp:cNvSpPr/>
      </dsp:nvSpPr>
      <dsp:spPr>
        <a:xfrm rot="5400000">
          <a:off x="6872186" y="-15534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Any negative remark about finance department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Recent inquiries about outsourcing part of all IT duties</a:t>
          </a:r>
        </a:p>
      </dsp:txBody>
      <dsp:txXfrm rot="-5400000">
        <a:off x="3785616" y="1560337"/>
        <a:ext cx="6702801" cy="502476"/>
      </dsp:txXfrm>
    </dsp:sp>
    <dsp:sp modelId="{9BD6799A-BAAC-443D-8F3C-0CCB83C24F3B}">
      <dsp:nvSpPr>
        <dsp:cNvPr id="0" name=""/>
        <dsp:cNvSpPr/>
      </dsp:nvSpPr>
      <dsp:spPr>
        <a:xfrm>
          <a:off x="0" y="1463549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Overtime pay</a:t>
          </a:r>
        </a:p>
      </dsp:txBody>
      <dsp:txXfrm>
        <a:off x="33978" y="1497527"/>
        <a:ext cx="3717660" cy="628096"/>
      </dsp:txXfrm>
    </dsp:sp>
    <dsp:sp modelId="{F05C8273-83AC-4CFF-9ED6-0D94636FF535}">
      <dsp:nvSpPr>
        <dsp:cNvPr id="0" name=""/>
        <dsp:cNvSpPr/>
      </dsp:nvSpPr>
      <dsp:spPr>
        <a:xfrm rot="5400000">
          <a:off x="6872186" y="-8225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Multiple sites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Any mention of chaos because of various sites</a:t>
          </a:r>
        </a:p>
      </dsp:txBody>
      <dsp:txXfrm rot="-5400000">
        <a:off x="3785616" y="2291192"/>
        <a:ext cx="6702801" cy="502476"/>
      </dsp:txXfrm>
    </dsp:sp>
    <dsp:sp modelId="{0DAAD15B-7978-49C2-B211-93BC2E350AE4}">
      <dsp:nvSpPr>
        <dsp:cNvPr id="0" name=""/>
        <dsp:cNvSpPr/>
      </dsp:nvSpPr>
      <dsp:spPr>
        <a:xfrm>
          <a:off x="0" y="2194404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Different versions at various sites</a:t>
          </a:r>
        </a:p>
      </dsp:txBody>
      <dsp:txXfrm>
        <a:off x="33978" y="2228382"/>
        <a:ext cx="3717660" cy="628096"/>
      </dsp:txXfrm>
    </dsp:sp>
    <dsp:sp modelId="{6A35436E-296B-4C60-A420-8BFDBD7E18F5}">
      <dsp:nvSpPr>
        <dsp:cNvPr id="0" name=""/>
        <dsp:cNvSpPr/>
      </dsp:nvSpPr>
      <dsp:spPr>
        <a:xfrm rot="5400000">
          <a:off x="6872186" y="-917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Multiple sites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Someone traveling any amount between sites</a:t>
          </a:r>
        </a:p>
      </dsp:txBody>
      <dsp:txXfrm rot="-5400000">
        <a:off x="3785616" y="3022048"/>
        <a:ext cx="6702801" cy="502476"/>
      </dsp:txXfrm>
    </dsp:sp>
    <dsp:sp modelId="{B28C647F-05F3-489D-BE36-CDB8A3ECE659}">
      <dsp:nvSpPr>
        <dsp:cNvPr id="0" name=""/>
        <dsp:cNvSpPr/>
      </dsp:nvSpPr>
      <dsp:spPr>
        <a:xfrm>
          <a:off x="0" y="2925260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Travel expense &amp; time b/t sites</a:t>
          </a:r>
        </a:p>
      </dsp:txBody>
      <dsp:txXfrm>
        <a:off x="33978" y="2959238"/>
        <a:ext cx="3717660" cy="628096"/>
      </dsp:txXfrm>
    </dsp:sp>
    <dsp:sp modelId="{53E815A5-5703-4D45-A3FE-DF06B81DE29C}">
      <dsp:nvSpPr>
        <dsp:cNvPr id="0" name=""/>
        <dsp:cNvSpPr/>
      </dsp:nvSpPr>
      <dsp:spPr>
        <a:xfrm rot="5400000">
          <a:off x="6872186" y="639150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</dsp:txBody>
      <dsp:txXfrm rot="-5400000">
        <a:off x="3785616" y="3752904"/>
        <a:ext cx="6702801" cy="502476"/>
      </dsp:txXfrm>
    </dsp:sp>
    <dsp:sp modelId="{06A480A2-053B-4DD5-B61D-F8245DF9C84C}">
      <dsp:nvSpPr>
        <dsp:cNvPr id="0" name=""/>
        <dsp:cNvSpPr/>
      </dsp:nvSpPr>
      <dsp:spPr>
        <a:xfrm>
          <a:off x="0" y="3656115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IT hardware ongoing costs</a:t>
          </a:r>
        </a:p>
      </dsp:txBody>
      <dsp:txXfrm>
        <a:off x="33978" y="3690093"/>
        <a:ext cx="3717660" cy="628096"/>
      </dsp:txXfrm>
    </dsp:sp>
    <dsp:sp modelId="{5354D369-086D-4E18-9328-EFDEB049DCB0}">
      <dsp:nvSpPr>
        <dsp:cNvPr id="0" name=""/>
        <dsp:cNvSpPr/>
      </dsp:nvSpPr>
      <dsp:spPr>
        <a:xfrm rot="5400000">
          <a:off x="6872186" y="13700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</dsp:txBody>
      <dsp:txXfrm rot="-5400000">
        <a:off x="3785616" y="4483759"/>
        <a:ext cx="6702801" cy="502476"/>
      </dsp:txXfrm>
    </dsp:sp>
    <dsp:sp modelId="{2A4D432F-77CA-482F-97A4-2BD75C618F90}">
      <dsp:nvSpPr>
        <dsp:cNvPr id="0" name=""/>
        <dsp:cNvSpPr/>
      </dsp:nvSpPr>
      <dsp:spPr>
        <a:xfrm>
          <a:off x="0" y="4386971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Turnover and retraining of admin</a:t>
          </a:r>
        </a:p>
      </dsp:txBody>
      <dsp:txXfrm>
        <a:off x="33978" y="4420949"/>
        <a:ext cx="3717660" cy="628096"/>
      </dsp:txXfrm>
    </dsp:sp>
    <dsp:sp modelId="{55C214C3-5B8C-49F1-B5F0-0F60D514B3D1}">
      <dsp:nvSpPr>
        <dsp:cNvPr id="0" name=""/>
        <dsp:cNvSpPr/>
      </dsp:nvSpPr>
      <dsp:spPr>
        <a:xfrm rot="5400000">
          <a:off x="6872186" y="21008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</dsp:txBody>
      <dsp:txXfrm rot="-5400000">
        <a:off x="3785616" y="5214615"/>
        <a:ext cx="6702801" cy="502476"/>
      </dsp:txXfrm>
    </dsp:sp>
    <dsp:sp modelId="{EF17DF00-2137-4C39-BFD9-66001543CA50}">
      <dsp:nvSpPr>
        <dsp:cNvPr id="0" name=""/>
        <dsp:cNvSpPr/>
      </dsp:nvSpPr>
      <dsp:spPr>
        <a:xfrm>
          <a:off x="0" y="5117826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Unpredictable expenses</a:t>
          </a:r>
        </a:p>
      </dsp:txBody>
      <dsp:txXfrm>
        <a:off x="33978" y="5151804"/>
        <a:ext cx="3717660" cy="628096"/>
      </dsp:txXfrm>
    </dsp:sp>
    <dsp:sp modelId="{0EEDF6DC-A818-48F1-A246-3B80FF309FB7}">
      <dsp:nvSpPr>
        <dsp:cNvPr id="0" name=""/>
        <dsp:cNvSpPr/>
      </dsp:nvSpPr>
      <dsp:spPr>
        <a:xfrm rot="5400000">
          <a:off x="6872186" y="28317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</dsp:txBody>
      <dsp:txXfrm rot="-5400000">
        <a:off x="3785616" y="5945470"/>
        <a:ext cx="6702801" cy="502476"/>
      </dsp:txXfrm>
    </dsp:sp>
    <dsp:sp modelId="{D7385975-8B6C-4C24-8980-15D2DDF347A7}">
      <dsp:nvSpPr>
        <dsp:cNvPr id="0" name=""/>
        <dsp:cNvSpPr/>
      </dsp:nvSpPr>
      <dsp:spPr>
        <a:xfrm>
          <a:off x="0" y="5848682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Outdated features / technology</a:t>
          </a:r>
        </a:p>
      </dsp:txBody>
      <dsp:txXfrm>
        <a:off x="33978" y="5882660"/>
        <a:ext cx="3717660" cy="6280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79D00-EBF7-49CD-9E02-F69F36A9CB18}">
      <dsp:nvSpPr>
        <dsp:cNvPr id="0" name=""/>
        <dsp:cNvSpPr/>
      </dsp:nvSpPr>
      <dsp:spPr>
        <a:xfrm rot="5400000">
          <a:off x="6872186" y="-3015127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complaining about security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Security complaining about IT</a:t>
          </a:r>
        </a:p>
      </dsp:txBody>
      <dsp:txXfrm rot="-5400000">
        <a:off x="3785616" y="98626"/>
        <a:ext cx="6702801" cy="502476"/>
      </dsp:txXfrm>
    </dsp:sp>
    <dsp:sp modelId="{9357E245-C894-47C6-802C-E0E57826D312}">
      <dsp:nvSpPr>
        <dsp:cNvPr id="0" name=""/>
        <dsp:cNvSpPr/>
      </dsp:nvSpPr>
      <dsp:spPr>
        <a:xfrm>
          <a:off x="0" y="1838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Limited IT resources</a:t>
          </a:r>
        </a:p>
      </dsp:txBody>
      <dsp:txXfrm>
        <a:off x="33978" y="35816"/>
        <a:ext cx="3717660" cy="628096"/>
      </dsp:txXfrm>
    </dsp:sp>
    <dsp:sp modelId="{6EFF7972-0719-4660-A9AC-A33A4B89524C}">
      <dsp:nvSpPr>
        <dsp:cNvPr id="0" name=""/>
        <dsp:cNvSpPr/>
      </dsp:nvSpPr>
      <dsp:spPr>
        <a:xfrm rot="5400000">
          <a:off x="6872186" y="-2284272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End-users complaining about system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Current customer that you know has let their SSA lapse</a:t>
          </a:r>
        </a:p>
      </dsp:txBody>
      <dsp:txXfrm rot="-5400000">
        <a:off x="3785616" y="829481"/>
        <a:ext cx="6702801" cy="502476"/>
      </dsp:txXfrm>
    </dsp:sp>
    <dsp:sp modelId="{178A116C-456D-44A4-821D-E5C94395A50E}">
      <dsp:nvSpPr>
        <dsp:cNvPr id="0" name=""/>
        <dsp:cNvSpPr/>
      </dsp:nvSpPr>
      <dsp:spPr>
        <a:xfrm>
          <a:off x="0" y="732693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Updates / back-ups not current</a:t>
          </a:r>
        </a:p>
      </dsp:txBody>
      <dsp:txXfrm>
        <a:off x="33978" y="766671"/>
        <a:ext cx="3717660" cy="628096"/>
      </dsp:txXfrm>
    </dsp:sp>
    <dsp:sp modelId="{F4D3526D-FC58-4CD6-810B-04824F81AAC5}">
      <dsp:nvSpPr>
        <dsp:cNvPr id="0" name=""/>
        <dsp:cNvSpPr/>
      </dsp:nvSpPr>
      <dsp:spPr>
        <a:xfrm rot="5400000">
          <a:off x="6872186" y="-15534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Any negative remark about finance department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Recent inquiries about outsourcing part of all IT duties</a:t>
          </a:r>
        </a:p>
      </dsp:txBody>
      <dsp:txXfrm rot="-5400000">
        <a:off x="3785616" y="1560337"/>
        <a:ext cx="6702801" cy="502476"/>
      </dsp:txXfrm>
    </dsp:sp>
    <dsp:sp modelId="{9BD6799A-BAAC-443D-8F3C-0CCB83C24F3B}">
      <dsp:nvSpPr>
        <dsp:cNvPr id="0" name=""/>
        <dsp:cNvSpPr/>
      </dsp:nvSpPr>
      <dsp:spPr>
        <a:xfrm>
          <a:off x="0" y="1463549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Overtime pay</a:t>
          </a:r>
        </a:p>
      </dsp:txBody>
      <dsp:txXfrm>
        <a:off x="33978" y="1497527"/>
        <a:ext cx="3717660" cy="628096"/>
      </dsp:txXfrm>
    </dsp:sp>
    <dsp:sp modelId="{F05C8273-83AC-4CFF-9ED6-0D94636FF535}">
      <dsp:nvSpPr>
        <dsp:cNvPr id="0" name=""/>
        <dsp:cNvSpPr/>
      </dsp:nvSpPr>
      <dsp:spPr>
        <a:xfrm rot="5400000">
          <a:off x="6872186" y="-8225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Multiple sites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Any mention of chaos because of various sites</a:t>
          </a:r>
        </a:p>
      </dsp:txBody>
      <dsp:txXfrm rot="-5400000">
        <a:off x="3785616" y="2291192"/>
        <a:ext cx="6702801" cy="502476"/>
      </dsp:txXfrm>
    </dsp:sp>
    <dsp:sp modelId="{0DAAD15B-7978-49C2-B211-93BC2E350AE4}">
      <dsp:nvSpPr>
        <dsp:cNvPr id="0" name=""/>
        <dsp:cNvSpPr/>
      </dsp:nvSpPr>
      <dsp:spPr>
        <a:xfrm>
          <a:off x="0" y="2194404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Different versions at various sites</a:t>
          </a:r>
        </a:p>
      </dsp:txBody>
      <dsp:txXfrm>
        <a:off x="33978" y="2228382"/>
        <a:ext cx="3717660" cy="628096"/>
      </dsp:txXfrm>
    </dsp:sp>
    <dsp:sp modelId="{6A35436E-296B-4C60-A420-8BFDBD7E18F5}">
      <dsp:nvSpPr>
        <dsp:cNvPr id="0" name=""/>
        <dsp:cNvSpPr/>
      </dsp:nvSpPr>
      <dsp:spPr>
        <a:xfrm rot="5400000">
          <a:off x="6872186" y="-917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Multiple sites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Someone traveling any amount between sites</a:t>
          </a:r>
        </a:p>
      </dsp:txBody>
      <dsp:txXfrm rot="-5400000">
        <a:off x="3785616" y="3022048"/>
        <a:ext cx="6702801" cy="502476"/>
      </dsp:txXfrm>
    </dsp:sp>
    <dsp:sp modelId="{B28C647F-05F3-489D-BE36-CDB8A3ECE659}">
      <dsp:nvSpPr>
        <dsp:cNvPr id="0" name=""/>
        <dsp:cNvSpPr/>
      </dsp:nvSpPr>
      <dsp:spPr>
        <a:xfrm>
          <a:off x="0" y="2925260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Travel expense &amp; time b/t sites</a:t>
          </a:r>
        </a:p>
      </dsp:txBody>
      <dsp:txXfrm>
        <a:off x="33978" y="2959238"/>
        <a:ext cx="3717660" cy="628096"/>
      </dsp:txXfrm>
    </dsp:sp>
    <dsp:sp modelId="{53E815A5-5703-4D45-A3FE-DF06B81DE29C}">
      <dsp:nvSpPr>
        <dsp:cNvPr id="0" name=""/>
        <dsp:cNvSpPr/>
      </dsp:nvSpPr>
      <dsp:spPr>
        <a:xfrm rot="5400000">
          <a:off x="6872186" y="639150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Mention of server space being limited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Term “</a:t>
          </a:r>
          <a:r>
            <a:rPr lang="en-US" sz="1400" kern="1200" dirty="0" err="1">
              <a:solidFill>
                <a:schemeClr val="tx1"/>
              </a:solidFill>
            </a:rPr>
            <a:t>OpEx</a:t>
          </a:r>
          <a:r>
            <a:rPr lang="en-US" sz="1400" kern="1200" dirty="0">
              <a:solidFill>
                <a:schemeClr val="tx1"/>
              </a:solidFill>
            </a:rPr>
            <a:t>” or “</a:t>
          </a:r>
          <a:r>
            <a:rPr lang="en-US" sz="1400" kern="1200" dirty="0" err="1">
              <a:solidFill>
                <a:schemeClr val="tx1"/>
              </a:solidFill>
            </a:rPr>
            <a:t>CapEx</a:t>
          </a:r>
          <a:r>
            <a:rPr lang="en-US" sz="1400" kern="1200" dirty="0">
              <a:solidFill>
                <a:schemeClr val="tx1"/>
              </a:solidFill>
            </a:rPr>
            <a:t>” being used</a:t>
          </a:r>
        </a:p>
      </dsp:txBody>
      <dsp:txXfrm rot="-5400000">
        <a:off x="3785616" y="3752904"/>
        <a:ext cx="6702801" cy="502476"/>
      </dsp:txXfrm>
    </dsp:sp>
    <dsp:sp modelId="{06A480A2-053B-4DD5-B61D-F8245DF9C84C}">
      <dsp:nvSpPr>
        <dsp:cNvPr id="0" name=""/>
        <dsp:cNvSpPr/>
      </dsp:nvSpPr>
      <dsp:spPr>
        <a:xfrm>
          <a:off x="0" y="3656115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IT hardware ongoing costs</a:t>
          </a:r>
        </a:p>
      </dsp:txBody>
      <dsp:txXfrm>
        <a:off x="33978" y="3690093"/>
        <a:ext cx="3717660" cy="628096"/>
      </dsp:txXfrm>
    </dsp:sp>
    <dsp:sp modelId="{5354D369-086D-4E18-9328-EFDEB049DCB0}">
      <dsp:nvSpPr>
        <dsp:cNvPr id="0" name=""/>
        <dsp:cNvSpPr/>
      </dsp:nvSpPr>
      <dsp:spPr>
        <a:xfrm rot="5400000">
          <a:off x="6872186" y="13700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</dsp:txBody>
      <dsp:txXfrm rot="-5400000">
        <a:off x="3785616" y="4483759"/>
        <a:ext cx="6702801" cy="502476"/>
      </dsp:txXfrm>
    </dsp:sp>
    <dsp:sp modelId="{2A4D432F-77CA-482F-97A4-2BD75C618F90}">
      <dsp:nvSpPr>
        <dsp:cNvPr id="0" name=""/>
        <dsp:cNvSpPr/>
      </dsp:nvSpPr>
      <dsp:spPr>
        <a:xfrm>
          <a:off x="0" y="4386971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Turnover and retraining of admin</a:t>
          </a:r>
        </a:p>
      </dsp:txBody>
      <dsp:txXfrm>
        <a:off x="33978" y="4420949"/>
        <a:ext cx="3717660" cy="628096"/>
      </dsp:txXfrm>
    </dsp:sp>
    <dsp:sp modelId="{55C214C3-5B8C-49F1-B5F0-0F60D514B3D1}">
      <dsp:nvSpPr>
        <dsp:cNvPr id="0" name=""/>
        <dsp:cNvSpPr/>
      </dsp:nvSpPr>
      <dsp:spPr>
        <a:xfrm rot="5400000">
          <a:off x="6872186" y="21008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</dsp:txBody>
      <dsp:txXfrm rot="-5400000">
        <a:off x="3785616" y="5214615"/>
        <a:ext cx="6702801" cy="502476"/>
      </dsp:txXfrm>
    </dsp:sp>
    <dsp:sp modelId="{EF17DF00-2137-4C39-BFD9-66001543CA50}">
      <dsp:nvSpPr>
        <dsp:cNvPr id="0" name=""/>
        <dsp:cNvSpPr/>
      </dsp:nvSpPr>
      <dsp:spPr>
        <a:xfrm>
          <a:off x="0" y="5117826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Unpredictable expenses</a:t>
          </a:r>
        </a:p>
      </dsp:txBody>
      <dsp:txXfrm>
        <a:off x="33978" y="5151804"/>
        <a:ext cx="3717660" cy="628096"/>
      </dsp:txXfrm>
    </dsp:sp>
    <dsp:sp modelId="{0EEDF6DC-A818-48F1-A246-3B80FF309FB7}">
      <dsp:nvSpPr>
        <dsp:cNvPr id="0" name=""/>
        <dsp:cNvSpPr/>
      </dsp:nvSpPr>
      <dsp:spPr>
        <a:xfrm rot="5400000">
          <a:off x="6872186" y="28317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</dsp:txBody>
      <dsp:txXfrm rot="-5400000">
        <a:off x="3785616" y="5945470"/>
        <a:ext cx="6702801" cy="502476"/>
      </dsp:txXfrm>
    </dsp:sp>
    <dsp:sp modelId="{D7385975-8B6C-4C24-8980-15D2DDF347A7}">
      <dsp:nvSpPr>
        <dsp:cNvPr id="0" name=""/>
        <dsp:cNvSpPr/>
      </dsp:nvSpPr>
      <dsp:spPr>
        <a:xfrm>
          <a:off x="0" y="5848682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Outdated features / technology</a:t>
          </a:r>
        </a:p>
      </dsp:txBody>
      <dsp:txXfrm>
        <a:off x="33978" y="5882660"/>
        <a:ext cx="3717660" cy="6280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79D00-EBF7-49CD-9E02-F69F36A9CB18}">
      <dsp:nvSpPr>
        <dsp:cNvPr id="0" name=""/>
        <dsp:cNvSpPr/>
      </dsp:nvSpPr>
      <dsp:spPr>
        <a:xfrm rot="5400000">
          <a:off x="6872186" y="-3015127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complaining about security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Security complaining about IT</a:t>
          </a:r>
        </a:p>
      </dsp:txBody>
      <dsp:txXfrm rot="-5400000">
        <a:off x="3785616" y="98626"/>
        <a:ext cx="6702801" cy="502476"/>
      </dsp:txXfrm>
    </dsp:sp>
    <dsp:sp modelId="{9357E245-C894-47C6-802C-E0E57826D312}">
      <dsp:nvSpPr>
        <dsp:cNvPr id="0" name=""/>
        <dsp:cNvSpPr/>
      </dsp:nvSpPr>
      <dsp:spPr>
        <a:xfrm>
          <a:off x="0" y="1838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Limited IT resources</a:t>
          </a:r>
        </a:p>
      </dsp:txBody>
      <dsp:txXfrm>
        <a:off x="33978" y="35816"/>
        <a:ext cx="3717660" cy="628096"/>
      </dsp:txXfrm>
    </dsp:sp>
    <dsp:sp modelId="{6EFF7972-0719-4660-A9AC-A33A4B89524C}">
      <dsp:nvSpPr>
        <dsp:cNvPr id="0" name=""/>
        <dsp:cNvSpPr/>
      </dsp:nvSpPr>
      <dsp:spPr>
        <a:xfrm rot="5400000">
          <a:off x="6872186" y="-2284272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End-users complaining about system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Current customer that you know has let their SSA lapse</a:t>
          </a:r>
        </a:p>
      </dsp:txBody>
      <dsp:txXfrm rot="-5400000">
        <a:off x="3785616" y="829481"/>
        <a:ext cx="6702801" cy="502476"/>
      </dsp:txXfrm>
    </dsp:sp>
    <dsp:sp modelId="{178A116C-456D-44A4-821D-E5C94395A50E}">
      <dsp:nvSpPr>
        <dsp:cNvPr id="0" name=""/>
        <dsp:cNvSpPr/>
      </dsp:nvSpPr>
      <dsp:spPr>
        <a:xfrm>
          <a:off x="0" y="732693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Updates / back-ups not current</a:t>
          </a:r>
        </a:p>
      </dsp:txBody>
      <dsp:txXfrm>
        <a:off x="33978" y="766671"/>
        <a:ext cx="3717660" cy="628096"/>
      </dsp:txXfrm>
    </dsp:sp>
    <dsp:sp modelId="{F4D3526D-FC58-4CD6-810B-04824F81AAC5}">
      <dsp:nvSpPr>
        <dsp:cNvPr id="0" name=""/>
        <dsp:cNvSpPr/>
      </dsp:nvSpPr>
      <dsp:spPr>
        <a:xfrm rot="5400000">
          <a:off x="6872186" y="-15534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Any negative remark about finance department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Recent inquiries about outsourcing part of all IT duties</a:t>
          </a:r>
        </a:p>
      </dsp:txBody>
      <dsp:txXfrm rot="-5400000">
        <a:off x="3785616" y="1560337"/>
        <a:ext cx="6702801" cy="502476"/>
      </dsp:txXfrm>
    </dsp:sp>
    <dsp:sp modelId="{9BD6799A-BAAC-443D-8F3C-0CCB83C24F3B}">
      <dsp:nvSpPr>
        <dsp:cNvPr id="0" name=""/>
        <dsp:cNvSpPr/>
      </dsp:nvSpPr>
      <dsp:spPr>
        <a:xfrm>
          <a:off x="0" y="1463549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Overtime pay</a:t>
          </a:r>
        </a:p>
      </dsp:txBody>
      <dsp:txXfrm>
        <a:off x="33978" y="1497527"/>
        <a:ext cx="3717660" cy="628096"/>
      </dsp:txXfrm>
    </dsp:sp>
    <dsp:sp modelId="{F05C8273-83AC-4CFF-9ED6-0D94636FF535}">
      <dsp:nvSpPr>
        <dsp:cNvPr id="0" name=""/>
        <dsp:cNvSpPr/>
      </dsp:nvSpPr>
      <dsp:spPr>
        <a:xfrm rot="5400000">
          <a:off x="6872186" y="-8225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Multiple sites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Any mention of chaos because of various sites</a:t>
          </a:r>
        </a:p>
      </dsp:txBody>
      <dsp:txXfrm rot="-5400000">
        <a:off x="3785616" y="2291192"/>
        <a:ext cx="6702801" cy="502476"/>
      </dsp:txXfrm>
    </dsp:sp>
    <dsp:sp modelId="{0DAAD15B-7978-49C2-B211-93BC2E350AE4}">
      <dsp:nvSpPr>
        <dsp:cNvPr id="0" name=""/>
        <dsp:cNvSpPr/>
      </dsp:nvSpPr>
      <dsp:spPr>
        <a:xfrm>
          <a:off x="0" y="2194404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Different versions at various sites</a:t>
          </a:r>
        </a:p>
      </dsp:txBody>
      <dsp:txXfrm>
        <a:off x="33978" y="2228382"/>
        <a:ext cx="3717660" cy="628096"/>
      </dsp:txXfrm>
    </dsp:sp>
    <dsp:sp modelId="{6A35436E-296B-4C60-A420-8BFDBD7E18F5}">
      <dsp:nvSpPr>
        <dsp:cNvPr id="0" name=""/>
        <dsp:cNvSpPr/>
      </dsp:nvSpPr>
      <dsp:spPr>
        <a:xfrm rot="5400000">
          <a:off x="6872186" y="-917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Multiple sites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Someone traveling any amount between sites</a:t>
          </a:r>
        </a:p>
      </dsp:txBody>
      <dsp:txXfrm rot="-5400000">
        <a:off x="3785616" y="3022048"/>
        <a:ext cx="6702801" cy="502476"/>
      </dsp:txXfrm>
    </dsp:sp>
    <dsp:sp modelId="{B28C647F-05F3-489D-BE36-CDB8A3ECE659}">
      <dsp:nvSpPr>
        <dsp:cNvPr id="0" name=""/>
        <dsp:cNvSpPr/>
      </dsp:nvSpPr>
      <dsp:spPr>
        <a:xfrm>
          <a:off x="0" y="2925260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Travel expense &amp; time b/t sites</a:t>
          </a:r>
        </a:p>
      </dsp:txBody>
      <dsp:txXfrm>
        <a:off x="33978" y="2959238"/>
        <a:ext cx="3717660" cy="628096"/>
      </dsp:txXfrm>
    </dsp:sp>
    <dsp:sp modelId="{53E815A5-5703-4D45-A3FE-DF06B81DE29C}">
      <dsp:nvSpPr>
        <dsp:cNvPr id="0" name=""/>
        <dsp:cNvSpPr/>
      </dsp:nvSpPr>
      <dsp:spPr>
        <a:xfrm rot="5400000">
          <a:off x="6872186" y="639150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Mention of server space being limited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Term “</a:t>
          </a:r>
          <a:r>
            <a:rPr lang="en-US" sz="1400" kern="1200" dirty="0" err="1">
              <a:solidFill>
                <a:schemeClr val="tx1"/>
              </a:solidFill>
            </a:rPr>
            <a:t>OpEx</a:t>
          </a:r>
          <a:r>
            <a:rPr lang="en-US" sz="1400" kern="1200" dirty="0">
              <a:solidFill>
                <a:schemeClr val="tx1"/>
              </a:solidFill>
            </a:rPr>
            <a:t>” or “</a:t>
          </a:r>
          <a:r>
            <a:rPr lang="en-US" sz="1400" kern="1200" dirty="0" err="1">
              <a:solidFill>
                <a:schemeClr val="tx1"/>
              </a:solidFill>
            </a:rPr>
            <a:t>CapEx</a:t>
          </a:r>
          <a:r>
            <a:rPr lang="en-US" sz="1400" kern="1200" dirty="0">
              <a:solidFill>
                <a:schemeClr val="tx1"/>
              </a:solidFill>
            </a:rPr>
            <a:t>” being used</a:t>
          </a:r>
        </a:p>
      </dsp:txBody>
      <dsp:txXfrm rot="-5400000">
        <a:off x="3785616" y="3752904"/>
        <a:ext cx="6702801" cy="502476"/>
      </dsp:txXfrm>
    </dsp:sp>
    <dsp:sp modelId="{06A480A2-053B-4DD5-B61D-F8245DF9C84C}">
      <dsp:nvSpPr>
        <dsp:cNvPr id="0" name=""/>
        <dsp:cNvSpPr/>
      </dsp:nvSpPr>
      <dsp:spPr>
        <a:xfrm>
          <a:off x="0" y="3656115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IT hardware ongoing costs</a:t>
          </a:r>
        </a:p>
      </dsp:txBody>
      <dsp:txXfrm>
        <a:off x="33978" y="3690093"/>
        <a:ext cx="3717660" cy="628096"/>
      </dsp:txXfrm>
    </dsp:sp>
    <dsp:sp modelId="{5354D369-086D-4E18-9328-EFDEB049DCB0}">
      <dsp:nvSpPr>
        <dsp:cNvPr id="0" name=""/>
        <dsp:cNvSpPr/>
      </dsp:nvSpPr>
      <dsp:spPr>
        <a:xfrm rot="5400000">
          <a:off x="6872186" y="13700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IT having to run reports, print badges, etc.</a:t>
          </a:r>
        </a:p>
      </dsp:txBody>
      <dsp:txXfrm rot="-5400000">
        <a:off x="3785616" y="4483759"/>
        <a:ext cx="6702801" cy="502476"/>
      </dsp:txXfrm>
    </dsp:sp>
    <dsp:sp modelId="{2A4D432F-77CA-482F-97A4-2BD75C618F90}">
      <dsp:nvSpPr>
        <dsp:cNvPr id="0" name=""/>
        <dsp:cNvSpPr/>
      </dsp:nvSpPr>
      <dsp:spPr>
        <a:xfrm>
          <a:off x="0" y="4386971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Turnover and retraining of admin</a:t>
          </a:r>
        </a:p>
      </dsp:txBody>
      <dsp:txXfrm>
        <a:off x="33978" y="4420949"/>
        <a:ext cx="3717660" cy="628096"/>
      </dsp:txXfrm>
    </dsp:sp>
    <dsp:sp modelId="{55C214C3-5B8C-49F1-B5F0-0F60D514B3D1}">
      <dsp:nvSpPr>
        <dsp:cNvPr id="0" name=""/>
        <dsp:cNvSpPr/>
      </dsp:nvSpPr>
      <dsp:spPr>
        <a:xfrm rot="5400000">
          <a:off x="6872186" y="21008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</dsp:txBody>
      <dsp:txXfrm rot="-5400000">
        <a:off x="3785616" y="5214615"/>
        <a:ext cx="6702801" cy="502476"/>
      </dsp:txXfrm>
    </dsp:sp>
    <dsp:sp modelId="{EF17DF00-2137-4C39-BFD9-66001543CA50}">
      <dsp:nvSpPr>
        <dsp:cNvPr id="0" name=""/>
        <dsp:cNvSpPr/>
      </dsp:nvSpPr>
      <dsp:spPr>
        <a:xfrm>
          <a:off x="0" y="5117826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Unpredictable expenses</a:t>
          </a:r>
        </a:p>
      </dsp:txBody>
      <dsp:txXfrm>
        <a:off x="33978" y="5151804"/>
        <a:ext cx="3717660" cy="628096"/>
      </dsp:txXfrm>
    </dsp:sp>
    <dsp:sp modelId="{0EEDF6DC-A818-48F1-A246-3B80FF309FB7}">
      <dsp:nvSpPr>
        <dsp:cNvPr id="0" name=""/>
        <dsp:cNvSpPr/>
      </dsp:nvSpPr>
      <dsp:spPr>
        <a:xfrm rot="5400000">
          <a:off x="6872186" y="28317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</dsp:txBody>
      <dsp:txXfrm rot="-5400000">
        <a:off x="3785616" y="5945470"/>
        <a:ext cx="6702801" cy="502476"/>
      </dsp:txXfrm>
    </dsp:sp>
    <dsp:sp modelId="{D7385975-8B6C-4C24-8980-15D2DDF347A7}">
      <dsp:nvSpPr>
        <dsp:cNvPr id="0" name=""/>
        <dsp:cNvSpPr/>
      </dsp:nvSpPr>
      <dsp:spPr>
        <a:xfrm>
          <a:off x="0" y="5848682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Outdated features / technology</a:t>
          </a:r>
        </a:p>
      </dsp:txBody>
      <dsp:txXfrm>
        <a:off x="33978" y="5882660"/>
        <a:ext cx="3717660" cy="6280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79D00-EBF7-49CD-9E02-F69F36A9CB18}">
      <dsp:nvSpPr>
        <dsp:cNvPr id="0" name=""/>
        <dsp:cNvSpPr/>
      </dsp:nvSpPr>
      <dsp:spPr>
        <a:xfrm rot="5400000">
          <a:off x="6872186" y="-3015127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complaining about security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Security complaining about IT</a:t>
          </a:r>
        </a:p>
      </dsp:txBody>
      <dsp:txXfrm rot="-5400000">
        <a:off x="3785616" y="98626"/>
        <a:ext cx="6702801" cy="502476"/>
      </dsp:txXfrm>
    </dsp:sp>
    <dsp:sp modelId="{9357E245-C894-47C6-802C-E0E57826D312}">
      <dsp:nvSpPr>
        <dsp:cNvPr id="0" name=""/>
        <dsp:cNvSpPr/>
      </dsp:nvSpPr>
      <dsp:spPr>
        <a:xfrm>
          <a:off x="0" y="1838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Limited IT resources</a:t>
          </a:r>
        </a:p>
      </dsp:txBody>
      <dsp:txXfrm>
        <a:off x="33978" y="35816"/>
        <a:ext cx="3717660" cy="628096"/>
      </dsp:txXfrm>
    </dsp:sp>
    <dsp:sp modelId="{6EFF7972-0719-4660-A9AC-A33A4B89524C}">
      <dsp:nvSpPr>
        <dsp:cNvPr id="0" name=""/>
        <dsp:cNvSpPr/>
      </dsp:nvSpPr>
      <dsp:spPr>
        <a:xfrm rot="5400000">
          <a:off x="6872186" y="-2284272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End-users complaining about system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Current customer that you know has let their SSA lapse</a:t>
          </a:r>
        </a:p>
      </dsp:txBody>
      <dsp:txXfrm rot="-5400000">
        <a:off x="3785616" y="829481"/>
        <a:ext cx="6702801" cy="502476"/>
      </dsp:txXfrm>
    </dsp:sp>
    <dsp:sp modelId="{178A116C-456D-44A4-821D-E5C94395A50E}">
      <dsp:nvSpPr>
        <dsp:cNvPr id="0" name=""/>
        <dsp:cNvSpPr/>
      </dsp:nvSpPr>
      <dsp:spPr>
        <a:xfrm>
          <a:off x="0" y="732693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Updates / back-ups not current</a:t>
          </a:r>
        </a:p>
      </dsp:txBody>
      <dsp:txXfrm>
        <a:off x="33978" y="766671"/>
        <a:ext cx="3717660" cy="628096"/>
      </dsp:txXfrm>
    </dsp:sp>
    <dsp:sp modelId="{F4D3526D-FC58-4CD6-810B-04824F81AAC5}">
      <dsp:nvSpPr>
        <dsp:cNvPr id="0" name=""/>
        <dsp:cNvSpPr/>
      </dsp:nvSpPr>
      <dsp:spPr>
        <a:xfrm rot="5400000">
          <a:off x="6872186" y="-15534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Any negative remark about finance department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Recent inquiries about outsourcing part of all IT duties</a:t>
          </a:r>
        </a:p>
      </dsp:txBody>
      <dsp:txXfrm rot="-5400000">
        <a:off x="3785616" y="1560337"/>
        <a:ext cx="6702801" cy="502476"/>
      </dsp:txXfrm>
    </dsp:sp>
    <dsp:sp modelId="{9BD6799A-BAAC-443D-8F3C-0CCB83C24F3B}">
      <dsp:nvSpPr>
        <dsp:cNvPr id="0" name=""/>
        <dsp:cNvSpPr/>
      </dsp:nvSpPr>
      <dsp:spPr>
        <a:xfrm>
          <a:off x="0" y="1463549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Overtime pay</a:t>
          </a:r>
        </a:p>
      </dsp:txBody>
      <dsp:txXfrm>
        <a:off x="33978" y="1497527"/>
        <a:ext cx="3717660" cy="628096"/>
      </dsp:txXfrm>
    </dsp:sp>
    <dsp:sp modelId="{F05C8273-83AC-4CFF-9ED6-0D94636FF535}">
      <dsp:nvSpPr>
        <dsp:cNvPr id="0" name=""/>
        <dsp:cNvSpPr/>
      </dsp:nvSpPr>
      <dsp:spPr>
        <a:xfrm rot="5400000">
          <a:off x="6872186" y="-8225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Multiple sites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Any mention of chaos because of various sites</a:t>
          </a:r>
        </a:p>
      </dsp:txBody>
      <dsp:txXfrm rot="-5400000">
        <a:off x="3785616" y="2291192"/>
        <a:ext cx="6702801" cy="502476"/>
      </dsp:txXfrm>
    </dsp:sp>
    <dsp:sp modelId="{0DAAD15B-7978-49C2-B211-93BC2E350AE4}">
      <dsp:nvSpPr>
        <dsp:cNvPr id="0" name=""/>
        <dsp:cNvSpPr/>
      </dsp:nvSpPr>
      <dsp:spPr>
        <a:xfrm>
          <a:off x="0" y="2194404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Different versions at various sites</a:t>
          </a:r>
        </a:p>
      </dsp:txBody>
      <dsp:txXfrm>
        <a:off x="33978" y="2228382"/>
        <a:ext cx="3717660" cy="628096"/>
      </dsp:txXfrm>
    </dsp:sp>
    <dsp:sp modelId="{6A35436E-296B-4C60-A420-8BFDBD7E18F5}">
      <dsp:nvSpPr>
        <dsp:cNvPr id="0" name=""/>
        <dsp:cNvSpPr/>
      </dsp:nvSpPr>
      <dsp:spPr>
        <a:xfrm rot="5400000">
          <a:off x="6872186" y="-917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Multiple sites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Someone traveling any amount between sites</a:t>
          </a:r>
        </a:p>
      </dsp:txBody>
      <dsp:txXfrm rot="-5400000">
        <a:off x="3785616" y="3022048"/>
        <a:ext cx="6702801" cy="502476"/>
      </dsp:txXfrm>
    </dsp:sp>
    <dsp:sp modelId="{B28C647F-05F3-489D-BE36-CDB8A3ECE659}">
      <dsp:nvSpPr>
        <dsp:cNvPr id="0" name=""/>
        <dsp:cNvSpPr/>
      </dsp:nvSpPr>
      <dsp:spPr>
        <a:xfrm>
          <a:off x="0" y="2925260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Travel expense &amp; time b/t sites</a:t>
          </a:r>
        </a:p>
      </dsp:txBody>
      <dsp:txXfrm>
        <a:off x="33978" y="2959238"/>
        <a:ext cx="3717660" cy="628096"/>
      </dsp:txXfrm>
    </dsp:sp>
    <dsp:sp modelId="{53E815A5-5703-4D45-A3FE-DF06B81DE29C}">
      <dsp:nvSpPr>
        <dsp:cNvPr id="0" name=""/>
        <dsp:cNvSpPr/>
      </dsp:nvSpPr>
      <dsp:spPr>
        <a:xfrm rot="5400000">
          <a:off x="6872186" y="639150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Mention of server space being limited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Term “</a:t>
          </a:r>
          <a:r>
            <a:rPr lang="en-US" sz="1400" kern="1200" dirty="0" err="1">
              <a:solidFill>
                <a:schemeClr val="tx1"/>
              </a:solidFill>
            </a:rPr>
            <a:t>OpEx</a:t>
          </a:r>
          <a:r>
            <a:rPr lang="en-US" sz="1400" kern="1200" dirty="0">
              <a:solidFill>
                <a:schemeClr val="tx1"/>
              </a:solidFill>
            </a:rPr>
            <a:t>” or “</a:t>
          </a:r>
          <a:r>
            <a:rPr lang="en-US" sz="1400" kern="1200" dirty="0" err="1">
              <a:solidFill>
                <a:schemeClr val="tx1"/>
              </a:solidFill>
            </a:rPr>
            <a:t>CapEx</a:t>
          </a:r>
          <a:r>
            <a:rPr lang="en-US" sz="1400" kern="1200" dirty="0">
              <a:solidFill>
                <a:schemeClr val="tx1"/>
              </a:solidFill>
            </a:rPr>
            <a:t>” being used</a:t>
          </a:r>
        </a:p>
      </dsp:txBody>
      <dsp:txXfrm rot="-5400000">
        <a:off x="3785616" y="3752904"/>
        <a:ext cx="6702801" cy="502476"/>
      </dsp:txXfrm>
    </dsp:sp>
    <dsp:sp modelId="{06A480A2-053B-4DD5-B61D-F8245DF9C84C}">
      <dsp:nvSpPr>
        <dsp:cNvPr id="0" name=""/>
        <dsp:cNvSpPr/>
      </dsp:nvSpPr>
      <dsp:spPr>
        <a:xfrm>
          <a:off x="0" y="3656115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IT hardware ongoing costs</a:t>
          </a:r>
        </a:p>
      </dsp:txBody>
      <dsp:txXfrm>
        <a:off x="33978" y="3690093"/>
        <a:ext cx="3717660" cy="628096"/>
      </dsp:txXfrm>
    </dsp:sp>
    <dsp:sp modelId="{5354D369-086D-4E18-9328-EFDEB049DCB0}">
      <dsp:nvSpPr>
        <dsp:cNvPr id="0" name=""/>
        <dsp:cNvSpPr/>
      </dsp:nvSpPr>
      <dsp:spPr>
        <a:xfrm rot="5400000">
          <a:off x="6872186" y="13700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IT having to run reports, print badges, etc.</a:t>
          </a:r>
        </a:p>
      </dsp:txBody>
      <dsp:txXfrm rot="-5400000">
        <a:off x="3785616" y="4483759"/>
        <a:ext cx="6702801" cy="502476"/>
      </dsp:txXfrm>
    </dsp:sp>
    <dsp:sp modelId="{2A4D432F-77CA-482F-97A4-2BD75C618F90}">
      <dsp:nvSpPr>
        <dsp:cNvPr id="0" name=""/>
        <dsp:cNvSpPr/>
      </dsp:nvSpPr>
      <dsp:spPr>
        <a:xfrm>
          <a:off x="0" y="4386971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Turnover and retraining of admin</a:t>
          </a:r>
        </a:p>
      </dsp:txBody>
      <dsp:txXfrm>
        <a:off x="33978" y="4420949"/>
        <a:ext cx="3717660" cy="628096"/>
      </dsp:txXfrm>
    </dsp:sp>
    <dsp:sp modelId="{55C214C3-5B8C-49F1-B5F0-0F60D514B3D1}">
      <dsp:nvSpPr>
        <dsp:cNvPr id="0" name=""/>
        <dsp:cNvSpPr/>
      </dsp:nvSpPr>
      <dsp:spPr>
        <a:xfrm rot="5400000">
          <a:off x="6872186" y="21008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Any negative remark about finance department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Term “</a:t>
          </a:r>
          <a:r>
            <a:rPr lang="en-US" sz="1400" kern="1200" dirty="0" err="1">
              <a:solidFill>
                <a:schemeClr val="tx1"/>
              </a:solidFill>
            </a:rPr>
            <a:t>OpEx</a:t>
          </a:r>
          <a:r>
            <a:rPr lang="en-US" sz="1400" kern="1200" dirty="0">
              <a:solidFill>
                <a:schemeClr val="tx1"/>
              </a:solidFill>
            </a:rPr>
            <a:t>” or “</a:t>
          </a:r>
          <a:r>
            <a:rPr lang="en-US" sz="1400" kern="1200" dirty="0" err="1">
              <a:solidFill>
                <a:schemeClr val="tx1"/>
              </a:solidFill>
            </a:rPr>
            <a:t>CapEx</a:t>
          </a:r>
          <a:r>
            <a:rPr lang="en-US" sz="1400" kern="1200" dirty="0">
              <a:solidFill>
                <a:schemeClr val="tx1"/>
              </a:solidFill>
            </a:rPr>
            <a:t>” being used</a:t>
          </a:r>
        </a:p>
      </dsp:txBody>
      <dsp:txXfrm rot="-5400000">
        <a:off x="3785616" y="5214615"/>
        <a:ext cx="6702801" cy="502476"/>
      </dsp:txXfrm>
    </dsp:sp>
    <dsp:sp modelId="{EF17DF00-2137-4C39-BFD9-66001543CA50}">
      <dsp:nvSpPr>
        <dsp:cNvPr id="0" name=""/>
        <dsp:cNvSpPr/>
      </dsp:nvSpPr>
      <dsp:spPr>
        <a:xfrm>
          <a:off x="0" y="5117826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Unpredictable expenses</a:t>
          </a:r>
        </a:p>
      </dsp:txBody>
      <dsp:txXfrm>
        <a:off x="33978" y="5151804"/>
        <a:ext cx="3717660" cy="628096"/>
      </dsp:txXfrm>
    </dsp:sp>
    <dsp:sp modelId="{0EEDF6DC-A818-48F1-A246-3B80FF309FB7}">
      <dsp:nvSpPr>
        <dsp:cNvPr id="0" name=""/>
        <dsp:cNvSpPr/>
      </dsp:nvSpPr>
      <dsp:spPr>
        <a:xfrm rot="5400000">
          <a:off x="6872186" y="28317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</dsp:txBody>
      <dsp:txXfrm rot="-5400000">
        <a:off x="3785616" y="5945470"/>
        <a:ext cx="6702801" cy="502476"/>
      </dsp:txXfrm>
    </dsp:sp>
    <dsp:sp modelId="{D7385975-8B6C-4C24-8980-15D2DDF347A7}">
      <dsp:nvSpPr>
        <dsp:cNvPr id="0" name=""/>
        <dsp:cNvSpPr/>
      </dsp:nvSpPr>
      <dsp:spPr>
        <a:xfrm>
          <a:off x="0" y="5848682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Outdated features / technology</a:t>
          </a:r>
        </a:p>
      </dsp:txBody>
      <dsp:txXfrm>
        <a:off x="33978" y="5882660"/>
        <a:ext cx="3717660" cy="6280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79D00-EBF7-49CD-9E02-F69F36A9CB18}">
      <dsp:nvSpPr>
        <dsp:cNvPr id="0" name=""/>
        <dsp:cNvSpPr/>
      </dsp:nvSpPr>
      <dsp:spPr>
        <a:xfrm rot="5400000">
          <a:off x="6872186" y="-3015127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complaining about security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Security complaining about IT</a:t>
          </a:r>
        </a:p>
      </dsp:txBody>
      <dsp:txXfrm rot="-5400000">
        <a:off x="3785616" y="98626"/>
        <a:ext cx="6702801" cy="502476"/>
      </dsp:txXfrm>
    </dsp:sp>
    <dsp:sp modelId="{9357E245-C894-47C6-802C-E0E57826D312}">
      <dsp:nvSpPr>
        <dsp:cNvPr id="0" name=""/>
        <dsp:cNvSpPr/>
      </dsp:nvSpPr>
      <dsp:spPr>
        <a:xfrm>
          <a:off x="0" y="1838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Limited IT resources</a:t>
          </a:r>
        </a:p>
      </dsp:txBody>
      <dsp:txXfrm>
        <a:off x="33978" y="35816"/>
        <a:ext cx="3717660" cy="628096"/>
      </dsp:txXfrm>
    </dsp:sp>
    <dsp:sp modelId="{6EFF7972-0719-4660-A9AC-A33A4B89524C}">
      <dsp:nvSpPr>
        <dsp:cNvPr id="0" name=""/>
        <dsp:cNvSpPr/>
      </dsp:nvSpPr>
      <dsp:spPr>
        <a:xfrm rot="5400000">
          <a:off x="6872186" y="-2284272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End-users complaining about system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Current customer that you know has let their SSA lapse</a:t>
          </a:r>
        </a:p>
      </dsp:txBody>
      <dsp:txXfrm rot="-5400000">
        <a:off x="3785616" y="829481"/>
        <a:ext cx="6702801" cy="502476"/>
      </dsp:txXfrm>
    </dsp:sp>
    <dsp:sp modelId="{178A116C-456D-44A4-821D-E5C94395A50E}">
      <dsp:nvSpPr>
        <dsp:cNvPr id="0" name=""/>
        <dsp:cNvSpPr/>
      </dsp:nvSpPr>
      <dsp:spPr>
        <a:xfrm>
          <a:off x="0" y="732693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Updates / back-ups not current</a:t>
          </a:r>
        </a:p>
      </dsp:txBody>
      <dsp:txXfrm>
        <a:off x="33978" y="766671"/>
        <a:ext cx="3717660" cy="628096"/>
      </dsp:txXfrm>
    </dsp:sp>
    <dsp:sp modelId="{F4D3526D-FC58-4CD6-810B-04824F81AAC5}">
      <dsp:nvSpPr>
        <dsp:cNvPr id="0" name=""/>
        <dsp:cNvSpPr/>
      </dsp:nvSpPr>
      <dsp:spPr>
        <a:xfrm rot="5400000">
          <a:off x="6872186" y="-15534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Any negative remark about finance department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Recent inquiries about outsourcing part of all IT duties</a:t>
          </a:r>
        </a:p>
      </dsp:txBody>
      <dsp:txXfrm rot="-5400000">
        <a:off x="3785616" y="1560337"/>
        <a:ext cx="6702801" cy="502476"/>
      </dsp:txXfrm>
    </dsp:sp>
    <dsp:sp modelId="{9BD6799A-BAAC-443D-8F3C-0CCB83C24F3B}">
      <dsp:nvSpPr>
        <dsp:cNvPr id="0" name=""/>
        <dsp:cNvSpPr/>
      </dsp:nvSpPr>
      <dsp:spPr>
        <a:xfrm>
          <a:off x="0" y="1463549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Overtime pay</a:t>
          </a:r>
        </a:p>
      </dsp:txBody>
      <dsp:txXfrm>
        <a:off x="33978" y="1497527"/>
        <a:ext cx="3717660" cy="628096"/>
      </dsp:txXfrm>
    </dsp:sp>
    <dsp:sp modelId="{F05C8273-83AC-4CFF-9ED6-0D94636FF535}">
      <dsp:nvSpPr>
        <dsp:cNvPr id="0" name=""/>
        <dsp:cNvSpPr/>
      </dsp:nvSpPr>
      <dsp:spPr>
        <a:xfrm rot="5400000">
          <a:off x="6872186" y="-8225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Multiple sites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Any mention of chaos because of various sites</a:t>
          </a:r>
        </a:p>
      </dsp:txBody>
      <dsp:txXfrm rot="-5400000">
        <a:off x="3785616" y="2291192"/>
        <a:ext cx="6702801" cy="502476"/>
      </dsp:txXfrm>
    </dsp:sp>
    <dsp:sp modelId="{0DAAD15B-7978-49C2-B211-93BC2E350AE4}">
      <dsp:nvSpPr>
        <dsp:cNvPr id="0" name=""/>
        <dsp:cNvSpPr/>
      </dsp:nvSpPr>
      <dsp:spPr>
        <a:xfrm>
          <a:off x="0" y="2194404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Different versions at various sites</a:t>
          </a:r>
        </a:p>
      </dsp:txBody>
      <dsp:txXfrm>
        <a:off x="33978" y="2228382"/>
        <a:ext cx="3717660" cy="628096"/>
      </dsp:txXfrm>
    </dsp:sp>
    <dsp:sp modelId="{6A35436E-296B-4C60-A420-8BFDBD7E18F5}">
      <dsp:nvSpPr>
        <dsp:cNvPr id="0" name=""/>
        <dsp:cNvSpPr/>
      </dsp:nvSpPr>
      <dsp:spPr>
        <a:xfrm rot="5400000">
          <a:off x="6872186" y="-917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Multiple sites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Someone traveling any amount between sites</a:t>
          </a:r>
        </a:p>
      </dsp:txBody>
      <dsp:txXfrm rot="-5400000">
        <a:off x="3785616" y="3022048"/>
        <a:ext cx="6702801" cy="502476"/>
      </dsp:txXfrm>
    </dsp:sp>
    <dsp:sp modelId="{B28C647F-05F3-489D-BE36-CDB8A3ECE659}">
      <dsp:nvSpPr>
        <dsp:cNvPr id="0" name=""/>
        <dsp:cNvSpPr/>
      </dsp:nvSpPr>
      <dsp:spPr>
        <a:xfrm>
          <a:off x="0" y="2925260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Travel expense &amp; time b/t sites</a:t>
          </a:r>
        </a:p>
      </dsp:txBody>
      <dsp:txXfrm>
        <a:off x="33978" y="2959238"/>
        <a:ext cx="3717660" cy="628096"/>
      </dsp:txXfrm>
    </dsp:sp>
    <dsp:sp modelId="{53E815A5-5703-4D45-A3FE-DF06B81DE29C}">
      <dsp:nvSpPr>
        <dsp:cNvPr id="0" name=""/>
        <dsp:cNvSpPr/>
      </dsp:nvSpPr>
      <dsp:spPr>
        <a:xfrm rot="5400000">
          <a:off x="6872186" y="639150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Mention of server space being limited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Term “</a:t>
          </a:r>
          <a:r>
            <a:rPr lang="en-US" sz="1400" kern="1200" dirty="0" err="1">
              <a:solidFill>
                <a:schemeClr val="tx1"/>
              </a:solidFill>
            </a:rPr>
            <a:t>OpEx</a:t>
          </a:r>
          <a:r>
            <a:rPr lang="en-US" sz="1400" kern="1200" dirty="0">
              <a:solidFill>
                <a:schemeClr val="tx1"/>
              </a:solidFill>
            </a:rPr>
            <a:t>” or “</a:t>
          </a:r>
          <a:r>
            <a:rPr lang="en-US" sz="1400" kern="1200" dirty="0" err="1">
              <a:solidFill>
                <a:schemeClr val="tx1"/>
              </a:solidFill>
            </a:rPr>
            <a:t>CapEx</a:t>
          </a:r>
          <a:r>
            <a:rPr lang="en-US" sz="1400" kern="1200" dirty="0">
              <a:solidFill>
                <a:schemeClr val="tx1"/>
              </a:solidFill>
            </a:rPr>
            <a:t>” being used</a:t>
          </a:r>
        </a:p>
      </dsp:txBody>
      <dsp:txXfrm rot="-5400000">
        <a:off x="3785616" y="3752904"/>
        <a:ext cx="6702801" cy="502476"/>
      </dsp:txXfrm>
    </dsp:sp>
    <dsp:sp modelId="{06A480A2-053B-4DD5-B61D-F8245DF9C84C}">
      <dsp:nvSpPr>
        <dsp:cNvPr id="0" name=""/>
        <dsp:cNvSpPr/>
      </dsp:nvSpPr>
      <dsp:spPr>
        <a:xfrm>
          <a:off x="0" y="3656115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IT hardware ongoing costs</a:t>
          </a:r>
        </a:p>
      </dsp:txBody>
      <dsp:txXfrm>
        <a:off x="33978" y="3690093"/>
        <a:ext cx="3717660" cy="628096"/>
      </dsp:txXfrm>
    </dsp:sp>
    <dsp:sp modelId="{5354D369-086D-4E18-9328-EFDEB049DCB0}">
      <dsp:nvSpPr>
        <dsp:cNvPr id="0" name=""/>
        <dsp:cNvSpPr/>
      </dsp:nvSpPr>
      <dsp:spPr>
        <a:xfrm rot="5400000">
          <a:off x="6872186" y="1370005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IT having to run reports, print badges, etc.</a:t>
          </a:r>
        </a:p>
      </dsp:txBody>
      <dsp:txXfrm rot="-5400000">
        <a:off x="3785616" y="4483759"/>
        <a:ext cx="6702801" cy="502476"/>
      </dsp:txXfrm>
    </dsp:sp>
    <dsp:sp modelId="{2A4D432F-77CA-482F-97A4-2BD75C618F90}">
      <dsp:nvSpPr>
        <dsp:cNvPr id="0" name=""/>
        <dsp:cNvSpPr/>
      </dsp:nvSpPr>
      <dsp:spPr>
        <a:xfrm>
          <a:off x="0" y="4386971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Turnover and retraining of admin</a:t>
          </a:r>
        </a:p>
      </dsp:txBody>
      <dsp:txXfrm>
        <a:off x="33978" y="4420949"/>
        <a:ext cx="3717660" cy="628096"/>
      </dsp:txXfrm>
    </dsp:sp>
    <dsp:sp modelId="{55C214C3-5B8C-49F1-B5F0-0F60D514B3D1}">
      <dsp:nvSpPr>
        <dsp:cNvPr id="0" name=""/>
        <dsp:cNvSpPr/>
      </dsp:nvSpPr>
      <dsp:spPr>
        <a:xfrm rot="5400000">
          <a:off x="6872186" y="2100861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Any negative remark about finance department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Term “</a:t>
          </a:r>
          <a:r>
            <a:rPr lang="en-US" sz="1400" kern="1200" dirty="0" err="1">
              <a:solidFill>
                <a:schemeClr val="tx1"/>
              </a:solidFill>
            </a:rPr>
            <a:t>OpEx</a:t>
          </a:r>
          <a:r>
            <a:rPr lang="en-US" sz="1400" kern="1200" dirty="0">
              <a:solidFill>
                <a:schemeClr val="tx1"/>
              </a:solidFill>
            </a:rPr>
            <a:t>” or “</a:t>
          </a:r>
          <a:r>
            <a:rPr lang="en-US" sz="1400" kern="1200" dirty="0" err="1">
              <a:solidFill>
                <a:schemeClr val="tx1"/>
              </a:solidFill>
            </a:rPr>
            <a:t>CapEx</a:t>
          </a:r>
          <a:r>
            <a:rPr lang="en-US" sz="1400" kern="1200" dirty="0">
              <a:solidFill>
                <a:schemeClr val="tx1"/>
              </a:solidFill>
            </a:rPr>
            <a:t>” being used</a:t>
          </a:r>
        </a:p>
      </dsp:txBody>
      <dsp:txXfrm rot="-5400000">
        <a:off x="3785616" y="5214615"/>
        <a:ext cx="6702801" cy="502476"/>
      </dsp:txXfrm>
    </dsp:sp>
    <dsp:sp modelId="{EF17DF00-2137-4C39-BFD9-66001543CA50}">
      <dsp:nvSpPr>
        <dsp:cNvPr id="0" name=""/>
        <dsp:cNvSpPr/>
      </dsp:nvSpPr>
      <dsp:spPr>
        <a:xfrm>
          <a:off x="0" y="5117826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Unpredictable expenses</a:t>
          </a:r>
        </a:p>
      </dsp:txBody>
      <dsp:txXfrm>
        <a:off x="33978" y="5151804"/>
        <a:ext cx="3717660" cy="628096"/>
      </dsp:txXfrm>
    </dsp:sp>
    <dsp:sp modelId="{0EEDF6DC-A818-48F1-A246-3B80FF309FB7}">
      <dsp:nvSpPr>
        <dsp:cNvPr id="0" name=""/>
        <dsp:cNvSpPr/>
      </dsp:nvSpPr>
      <dsp:spPr>
        <a:xfrm rot="5400000">
          <a:off x="6872186" y="2831716"/>
          <a:ext cx="556842" cy="6729984"/>
        </a:xfrm>
        <a:prstGeom prst="round2SameRect">
          <a:avLst/>
        </a:prstGeom>
        <a:solidFill>
          <a:srgbClr val="E3CE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End-users complaining about system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Your knowledge of the system being old</a:t>
          </a:r>
        </a:p>
      </dsp:txBody>
      <dsp:txXfrm rot="-5400000">
        <a:off x="3785616" y="5945470"/>
        <a:ext cx="6702801" cy="502476"/>
      </dsp:txXfrm>
    </dsp:sp>
    <dsp:sp modelId="{D7385975-8B6C-4C24-8980-15D2DDF347A7}">
      <dsp:nvSpPr>
        <dsp:cNvPr id="0" name=""/>
        <dsp:cNvSpPr/>
      </dsp:nvSpPr>
      <dsp:spPr>
        <a:xfrm>
          <a:off x="0" y="5848682"/>
          <a:ext cx="3785616" cy="696052"/>
        </a:xfrm>
        <a:prstGeom prst="roundRect">
          <a:avLst/>
        </a:prstGeom>
        <a:solidFill>
          <a:srgbClr val="070E2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Outdated features / technology</a:t>
          </a:r>
        </a:p>
      </dsp:txBody>
      <dsp:txXfrm>
        <a:off x="33978" y="5882660"/>
        <a:ext cx="3717660" cy="628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E10AD-B133-4122-B55A-FCFB2FBB69A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9EE88-4241-4FB4-A55D-C7A211FF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1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3C928-89CD-4341-AF61-1FF1EB6E90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5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3C928-89CD-4341-AF61-1FF1EB6E90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24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24001" y="1153551"/>
            <a:ext cx="9143999" cy="2377440"/>
          </a:xfrm>
          <a:prstGeom prst="rect">
            <a:avLst/>
          </a:prstGeom>
          <a:solidFill>
            <a:srgbClr val="070E2B"/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3E80-A875-4493-B83F-894060DFB348}" type="datetime1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40" y="1260044"/>
            <a:ext cx="6271720" cy="21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9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DD12-E337-44C6-A882-9E1AE3743DAF}" type="datetime1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4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964" y="339634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96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DD12-E337-44C6-A882-9E1AE3743DAF}" type="datetime1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5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51D-236C-41D2-9A37-DF1116E77141}" type="datetime1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4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DCC-B8E5-44AA-9BEF-AD116C8ED6B4}" type="datetime1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24001" y="1153551"/>
            <a:ext cx="9143999" cy="2377440"/>
          </a:xfrm>
          <a:prstGeom prst="rect">
            <a:avLst/>
          </a:prstGeom>
          <a:solidFill>
            <a:srgbClr val="070E2B"/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3E80-A875-4493-B83F-894060DFB348}" type="datetime1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40" y="1260044"/>
            <a:ext cx="6271720" cy="21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3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A025-DBD2-44FD-84EC-49088448FC23}" type="datetime1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86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06A-A08C-43A7-9BC1-833DA4C2CB2B}" type="datetime1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85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F0A4-4E7F-4A16-BC80-94BF28E82B6A}" type="datetime1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38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F1E3-FE6A-4A2E-844C-3BEA266EA180}" type="datetime1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68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62C0-77C6-498C-A0ED-963B2A636831}" type="datetime1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0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A025-DBD2-44FD-84EC-49088448FC23}" type="datetime1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1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CA17-7C23-4EB8-8B6E-DA8A5EB612D5}" type="datetime1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87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F56E-F68E-44DD-9AA7-9AB58E026A13}" type="datetime1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7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907" y="377961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9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4908" y="216702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F56E-F68E-44DD-9AA7-9AB58E026A13}" type="datetime1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2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DD12-E337-44C6-A882-9E1AE3743DAF}" type="datetime1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82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964" y="339634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96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DD12-E337-44C6-A882-9E1AE3743DAF}" type="datetime1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65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51D-236C-41D2-9A37-DF1116E77141}" type="datetime1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7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DCC-B8E5-44AA-9BEF-AD116C8ED6B4}" type="datetime1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49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07AB-8C9C-4C7B-88D9-9AA5AD94C7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09C-F266-465E-9285-4D4E94597A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DDB1-63F4-42FA-A36B-8BA7E9F250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06A-A08C-43A7-9BC1-833DA4C2CB2B}" type="datetime1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84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0BED-2E63-4499-AA99-C9F306989C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3B45-224B-4870-9872-8E460E487C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37B9-D5D5-4DB7-9A08-9ABDC715C7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202C-D36A-440C-BBBC-44B9A86514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6254-E6E6-40CD-943E-57ECA46999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6339-849D-4D13-B51B-22D421F32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2ADB-2019-46AA-B1C2-41EED32149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B758-5BED-41A5-8ED7-C2C3295CF5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5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FE8F-22CC-4EE2-BDE9-AD5DAB8D8F14}" type="datetime1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r">
              <a:defRPr sz="4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438152"/>
            <a:ext cx="3011424" cy="7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3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102-034C-42B8-B0A5-ADFD18BB1E1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2/21/2017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r">
              <a:defRPr sz="4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6980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F0A4-4E7F-4A16-BC80-94BF28E82B6A}" type="datetime1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9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SIAEdu@ISC_logo_FINA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3" y="228600"/>
            <a:ext cx="4446767" cy="878114"/>
          </a:xfrm>
          <a:prstGeom prst="rect">
            <a:avLst/>
          </a:prstGeom>
        </p:spPr>
      </p:pic>
      <p:pic>
        <p:nvPicPr>
          <p:cNvPr id="13" name="Picture 12" descr="blue-background-foot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21418"/>
            <a:ext cx="12209105" cy="54941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2049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8B65657-6DEC-D241-9A13-267EECF52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8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SIAEdu@ISC_logo_FINA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3" y="228600"/>
            <a:ext cx="4446767" cy="878114"/>
          </a:xfrm>
          <a:prstGeom prst="rect">
            <a:avLst/>
          </a:prstGeom>
        </p:spPr>
      </p:pic>
      <p:pic>
        <p:nvPicPr>
          <p:cNvPr id="13" name="Picture 12" descr="blue-background-foot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21418"/>
            <a:ext cx="12209105" cy="54941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2049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8B65657-6DEC-D241-9A13-267EECF52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0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85DD-453C-437E-947D-C4ECD4841630}" type="datetime1">
              <a:rPr lang="en-US" smtClean="0"/>
              <a:t>2/21/2017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8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87EA-FE41-4403-ADB6-40C76EDF4440}" type="datetime1">
              <a:rPr lang="en-US" smtClean="0"/>
              <a:t>2/21/2017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18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EFC8-FCD3-4750-B7FD-8B13FED167E2}" type="datetime1">
              <a:rPr lang="en-US" smtClean="0"/>
              <a:t>2/21/2017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59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603A-0AA1-47C3-BB4F-C4377FA5C33E}" type="datetime1">
              <a:rPr lang="en-US" smtClean="0"/>
              <a:t>2/21/2017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33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DF02-C14B-4985-9C37-C8CA0C0EAB73}" type="datetime1">
              <a:rPr lang="en-US" smtClean="0"/>
              <a:t>2/21/2017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47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0F1E-AF96-4693-A5E0-A9DA69058109}" type="datetime1">
              <a:rPr lang="en-US" smtClean="0"/>
              <a:t>2/21/2017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935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BB71-D632-43FA-8226-69EBAA91D08F}" type="datetime1">
              <a:rPr lang="en-US" smtClean="0"/>
              <a:t>2/21/2017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156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969E-DB71-4362-8CD3-6F77B681FB70}" type="datetime1">
              <a:rPr lang="en-US" smtClean="0"/>
              <a:t>2/21/2017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0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F1E3-FE6A-4A2E-844C-3BEA266EA180}" type="datetime1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65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DA37-F909-4092-9ADD-40BE38FBCBCB}" type="datetime1">
              <a:rPr lang="en-US" smtClean="0"/>
              <a:t>2/21/2017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15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045C-B519-4AAB-87BF-1D58A2130742}" type="datetime1">
              <a:rPr lang="en-US" smtClean="0"/>
              <a:t>2/21/2017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35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29E8-A3E3-4238-9AEA-30DE3158494C}" type="datetime1">
              <a:rPr lang="en-US" smtClean="0"/>
              <a:t>2/21/2017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144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D4DA-4428-4F0E-B3BB-4E6105EF805B}" type="datetime1">
              <a:rPr lang="en-US" smtClean="0"/>
              <a:t>2/21/2017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00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0B02-00F7-46EF-8D69-C233DAD6FB60}" type="datetime1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r">
              <a:defRPr sz="4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438152"/>
            <a:ext cx="3011424" cy="7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14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84DA-7F3C-4BE9-9F10-8828C554F7A3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2/21/2017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r">
              <a:defRPr sz="4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438152"/>
            <a:ext cx="3011424" cy="7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96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62C0-77C6-498C-A0ED-963B2A636831}" type="datetime1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CA17-7C23-4EB8-8B6E-DA8A5EB612D5}" type="datetime1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F56E-F68E-44DD-9AA7-9AB58E026A13}" type="datetime1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907" y="377961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9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4908" y="216702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F56E-F68E-44DD-9AA7-9AB58E026A13}" type="datetime1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3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70E2B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3CEA3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D0DA-44E7-498F-B67B-5FDA66043B52}" type="datetime1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3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79" r:id="rId9"/>
    <p:sldLayoutId id="2147483657" r:id="rId10"/>
    <p:sldLayoutId id="2147483678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70E2B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3CEA3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D0DA-44E7-498F-B67B-5FDA66043B52}" type="datetime1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8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C9EEE-090D-46DD-8F5A-66A3554498DE}" type="datetime1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11A9F-EF7A-4A26-B030-B3CE0DC2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4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D61D-4FFC-4AF9-B715-7018177C7586}" type="datetime1">
              <a:rPr lang="en-US" smtClean="0"/>
              <a:t>2/21/2017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25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#16: How to Sell Hosted &amp; Managed Services to IT</a:t>
            </a:r>
          </a:p>
        </p:txBody>
      </p:sp>
    </p:spTree>
    <p:extLst>
      <p:ext uri="{BB962C8B-B14F-4D97-AF65-F5344CB8AC3E}">
        <p14:creationId xmlns:p14="http://schemas.microsoft.com/office/powerpoint/2010/main" val="355999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37450"/>
            <a:ext cx="12192000" cy="646331"/>
          </a:xfrm>
          <a:prstGeom prst="rect">
            <a:avLst/>
          </a:prstGeom>
          <a:solidFill>
            <a:srgbClr val="070E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Poll</a:t>
            </a:r>
          </a:p>
        </p:txBody>
      </p:sp>
    </p:spTree>
    <p:extLst>
      <p:ext uri="{BB962C8B-B14F-4D97-AF65-F5344CB8AC3E}">
        <p14:creationId xmlns:p14="http://schemas.microsoft.com/office/powerpoint/2010/main" val="144963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37450"/>
            <a:ext cx="12192000" cy="646331"/>
          </a:xfrm>
          <a:prstGeom prst="rect">
            <a:avLst/>
          </a:prstGeom>
          <a:solidFill>
            <a:srgbClr val="070E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Which type of IT role do you work with the most frequently? </a:t>
            </a:r>
          </a:p>
        </p:txBody>
      </p:sp>
    </p:spTree>
    <p:extLst>
      <p:ext uri="{BB962C8B-B14F-4D97-AF65-F5344CB8AC3E}">
        <p14:creationId xmlns:p14="http://schemas.microsoft.com/office/powerpoint/2010/main" val="2569504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Who?  Really … Who?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6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4683" y="0"/>
            <a:ext cx="6353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2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171" y="0"/>
            <a:ext cx="1027636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44683" y="0"/>
            <a:ext cx="6353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7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24070" y="251791"/>
          <a:ext cx="11211340" cy="6376297"/>
        </p:xfrm>
        <a:graphic>
          <a:graphicData uri="http://schemas.openxmlformats.org/drawingml/2006/table">
            <a:tbl>
              <a:tblPr firstRow="1" bandRow="1">
                <a:effectLst>
                  <a:outerShdw blurRad="101600" dist="76200" dir="8100000" algn="tr" rotWithShape="0">
                    <a:prstClr val="black">
                      <a:alpha val="40000"/>
                    </a:prstClr>
                  </a:outerShdw>
                </a:effectLst>
                <a:tableStyleId>{74C1A8A3-306A-4EB7-A6B1-4F7E0EB9C5D6}</a:tableStyleId>
              </a:tblPr>
              <a:tblGrid>
                <a:gridCol w="5605670">
                  <a:extLst>
                    <a:ext uri="{9D8B030D-6E8A-4147-A177-3AD203B41FA5}">
                      <a16:colId xmlns:a16="http://schemas.microsoft.com/office/drawing/2014/main" val="3745179404"/>
                    </a:ext>
                  </a:extLst>
                </a:gridCol>
                <a:gridCol w="5605670">
                  <a:extLst>
                    <a:ext uri="{9D8B030D-6E8A-4147-A177-3AD203B41FA5}">
                      <a16:colId xmlns:a16="http://schemas.microsoft.com/office/drawing/2014/main" val="2441380892"/>
                    </a:ext>
                  </a:extLst>
                </a:gridCol>
              </a:tblGrid>
              <a:tr h="4846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Characteristics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Descriptors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59346"/>
                  </a:ext>
                </a:extLst>
              </a:tr>
              <a:tr h="2135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Background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Job? Career Path?  Family?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or tech school</a:t>
                      </a: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graduates.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Worked up through the MIS department.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single or very married.</a:t>
                      </a:r>
                      <a:endPara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81786"/>
                  </a:ext>
                </a:extLst>
              </a:tr>
              <a:tr h="1826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Demographics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Gender? Age? Income? Location?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45 years old.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Mostly males, but females are becoming common in leadership roles.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middle class income.</a:t>
                      </a:r>
                      <a:endPara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64975"/>
                  </a:ext>
                </a:extLst>
              </a:tr>
              <a:tr h="1929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Identifiers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Demeanor? Communication Preference / Style?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Binary in opinion</a:t>
                      </a: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very black or white.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Blunt - always seem overwhelmed.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technology to communicate – </a:t>
                      </a:r>
                      <a:r>
                        <a:rPr lang="en-US" sz="1800" baseline="0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texters</a:t>
                      </a: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aseline="0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no voicemails.</a:t>
                      </a:r>
                      <a:endPara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4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82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24070" y="251791"/>
          <a:ext cx="11211340" cy="6376297"/>
        </p:xfrm>
        <a:graphic>
          <a:graphicData uri="http://schemas.openxmlformats.org/drawingml/2006/table">
            <a:tbl>
              <a:tblPr firstRow="1" bandRow="1">
                <a:effectLst>
                  <a:outerShdw blurRad="101600" dist="76200" dir="8100000" algn="tr" rotWithShape="0">
                    <a:prstClr val="black">
                      <a:alpha val="40000"/>
                    </a:prstClr>
                  </a:outerShdw>
                </a:effectLst>
                <a:tableStyleId>{74C1A8A3-306A-4EB7-A6B1-4F7E0EB9C5D6}</a:tableStyleId>
              </a:tblPr>
              <a:tblGrid>
                <a:gridCol w="5605670">
                  <a:extLst>
                    <a:ext uri="{9D8B030D-6E8A-4147-A177-3AD203B41FA5}">
                      <a16:colId xmlns:a16="http://schemas.microsoft.com/office/drawing/2014/main" val="3745179404"/>
                    </a:ext>
                  </a:extLst>
                </a:gridCol>
                <a:gridCol w="5605670">
                  <a:extLst>
                    <a:ext uri="{9D8B030D-6E8A-4147-A177-3AD203B41FA5}">
                      <a16:colId xmlns:a16="http://schemas.microsoft.com/office/drawing/2014/main" val="2441380892"/>
                    </a:ext>
                  </a:extLst>
                </a:gridCol>
              </a:tblGrid>
              <a:tr h="4846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Characteristics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Descriptors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59346"/>
                  </a:ext>
                </a:extLst>
              </a:tr>
              <a:tr h="2135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Background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Job? Career Path?  Family?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or tech school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graduates.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Worked up through the MIS department.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single or very married.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81786"/>
                  </a:ext>
                </a:extLst>
              </a:tr>
              <a:tr h="1826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Demographics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Gender? Age? Income? Location?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45 years old.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Mostly males, but females are becoming common in leadership roles.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middle class income.</a:t>
                      </a:r>
                      <a:endPara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64975"/>
                  </a:ext>
                </a:extLst>
              </a:tr>
              <a:tr h="1929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Identifiers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Demeanor? Communication Preference / Style?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Binary in opinion</a:t>
                      </a: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very black or white.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Blunt - always seem overwhelmed.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technology to communicate – </a:t>
                      </a:r>
                      <a:r>
                        <a:rPr lang="en-US" sz="1800" baseline="0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texters</a:t>
                      </a: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aseline="0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no voicemails.</a:t>
                      </a:r>
                      <a:endPara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4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9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24070" y="251791"/>
          <a:ext cx="11211340" cy="6376297"/>
        </p:xfrm>
        <a:graphic>
          <a:graphicData uri="http://schemas.openxmlformats.org/drawingml/2006/table">
            <a:tbl>
              <a:tblPr firstRow="1" bandRow="1">
                <a:effectLst>
                  <a:outerShdw blurRad="101600" dist="76200" dir="8100000" algn="tr" rotWithShape="0">
                    <a:prstClr val="black">
                      <a:alpha val="40000"/>
                    </a:prstClr>
                  </a:outerShdw>
                </a:effectLst>
                <a:tableStyleId>{74C1A8A3-306A-4EB7-A6B1-4F7E0EB9C5D6}</a:tableStyleId>
              </a:tblPr>
              <a:tblGrid>
                <a:gridCol w="5605670">
                  <a:extLst>
                    <a:ext uri="{9D8B030D-6E8A-4147-A177-3AD203B41FA5}">
                      <a16:colId xmlns:a16="http://schemas.microsoft.com/office/drawing/2014/main" val="3745179404"/>
                    </a:ext>
                  </a:extLst>
                </a:gridCol>
                <a:gridCol w="5605670">
                  <a:extLst>
                    <a:ext uri="{9D8B030D-6E8A-4147-A177-3AD203B41FA5}">
                      <a16:colId xmlns:a16="http://schemas.microsoft.com/office/drawing/2014/main" val="2441380892"/>
                    </a:ext>
                  </a:extLst>
                </a:gridCol>
              </a:tblGrid>
              <a:tr h="4846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Characteristics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Descriptors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59346"/>
                  </a:ext>
                </a:extLst>
              </a:tr>
              <a:tr h="2135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Background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Job? Career Path?  Family?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or tech school</a:t>
                      </a: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graduates.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Worked up through the MIS department.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single or very married.</a:t>
                      </a:r>
                      <a:endPara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81786"/>
                  </a:ext>
                </a:extLst>
              </a:tr>
              <a:tr h="1826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Demographics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Gender? Age? Income? Location?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45 years old.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Mostly males, but females are becoming common in leadership roles.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middle class income.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64975"/>
                  </a:ext>
                </a:extLst>
              </a:tr>
              <a:tr h="1929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Identifiers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Demeanor? Communication Preference / Style?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Binary in opinion</a:t>
                      </a: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very black or white.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Blunt - always seem overwhelmed.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technology to communicate – </a:t>
                      </a:r>
                      <a:r>
                        <a:rPr lang="en-US" sz="1800" baseline="0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texters</a:t>
                      </a: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aseline="0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no voicemails.</a:t>
                      </a:r>
                      <a:endPara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4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57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139200"/>
              </p:ext>
            </p:extLst>
          </p:nvPr>
        </p:nvGraphicFramePr>
        <p:xfrm>
          <a:off x="424070" y="251791"/>
          <a:ext cx="11211340" cy="6376297"/>
        </p:xfrm>
        <a:graphic>
          <a:graphicData uri="http://schemas.openxmlformats.org/drawingml/2006/table">
            <a:tbl>
              <a:tblPr firstRow="1" bandRow="1">
                <a:effectLst>
                  <a:outerShdw blurRad="101600" dist="76200" dir="8100000" algn="tr" rotWithShape="0">
                    <a:prstClr val="black">
                      <a:alpha val="40000"/>
                    </a:prstClr>
                  </a:outerShdw>
                </a:effectLst>
                <a:tableStyleId>{74C1A8A3-306A-4EB7-A6B1-4F7E0EB9C5D6}</a:tableStyleId>
              </a:tblPr>
              <a:tblGrid>
                <a:gridCol w="5605670">
                  <a:extLst>
                    <a:ext uri="{9D8B030D-6E8A-4147-A177-3AD203B41FA5}">
                      <a16:colId xmlns:a16="http://schemas.microsoft.com/office/drawing/2014/main" val="3745179404"/>
                    </a:ext>
                  </a:extLst>
                </a:gridCol>
                <a:gridCol w="5605670">
                  <a:extLst>
                    <a:ext uri="{9D8B030D-6E8A-4147-A177-3AD203B41FA5}">
                      <a16:colId xmlns:a16="http://schemas.microsoft.com/office/drawing/2014/main" val="2441380892"/>
                    </a:ext>
                  </a:extLst>
                </a:gridCol>
              </a:tblGrid>
              <a:tr h="4846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Characteristics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Descriptors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59346"/>
                  </a:ext>
                </a:extLst>
              </a:tr>
              <a:tr h="2135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Background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Job? Career Path?  Family?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or tech school</a:t>
                      </a: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graduates.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Worked up through the MIS department.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single or very married.</a:t>
                      </a:r>
                      <a:endPara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81786"/>
                  </a:ext>
                </a:extLst>
              </a:tr>
              <a:tr h="1826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Demographics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Gender? Age? Income? Location?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45 years old.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Mostly males, but females are becoming common in leadership roles.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middle class income.</a:t>
                      </a:r>
                      <a:endPara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64975"/>
                  </a:ext>
                </a:extLst>
              </a:tr>
              <a:tr h="1929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Identifiers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Demeanor? Communication Preference / Style?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Binary in opinion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no gray area.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Blunt - always seem overwhelmed.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technology to communicate –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texters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no voicemails.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4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068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039864"/>
              </p:ext>
            </p:extLst>
          </p:nvPr>
        </p:nvGraphicFramePr>
        <p:xfrm>
          <a:off x="424070" y="251791"/>
          <a:ext cx="11211340" cy="6376297"/>
        </p:xfrm>
        <a:graphic>
          <a:graphicData uri="http://schemas.openxmlformats.org/drawingml/2006/table">
            <a:tbl>
              <a:tblPr firstRow="1" bandRow="1">
                <a:effectLst>
                  <a:outerShdw blurRad="101600" dist="76200" dir="8100000" algn="tr" rotWithShape="0">
                    <a:prstClr val="black">
                      <a:alpha val="40000"/>
                    </a:prstClr>
                  </a:outerShdw>
                </a:effectLst>
                <a:tableStyleId>{74C1A8A3-306A-4EB7-A6B1-4F7E0EB9C5D6}</a:tableStyleId>
              </a:tblPr>
              <a:tblGrid>
                <a:gridCol w="5605670">
                  <a:extLst>
                    <a:ext uri="{9D8B030D-6E8A-4147-A177-3AD203B41FA5}">
                      <a16:colId xmlns:a16="http://schemas.microsoft.com/office/drawing/2014/main" val="3745179404"/>
                    </a:ext>
                  </a:extLst>
                </a:gridCol>
                <a:gridCol w="5605670">
                  <a:extLst>
                    <a:ext uri="{9D8B030D-6E8A-4147-A177-3AD203B41FA5}">
                      <a16:colId xmlns:a16="http://schemas.microsoft.com/office/drawing/2014/main" val="2441380892"/>
                    </a:ext>
                  </a:extLst>
                </a:gridCol>
              </a:tblGrid>
              <a:tr h="4846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Characteristics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Descriptors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59346"/>
                  </a:ext>
                </a:extLst>
              </a:tr>
              <a:tr h="2135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Background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Job? Career Path?  Family?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or tech school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graduates.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Worked up through the MIS department.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single or very married.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81786"/>
                  </a:ext>
                </a:extLst>
              </a:tr>
              <a:tr h="1826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Demographics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Gender? Age? Income? Location?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45 years old.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Mostly males, but females are becoming common in leadership roles.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middle class income.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64975"/>
                  </a:ext>
                </a:extLst>
              </a:tr>
              <a:tr h="1929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Identifiers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Demeanor? Communication Preference / Style?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Binary in opinion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no gray area.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Blunt - always seem overwhelmed.</a:t>
                      </a: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technology to communicate –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texters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no voicemails.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4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53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82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30696" y="248480"/>
          <a:ext cx="11210544" cy="6443787"/>
        </p:xfrm>
        <a:graphic>
          <a:graphicData uri="http://schemas.openxmlformats.org/drawingml/2006/table">
            <a:tbl>
              <a:tblPr firstRow="1" bandRow="1">
                <a:effectLst>
                  <a:outerShdw blurRad="101600" dist="76200" dir="8100000" algn="tr" rotWithShape="0">
                    <a:prstClr val="black">
                      <a:alpha val="40000"/>
                    </a:prstClr>
                  </a:outerShdw>
                </a:effectLst>
                <a:tableStyleId>{74C1A8A3-306A-4EB7-A6B1-4F7E0EB9C5D6}</a:tableStyleId>
              </a:tblPr>
              <a:tblGrid>
                <a:gridCol w="5605272">
                  <a:extLst>
                    <a:ext uri="{9D8B030D-6E8A-4147-A177-3AD203B41FA5}">
                      <a16:colId xmlns:a16="http://schemas.microsoft.com/office/drawing/2014/main" val="3745179404"/>
                    </a:ext>
                  </a:extLst>
                </a:gridCol>
                <a:gridCol w="5605272">
                  <a:extLst>
                    <a:ext uri="{9D8B030D-6E8A-4147-A177-3AD203B41FA5}">
                      <a16:colId xmlns:a16="http://schemas.microsoft.com/office/drawing/2014/main" val="2441380892"/>
                    </a:ext>
                  </a:extLst>
                </a:gridCol>
              </a:tblGrid>
              <a:tr h="4846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Characteristics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Descriptors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59346"/>
                  </a:ext>
                </a:extLst>
              </a:tr>
              <a:tr h="17357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Goal?  Secondary Goals?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Minimize</a:t>
                      </a: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downtime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Secure the network and data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Standardize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Meet their budget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Free up data storage space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81786"/>
                  </a:ext>
                </a:extLst>
              </a:tr>
              <a:tr h="186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Challenges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Challenge?  Secondary Challenges?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Time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Personnel resources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Working</a:t>
                      </a: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on objectives other than IT’s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Staying up to date on technology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Video taking up storage space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64975"/>
                  </a:ext>
                </a:extLst>
              </a:tr>
              <a:tr h="2360062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Objections to HMS</a:t>
                      </a: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wouldn’t they buy from you?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416" marR="95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Concern about</a:t>
                      </a: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the security of the data being hosted somewhere else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Already</a:t>
                      </a: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have the servers and infrastructure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Already have people on board to manage the services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Power and authority taken away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4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730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470815"/>
              </p:ext>
            </p:extLst>
          </p:nvPr>
        </p:nvGraphicFramePr>
        <p:xfrm>
          <a:off x="430696" y="248480"/>
          <a:ext cx="11210544" cy="6443787"/>
        </p:xfrm>
        <a:graphic>
          <a:graphicData uri="http://schemas.openxmlformats.org/drawingml/2006/table">
            <a:tbl>
              <a:tblPr firstRow="1" bandRow="1">
                <a:effectLst>
                  <a:outerShdw blurRad="101600" dist="76200" dir="8100000" algn="tr" rotWithShape="0">
                    <a:prstClr val="black">
                      <a:alpha val="40000"/>
                    </a:prstClr>
                  </a:outerShdw>
                </a:effectLst>
                <a:tableStyleId>{74C1A8A3-306A-4EB7-A6B1-4F7E0EB9C5D6}</a:tableStyleId>
              </a:tblPr>
              <a:tblGrid>
                <a:gridCol w="5605272">
                  <a:extLst>
                    <a:ext uri="{9D8B030D-6E8A-4147-A177-3AD203B41FA5}">
                      <a16:colId xmlns:a16="http://schemas.microsoft.com/office/drawing/2014/main" val="3745179404"/>
                    </a:ext>
                  </a:extLst>
                </a:gridCol>
                <a:gridCol w="5605272">
                  <a:extLst>
                    <a:ext uri="{9D8B030D-6E8A-4147-A177-3AD203B41FA5}">
                      <a16:colId xmlns:a16="http://schemas.microsoft.com/office/drawing/2014/main" val="2441380892"/>
                    </a:ext>
                  </a:extLst>
                </a:gridCol>
              </a:tblGrid>
              <a:tr h="4846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Characteristics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Descriptors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59346"/>
                  </a:ext>
                </a:extLst>
              </a:tr>
              <a:tr h="17357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Goal?  Secondary Goals?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Minimize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downtime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Secure the network and data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Standardize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Meet their budget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Free up data storage space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81786"/>
                  </a:ext>
                </a:extLst>
              </a:tr>
              <a:tr h="186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Challenges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Challenge?  Secondary Challenges?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Time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Personnel resources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Working</a:t>
                      </a: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on objectives other than IT’s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Staying up to date on technology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Video taking up storage space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64975"/>
                  </a:ext>
                </a:extLst>
              </a:tr>
              <a:tr h="2360062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rgbClr val="E3CEA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800" kern="1200" dirty="0">
                          <a:solidFill>
                            <a:srgbClr val="E3CEA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Objections to HMS</a:t>
                      </a: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rgbClr val="E3CEA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wouldn’t they buy from you? </a:t>
                      </a:r>
                      <a:endParaRPr lang="en-US" sz="1800" kern="1200" dirty="0">
                        <a:solidFill>
                          <a:srgbClr val="E3CEA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solidFill>
                          <a:srgbClr val="E3CEA3"/>
                        </a:solidFill>
                      </a:endParaRPr>
                    </a:p>
                  </a:txBody>
                  <a:tcPr marL="95416" marR="95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Concern about</a:t>
                      </a: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the security of the data being hosted somewhere else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Already</a:t>
                      </a: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have the servers and infrastructure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Already have people on board to manage the services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Power and authority taken away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4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509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236125"/>
              </p:ext>
            </p:extLst>
          </p:nvPr>
        </p:nvGraphicFramePr>
        <p:xfrm>
          <a:off x="430696" y="248480"/>
          <a:ext cx="11210544" cy="6443787"/>
        </p:xfrm>
        <a:graphic>
          <a:graphicData uri="http://schemas.openxmlformats.org/drawingml/2006/table">
            <a:tbl>
              <a:tblPr firstRow="1" bandRow="1">
                <a:effectLst>
                  <a:outerShdw blurRad="101600" dist="76200" dir="8100000" algn="tr" rotWithShape="0">
                    <a:prstClr val="black">
                      <a:alpha val="40000"/>
                    </a:prstClr>
                  </a:outerShdw>
                </a:effectLst>
                <a:tableStyleId>{74C1A8A3-306A-4EB7-A6B1-4F7E0EB9C5D6}</a:tableStyleId>
              </a:tblPr>
              <a:tblGrid>
                <a:gridCol w="5605272">
                  <a:extLst>
                    <a:ext uri="{9D8B030D-6E8A-4147-A177-3AD203B41FA5}">
                      <a16:colId xmlns:a16="http://schemas.microsoft.com/office/drawing/2014/main" val="3745179404"/>
                    </a:ext>
                  </a:extLst>
                </a:gridCol>
                <a:gridCol w="5605272">
                  <a:extLst>
                    <a:ext uri="{9D8B030D-6E8A-4147-A177-3AD203B41FA5}">
                      <a16:colId xmlns:a16="http://schemas.microsoft.com/office/drawing/2014/main" val="2441380892"/>
                    </a:ext>
                  </a:extLst>
                </a:gridCol>
              </a:tblGrid>
              <a:tr h="4846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Characteristics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Descriptors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59346"/>
                  </a:ext>
                </a:extLst>
              </a:tr>
              <a:tr h="17357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Goals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Goal?  Secondary Goals?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Minimize</a:t>
                      </a: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downtime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Secure the network and data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Standardize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Meet their budget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Free up data storage space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81786"/>
                  </a:ext>
                </a:extLst>
              </a:tr>
              <a:tr h="186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Challenges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Challenge?  Secondary Challenges?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Personnel resources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Working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on objectives other than IT’s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Staying up to date on technology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Video taking up storage space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64975"/>
                  </a:ext>
                </a:extLst>
              </a:tr>
              <a:tr h="2360062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800" kern="1200" dirty="0">
                          <a:solidFill>
                            <a:srgbClr val="E3CEA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Objections to HMS</a:t>
                      </a: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rgbClr val="E3CEA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wouldn’t they buy from you? </a:t>
                      </a:r>
                      <a:endParaRPr lang="en-US" sz="1800" kern="1200" dirty="0">
                        <a:solidFill>
                          <a:srgbClr val="E3CEA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416" marR="95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Concern about</a:t>
                      </a: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the security of the data being hosted somewhere else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Already</a:t>
                      </a: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have the servers and infrastructure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Already have people on board to manage the services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Power and authority taken away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4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168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363460"/>
              </p:ext>
            </p:extLst>
          </p:nvPr>
        </p:nvGraphicFramePr>
        <p:xfrm>
          <a:off x="430696" y="248480"/>
          <a:ext cx="11210544" cy="6443787"/>
        </p:xfrm>
        <a:graphic>
          <a:graphicData uri="http://schemas.openxmlformats.org/drawingml/2006/table">
            <a:tbl>
              <a:tblPr firstRow="1" bandRow="1">
                <a:effectLst>
                  <a:outerShdw blurRad="101600" dist="76200" dir="8100000" algn="tr" rotWithShape="0">
                    <a:prstClr val="black">
                      <a:alpha val="40000"/>
                    </a:prstClr>
                  </a:outerShdw>
                </a:effectLst>
                <a:tableStyleId>{74C1A8A3-306A-4EB7-A6B1-4F7E0EB9C5D6}</a:tableStyleId>
              </a:tblPr>
              <a:tblGrid>
                <a:gridCol w="5605272">
                  <a:extLst>
                    <a:ext uri="{9D8B030D-6E8A-4147-A177-3AD203B41FA5}">
                      <a16:colId xmlns:a16="http://schemas.microsoft.com/office/drawing/2014/main" val="3745179404"/>
                    </a:ext>
                  </a:extLst>
                </a:gridCol>
                <a:gridCol w="5605272">
                  <a:extLst>
                    <a:ext uri="{9D8B030D-6E8A-4147-A177-3AD203B41FA5}">
                      <a16:colId xmlns:a16="http://schemas.microsoft.com/office/drawing/2014/main" val="2441380892"/>
                    </a:ext>
                  </a:extLst>
                </a:gridCol>
              </a:tblGrid>
              <a:tr h="4846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Characteristics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Descriptors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59346"/>
                  </a:ext>
                </a:extLst>
              </a:tr>
              <a:tr h="17357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Goals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Goal?  Secondary Goals?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Minimize</a:t>
                      </a: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downtime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Secure the network and data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Standardize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Meet their budget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Free up data storage space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81786"/>
                  </a:ext>
                </a:extLst>
              </a:tr>
              <a:tr h="186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Challenges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Challenge?  Secondary Challenges?</a:t>
                      </a:r>
                      <a:endParaRPr lang="en-US" sz="20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E3CEA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E3CEA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Time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Personnel resources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Working</a:t>
                      </a: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on objectives other than IT’s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Staying up to date on technology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Video taking up storage space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64975"/>
                  </a:ext>
                </a:extLst>
              </a:tr>
              <a:tr h="2360062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Objections to HMS</a:t>
                      </a: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wouldn’t they buy from you?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416" marR="95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Concern about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the security of the data being hosted somewhere else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Already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have the servers and infrastructure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Already have people on board to manage the services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Power and authority taken away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4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5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046302"/>
              </p:ext>
            </p:extLst>
          </p:nvPr>
        </p:nvGraphicFramePr>
        <p:xfrm>
          <a:off x="430696" y="248480"/>
          <a:ext cx="11210544" cy="6443787"/>
        </p:xfrm>
        <a:graphic>
          <a:graphicData uri="http://schemas.openxmlformats.org/drawingml/2006/table">
            <a:tbl>
              <a:tblPr firstRow="1" bandRow="1">
                <a:effectLst>
                  <a:outerShdw blurRad="101600" dist="76200" dir="8100000" algn="tr" rotWithShape="0">
                    <a:prstClr val="black">
                      <a:alpha val="40000"/>
                    </a:prstClr>
                  </a:outerShdw>
                </a:effectLst>
                <a:tableStyleId>{74C1A8A3-306A-4EB7-A6B1-4F7E0EB9C5D6}</a:tableStyleId>
              </a:tblPr>
              <a:tblGrid>
                <a:gridCol w="5605272">
                  <a:extLst>
                    <a:ext uri="{9D8B030D-6E8A-4147-A177-3AD203B41FA5}">
                      <a16:colId xmlns:a16="http://schemas.microsoft.com/office/drawing/2014/main" val="3745179404"/>
                    </a:ext>
                  </a:extLst>
                </a:gridCol>
                <a:gridCol w="5605272">
                  <a:extLst>
                    <a:ext uri="{9D8B030D-6E8A-4147-A177-3AD203B41FA5}">
                      <a16:colId xmlns:a16="http://schemas.microsoft.com/office/drawing/2014/main" val="2441380892"/>
                    </a:ext>
                  </a:extLst>
                </a:gridCol>
              </a:tblGrid>
              <a:tr h="4846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Characteristics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Descriptors</a:t>
                      </a:r>
                    </a:p>
                  </a:txBody>
                  <a:tcPr marL="95416" marR="954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59346"/>
                  </a:ext>
                </a:extLst>
              </a:tr>
              <a:tr h="17357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Goal?  Secondary Goals?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Minimize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downtime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Secure the network and data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Standardize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Meet their budget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Free up data storage space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81786"/>
                  </a:ext>
                </a:extLst>
              </a:tr>
              <a:tr h="186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Challenges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Challenge?  Secondary Challenges?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Personnel resources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Working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on objectives other than IT’s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Staying up to date on technology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Video taking up storage space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64975"/>
                  </a:ext>
                </a:extLst>
              </a:tr>
              <a:tr h="2360062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Objections to HMS</a:t>
                      </a: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wouldn’t they buy from you?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416" marR="954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Concern about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the security of the data being hosted somewhere else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Already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have the servers and infrastructure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Already have people on board to manage the services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Power and authority taken away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4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329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37450"/>
            <a:ext cx="12192000" cy="646331"/>
          </a:xfrm>
          <a:prstGeom prst="rect">
            <a:avLst/>
          </a:prstGeom>
          <a:solidFill>
            <a:srgbClr val="070E2B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Poll</a:t>
            </a:r>
          </a:p>
        </p:txBody>
      </p:sp>
    </p:spTree>
    <p:extLst>
      <p:ext uri="{BB962C8B-B14F-4D97-AF65-F5344CB8AC3E}">
        <p14:creationId xmlns:p14="http://schemas.microsoft.com/office/powerpoint/2010/main" val="3543904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171" y="0"/>
            <a:ext cx="1027636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44683" y="0"/>
            <a:ext cx="6353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88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that Matter to 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58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Hosted &amp; Managed Services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E3CEA3"/>
          </a:solidFill>
          <a:ln w="38100">
            <a:noFill/>
          </a:ln>
        </p:spPr>
        <p:txBody>
          <a:bodyPr anchor="ctr"/>
          <a:lstStyle/>
          <a:p>
            <a:r>
              <a:rPr lang="en-US" sz="2400" dirty="0"/>
              <a:t>24/7 services as needed</a:t>
            </a:r>
          </a:p>
          <a:p>
            <a:r>
              <a:rPr lang="en-US" sz="2400" dirty="0"/>
              <a:t>Always have access to fully trained administrator</a:t>
            </a:r>
          </a:p>
          <a:p>
            <a:r>
              <a:rPr lang="en-US" sz="2400" dirty="0"/>
              <a:t>Always have most updated system</a:t>
            </a:r>
          </a:p>
          <a:p>
            <a:r>
              <a:rPr lang="en-US" sz="2400" dirty="0"/>
              <a:t>Business process improvements</a:t>
            </a:r>
          </a:p>
          <a:p>
            <a:r>
              <a:rPr lang="en-US" sz="2400" dirty="0"/>
              <a:t>Lower TCO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E3CEA3"/>
          </a:solidFill>
          <a:ln w="38100">
            <a:noFill/>
          </a:ln>
        </p:spPr>
        <p:txBody>
          <a:bodyPr anchor="ctr"/>
          <a:lstStyle/>
          <a:p>
            <a:r>
              <a:rPr lang="en-US" sz="2400" dirty="0" err="1"/>
              <a:t>CapEx</a:t>
            </a:r>
            <a:r>
              <a:rPr lang="en-US" sz="2400" dirty="0"/>
              <a:t> -&gt; </a:t>
            </a:r>
            <a:r>
              <a:rPr lang="en-US" sz="2400" dirty="0" err="1"/>
              <a:t>OpEx</a:t>
            </a:r>
            <a:endParaRPr lang="en-US" sz="2400" dirty="0"/>
          </a:p>
          <a:p>
            <a:r>
              <a:rPr lang="en-US" sz="2400" dirty="0"/>
              <a:t>Minimize IT requirements</a:t>
            </a:r>
          </a:p>
          <a:p>
            <a:r>
              <a:rPr lang="en-US" sz="2400" dirty="0"/>
              <a:t>Optimize IT staff</a:t>
            </a:r>
          </a:p>
          <a:p>
            <a:r>
              <a:rPr lang="en-US" sz="2400" dirty="0"/>
              <a:t>Optimize security staff</a:t>
            </a:r>
          </a:p>
          <a:p>
            <a:r>
              <a:rPr lang="en-US" sz="2400" dirty="0"/>
              <a:t>Reduction of guards</a:t>
            </a:r>
          </a:p>
          <a:p>
            <a:r>
              <a:rPr lang="en-US" sz="2400" dirty="0"/>
              <a:t>Remote access from anywhere with internet</a:t>
            </a:r>
          </a:p>
          <a:p>
            <a:r>
              <a:rPr lang="en-US" sz="2400" dirty="0"/>
              <a:t>Resiliency</a:t>
            </a:r>
          </a:p>
        </p:txBody>
      </p:sp>
    </p:spTree>
    <p:extLst>
      <p:ext uri="{BB962C8B-B14F-4D97-AF65-F5344CB8AC3E}">
        <p14:creationId xmlns:p14="http://schemas.microsoft.com/office/powerpoint/2010/main" val="3674625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Benefits that Matter to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E3CEA3"/>
          </a:solidFill>
          <a:ln w="38100">
            <a:noFill/>
          </a:ln>
        </p:spPr>
        <p:txBody>
          <a:bodyPr anchor="ctr"/>
          <a:lstStyle/>
          <a:p>
            <a:r>
              <a:rPr lang="en-US" sz="2400" dirty="0"/>
              <a:t>24/7 services as needed</a:t>
            </a:r>
          </a:p>
          <a:p>
            <a:r>
              <a:rPr lang="en-US" sz="2400" dirty="0"/>
              <a:t>Always have access to fully trained administrator</a:t>
            </a:r>
          </a:p>
          <a:p>
            <a:r>
              <a:rPr lang="en-US" sz="2400" dirty="0">
                <a:solidFill>
                  <a:srgbClr val="E3CEA3"/>
                </a:solidFill>
              </a:rPr>
              <a:t>Always have most updated system</a:t>
            </a:r>
          </a:p>
          <a:p>
            <a:r>
              <a:rPr lang="en-US" sz="2400" dirty="0">
                <a:solidFill>
                  <a:srgbClr val="E3CEA3"/>
                </a:solidFill>
              </a:rPr>
              <a:t>Business process improvements</a:t>
            </a:r>
          </a:p>
          <a:p>
            <a:r>
              <a:rPr lang="en-US" sz="2400" dirty="0">
                <a:solidFill>
                  <a:srgbClr val="E3CEA3"/>
                </a:solidFill>
              </a:rPr>
              <a:t>Lower TCO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E3CEA3"/>
          </a:solidFill>
          <a:ln w="38100">
            <a:noFill/>
          </a:ln>
        </p:spPr>
        <p:txBody>
          <a:bodyPr anchor="ctr"/>
          <a:lstStyle/>
          <a:p>
            <a:r>
              <a:rPr lang="en-US" sz="2400" dirty="0" err="1">
                <a:solidFill>
                  <a:srgbClr val="E3CEA3"/>
                </a:solidFill>
              </a:rPr>
              <a:t>CapEx</a:t>
            </a:r>
            <a:r>
              <a:rPr lang="en-US" sz="2400" dirty="0">
                <a:solidFill>
                  <a:srgbClr val="E3CEA3"/>
                </a:solidFill>
              </a:rPr>
              <a:t> -&gt; </a:t>
            </a:r>
            <a:r>
              <a:rPr lang="en-US" sz="2400" dirty="0" err="1">
                <a:solidFill>
                  <a:srgbClr val="E3CEA3"/>
                </a:solidFill>
              </a:rPr>
              <a:t>OpEx</a:t>
            </a:r>
            <a:endParaRPr lang="en-US" sz="2400" dirty="0">
              <a:solidFill>
                <a:srgbClr val="E3CEA3"/>
              </a:solidFill>
            </a:endParaRPr>
          </a:p>
          <a:p>
            <a:r>
              <a:rPr lang="en-US" sz="2400" dirty="0"/>
              <a:t>Minimize IT requirements</a:t>
            </a:r>
          </a:p>
          <a:p>
            <a:r>
              <a:rPr lang="en-US" sz="2400" dirty="0"/>
              <a:t>Optimize IT staff</a:t>
            </a:r>
          </a:p>
          <a:p>
            <a:r>
              <a:rPr lang="en-US" sz="2400" dirty="0">
                <a:solidFill>
                  <a:srgbClr val="E3CEA3"/>
                </a:solidFill>
              </a:rPr>
              <a:t>Optimize security staff</a:t>
            </a:r>
          </a:p>
          <a:p>
            <a:r>
              <a:rPr lang="en-US" sz="2400" dirty="0">
                <a:solidFill>
                  <a:srgbClr val="E3CEA3"/>
                </a:solidFill>
              </a:rPr>
              <a:t>Reduction of guards</a:t>
            </a:r>
          </a:p>
          <a:p>
            <a:r>
              <a:rPr lang="en-US" sz="2400" dirty="0">
                <a:solidFill>
                  <a:srgbClr val="E3CEA3"/>
                </a:solidFill>
              </a:rPr>
              <a:t>Remote access from anywhere with internet</a:t>
            </a:r>
          </a:p>
          <a:p>
            <a:r>
              <a:rPr lang="en-US" sz="2400" dirty="0"/>
              <a:t>Resiliency</a:t>
            </a:r>
          </a:p>
        </p:txBody>
      </p:sp>
    </p:spTree>
    <p:extLst>
      <p:ext uri="{BB962C8B-B14F-4D97-AF65-F5344CB8AC3E}">
        <p14:creationId xmlns:p14="http://schemas.microsoft.com/office/powerpoint/2010/main" val="3244596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37450"/>
            <a:ext cx="12192000" cy="646331"/>
          </a:xfrm>
          <a:prstGeom prst="rect">
            <a:avLst/>
          </a:prstGeom>
          <a:solidFill>
            <a:srgbClr val="070E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IT Department</a:t>
            </a:r>
            <a:r>
              <a:rPr lang="en-US" sz="3600" dirty="0">
                <a:solidFill>
                  <a:srgbClr val="070E2B"/>
                </a:solidFill>
              </a:rPr>
              <a:t>, IT Manager, IT Guy, IT Provider, CIO, CTO, Etc.</a:t>
            </a:r>
          </a:p>
        </p:txBody>
      </p:sp>
    </p:spTree>
    <p:extLst>
      <p:ext uri="{BB962C8B-B14F-4D97-AF65-F5344CB8AC3E}">
        <p14:creationId xmlns:p14="http://schemas.microsoft.com/office/powerpoint/2010/main" val="531586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1288"/>
            <a:ext cx="7458989" cy="4977808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Benefits that Matter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4184" y="1701288"/>
            <a:ext cx="4249615" cy="4977808"/>
          </a:xfrm>
          <a:solidFill>
            <a:srgbClr val="E3CEA3"/>
          </a:solidFill>
          <a:ln w="38100">
            <a:noFill/>
          </a:ln>
        </p:spPr>
        <p:txBody>
          <a:bodyPr/>
          <a:lstStyle/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/>
              <a:t>24/7 services as needed</a:t>
            </a:r>
          </a:p>
          <a:p>
            <a:r>
              <a:rPr lang="en-US" sz="2400" dirty="0"/>
              <a:t>Always have access to fully trained administrator</a:t>
            </a:r>
          </a:p>
          <a:p>
            <a:r>
              <a:rPr lang="en-US" sz="2400" dirty="0"/>
              <a:t>Minimize IT requirements</a:t>
            </a:r>
          </a:p>
          <a:p>
            <a:r>
              <a:rPr lang="en-US" sz="2400" dirty="0"/>
              <a:t>Optimize IT staff</a:t>
            </a:r>
          </a:p>
          <a:p>
            <a:r>
              <a:rPr lang="en-US" sz="2400" dirty="0"/>
              <a:t>Resiliency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125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986" r="9091" b="214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070E2B"/>
                </a:solidFill>
              </a:rPr>
              <a:t>Benefits that Matter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800" i="1" dirty="0"/>
              <a:t>But…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16233978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Selling Hosted and Managed Services…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82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Selling Hosted and Managed Services…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i="1" dirty="0"/>
              <a:t>It’s not about selling benefits.</a:t>
            </a:r>
          </a:p>
        </p:txBody>
      </p:sp>
    </p:spTree>
    <p:extLst>
      <p:ext uri="{BB962C8B-B14F-4D97-AF65-F5344CB8AC3E}">
        <p14:creationId xmlns:p14="http://schemas.microsoft.com/office/powerpoint/2010/main" val="2333291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Selling Hosted and Managed Services…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i="1" dirty="0"/>
              <a:t>It’s not even about selling solutions.</a:t>
            </a:r>
          </a:p>
        </p:txBody>
      </p:sp>
    </p:spTree>
    <p:extLst>
      <p:ext uri="{BB962C8B-B14F-4D97-AF65-F5344CB8AC3E}">
        <p14:creationId xmlns:p14="http://schemas.microsoft.com/office/powerpoint/2010/main" val="3456250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Selling Hosted and Managed Services…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i="1" dirty="0"/>
              <a:t>It’s all about finding problems </a:t>
            </a:r>
            <a:r>
              <a:rPr lang="en-US" sz="3600" i="1" dirty="0">
                <a:solidFill>
                  <a:srgbClr val="E3CEA3"/>
                </a:solidFill>
              </a:rPr>
              <a:t>and connecting their problems to the benefits that matter to IT.</a:t>
            </a:r>
          </a:p>
        </p:txBody>
      </p:sp>
    </p:spTree>
    <p:extLst>
      <p:ext uri="{BB962C8B-B14F-4D97-AF65-F5344CB8AC3E}">
        <p14:creationId xmlns:p14="http://schemas.microsoft.com/office/powerpoint/2010/main" val="1004263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Selling Hosted and Managed Services…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i="1" dirty="0">
                <a:solidFill>
                  <a:srgbClr val="E3CEA3"/>
                </a:solidFill>
              </a:rPr>
              <a:t>It’s all about finding problems </a:t>
            </a:r>
            <a:r>
              <a:rPr lang="en-US" sz="3600" i="1" dirty="0"/>
              <a:t>and connecting their problems to the benefits that matter.</a:t>
            </a:r>
          </a:p>
        </p:txBody>
      </p:sp>
    </p:spTree>
    <p:extLst>
      <p:ext uri="{BB962C8B-B14F-4D97-AF65-F5344CB8AC3E}">
        <p14:creationId xmlns:p14="http://schemas.microsoft.com/office/powerpoint/2010/main" val="76521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Selling Hosted and Managed Services…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i="1" dirty="0"/>
              <a:t>It’s all about finding problems and connecting their problems to the benefits that matter.</a:t>
            </a:r>
          </a:p>
        </p:txBody>
      </p:sp>
    </p:spTree>
    <p:extLst>
      <p:ext uri="{BB962C8B-B14F-4D97-AF65-F5344CB8AC3E}">
        <p14:creationId xmlns:p14="http://schemas.microsoft.com/office/powerpoint/2010/main" val="4220615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Selling Hosted and Managed Services…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i="1" dirty="0"/>
              <a:t>… especially with IT!</a:t>
            </a:r>
          </a:p>
        </p:txBody>
      </p:sp>
    </p:spTree>
    <p:extLst>
      <p:ext uri="{BB962C8B-B14F-4D97-AF65-F5344CB8AC3E}">
        <p14:creationId xmlns:p14="http://schemas.microsoft.com/office/powerpoint/2010/main" val="3676729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6858000" y="163953"/>
            <a:ext cx="4658139" cy="3490034"/>
          </a:xfrm>
          <a:prstGeom prst="cloudCallout">
            <a:avLst>
              <a:gd name="adj1" fmla="val -35061"/>
              <a:gd name="adj2" fmla="val 57296"/>
            </a:avLst>
          </a:prstGeom>
          <a:solidFill>
            <a:srgbClr val="E3CEA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66289" y="163953"/>
            <a:ext cx="3763618" cy="3281612"/>
          </a:xfrm>
          <a:prstGeom prst="wedgeRoundRectCallout">
            <a:avLst>
              <a:gd name="adj1" fmla="val 60555"/>
              <a:gd name="adj2" fmla="val 67771"/>
              <a:gd name="adj3" fmla="val 16667"/>
            </a:avLst>
          </a:prstGeom>
          <a:solidFill>
            <a:srgbClr val="070E2B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156" y="163953"/>
            <a:ext cx="3632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We’ve got a new access control system that’s hosted in the cloud.  It’s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gonna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optimize your staff.  Just sign here.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2789" y="619819"/>
            <a:ext cx="32285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What’s he mean “optimize my staff”.  I hate this guy.</a:t>
            </a:r>
          </a:p>
        </p:txBody>
      </p:sp>
      <p:pic>
        <p:nvPicPr>
          <p:cNvPr id="2050" name="Picture 2" descr="C:\Users\cpeterson\AppData\Local\Microsoft\Windows\Temporary Internet Files\Content.IE5\GGM6HC3D\MC9000189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935897"/>
            <a:ext cx="4317044" cy="28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43" y="163953"/>
            <a:ext cx="367011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37450"/>
            <a:ext cx="12192000" cy="646331"/>
          </a:xfrm>
          <a:prstGeom prst="rect">
            <a:avLst/>
          </a:prstGeom>
          <a:solidFill>
            <a:srgbClr val="070E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070E2B"/>
                </a:solidFill>
              </a:rPr>
              <a:t>IT Department, </a:t>
            </a:r>
            <a:r>
              <a:rPr lang="en-US" sz="3600" dirty="0">
                <a:solidFill>
                  <a:schemeClr val="bg1"/>
                </a:solidFill>
              </a:rPr>
              <a:t>IT Manager</a:t>
            </a:r>
            <a:r>
              <a:rPr lang="en-US" sz="3600" dirty="0">
                <a:solidFill>
                  <a:srgbClr val="070E2B"/>
                </a:solidFill>
              </a:rPr>
              <a:t>, IT Guy, IT Provider, CIO, CTO, Etc.</a:t>
            </a:r>
          </a:p>
        </p:txBody>
      </p:sp>
    </p:spTree>
    <p:extLst>
      <p:ext uri="{BB962C8B-B14F-4D97-AF65-F5344CB8AC3E}">
        <p14:creationId xmlns:p14="http://schemas.microsoft.com/office/powerpoint/2010/main" val="544441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Problems 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What problems does the IT department have that could be solved by hosted and managed services?</a:t>
            </a:r>
          </a:p>
        </p:txBody>
      </p:sp>
    </p:spTree>
    <p:extLst>
      <p:ext uri="{BB962C8B-B14F-4D97-AF65-F5344CB8AC3E}">
        <p14:creationId xmlns:p14="http://schemas.microsoft.com/office/powerpoint/2010/main" val="770830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19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892208" y="464234"/>
            <a:ext cx="3070860" cy="646331"/>
          </a:xfrm>
          <a:prstGeom prst="rect">
            <a:avLst/>
          </a:prstGeom>
          <a:solidFill>
            <a:srgbClr val="070E2B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Obvious, urgent problems that they share with everyone.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8719931" y="1110565"/>
            <a:ext cx="172277" cy="612218"/>
          </a:xfrm>
          <a:prstGeom prst="straightConnector1">
            <a:avLst/>
          </a:prstGeom>
          <a:ln>
            <a:solidFill>
              <a:srgbClr val="070E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727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19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7" y="464234"/>
            <a:ext cx="4033110" cy="184163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/>
              <a:t>“Haven’t really thought about it”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7" y="2438400"/>
            <a:ext cx="4033110" cy="4018671"/>
          </a:xfrm>
        </p:spPr>
        <p:txBody>
          <a:bodyPr>
            <a:normAutofit/>
          </a:bodyPr>
          <a:lstStyle/>
          <a:p>
            <a:r>
              <a:rPr lang="en-US" sz="2000" dirty="0"/>
              <a:t>Limited IT Resources</a:t>
            </a:r>
          </a:p>
          <a:p>
            <a:r>
              <a:rPr lang="en-US" sz="2000" dirty="0"/>
              <a:t>Updates / back-ups not current</a:t>
            </a:r>
          </a:p>
          <a:p>
            <a:r>
              <a:rPr lang="en-US" sz="2000" dirty="0"/>
              <a:t>Overtime pay</a:t>
            </a:r>
          </a:p>
          <a:p>
            <a:r>
              <a:rPr lang="en-US" sz="2000" dirty="0"/>
              <a:t>Different versions at various sites</a:t>
            </a:r>
          </a:p>
          <a:p>
            <a:r>
              <a:rPr lang="en-US" sz="2000" dirty="0"/>
              <a:t>Travel expense and time between sites</a:t>
            </a:r>
          </a:p>
          <a:p>
            <a:r>
              <a:rPr lang="en-US" sz="2000" dirty="0"/>
              <a:t>IT hardware costs</a:t>
            </a:r>
          </a:p>
          <a:p>
            <a:r>
              <a:rPr lang="en-US" sz="2000" dirty="0"/>
              <a:t>Turnover and retraining admin</a:t>
            </a:r>
          </a:p>
          <a:p>
            <a:r>
              <a:rPr lang="en-US" sz="2000" dirty="0"/>
              <a:t>Unpredictable expenses</a:t>
            </a:r>
          </a:p>
          <a:p>
            <a:r>
              <a:rPr lang="en-US" sz="2000" dirty="0"/>
              <a:t>Outdated features / technology</a:t>
            </a:r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892208" y="464234"/>
            <a:ext cx="3070860" cy="646331"/>
          </a:xfrm>
          <a:prstGeom prst="rect">
            <a:avLst/>
          </a:prstGeom>
          <a:solidFill>
            <a:srgbClr val="070E2B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contract with Raytheon forces them to upgrade system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8719931" y="1110565"/>
            <a:ext cx="172277" cy="612218"/>
          </a:xfrm>
          <a:prstGeom prst="straightConnector1">
            <a:avLst/>
          </a:prstGeom>
          <a:ln>
            <a:solidFill>
              <a:srgbClr val="070E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4300397" y="2305869"/>
            <a:ext cx="2308793" cy="2141866"/>
          </a:xfrm>
          <a:prstGeom prst="straightConnector1">
            <a:avLst/>
          </a:prstGeom>
          <a:ln>
            <a:solidFill>
              <a:srgbClr val="070E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12192000" cy="769441"/>
          </a:xfrm>
          <a:prstGeom prst="rect">
            <a:avLst/>
          </a:prstGeom>
          <a:solidFill>
            <a:srgbClr val="070E2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Poll</a:t>
            </a:r>
          </a:p>
        </p:txBody>
      </p:sp>
    </p:spTree>
    <p:extLst>
      <p:ext uri="{BB962C8B-B14F-4D97-AF65-F5344CB8AC3E}">
        <p14:creationId xmlns:p14="http://schemas.microsoft.com/office/powerpoint/2010/main" val="2086732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12192000" cy="1323439"/>
          </a:xfrm>
          <a:prstGeom prst="rect">
            <a:avLst/>
          </a:prstGeom>
          <a:solidFill>
            <a:srgbClr val="070E2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a personal level, which one of the scenarios below is </a:t>
            </a:r>
            <a:r>
              <a:rPr kumimoji="0" lang="en-US" sz="4000" b="0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"wasn't really thinking about it" problem?</a:t>
            </a:r>
          </a:p>
        </p:txBody>
      </p:sp>
    </p:spTree>
    <p:extLst>
      <p:ext uri="{BB962C8B-B14F-4D97-AF65-F5344CB8AC3E}">
        <p14:creationId xmlns:p14="http://schemas.microsoft.com/office/powerpoint/2010/main" val="35273963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19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7" y="464234"/>
            <a:ext cx="4033110" cy="184163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/>
              <a:t>Move the “haven’t really thought about it” Problems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7" y="2438400"/>
            <a:ext cx="4033110" cy="401867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E3CEA3"/>
                </a:solidFill>
              </a:rPr>
              <a:t>Limited IT Resources</a:t>
            </a:r>
          </a:p>
          <a:p>
            <a:r>
              <a:rPr lang="en-US" sz="2000" dirty="0">
                <a:solidFill>
                  <a:srgbClr val="E3CEA3"/>
                </a:solidFill>
              </a:rPr>
              <a:t>Updates / back-ups not current</a:t>
            </a:r>
          </a:p>
          <a:p>
            <a:r>
              <a:rPr lang="en-US" sz="2000" dirty="0">
                <a:solidFill>
                  <a:srgbClr val="E3CEA3"/>
                </a:solidFill>
              </a:rPr>
              <a:t>Overtime pay</a:t>
            </a:r>
          </a:p>
          <a:p>
            <a:r>
              <a:rPr lang="en-US" sz="2000" dirty="0">
                <a:solidFill>
                  <a:srgbClr val="E3CEA3"/>
                </a:solidFill>
              </a:rPr>
              <a:t>Different versions at various sites</a:t>
            </a:r>
          </a:p>
          <a:p>
            <a:r>
              <a:rPr lang="en-US" sz="2000" dirty="0">
                <a:solidFill>
                  <a:srgbClr val="E3CEA3"/>
                </a:solidFill>
              </a:rPr>
              <a:t>Travel expense and time between sites</a:t>
            </a:r>
          </a:p>
          <a:p>
            <a:r>
              <a:rPr lang="en-US" sz="2000" dirty="0">
                <a:solidFill>
                  <a:srgbClr val="E3CEA3"/>
                </a:solidFill>
              </a:rPr>
              <a:t>IT hardware costs</a:t>
            </a:r>
          </a:p>
          <a:p>
            <a:r>
              <a:rPr lang="en-US" sz="2000" dirty="0">
                <a:solidFill>
                  <a:srgbClr val="E3CEA3"/>
                </a:solidFill>
              </a:rPr>
              <a:t>Turnover and retraining admin</a:t>
            </a:r>
          </a:p>
          <a:p>
            <a:r>
              <a:rPr lang="en-US" sz="2000" dirty="0">
                <a:solidFill>
                  <a:srgbClr val="E3CEA3"/>
                </a:solidFill>
              </a:rPr>
              <a:t>Unpredictable expenses</a:t>
            </a:r>
          </a:p>
          <a:p>
            <a:r>
              <a:rPr lang="en-US" sz="2000" dirty="0">
                <a:solidFill>
                  <a:srgbClr val="E3CEA3"/>
                </a:solidFill>
              </a:rPr>
              <a:t>Outdated features / technology</a:t>
            </a:r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892208" y="464234"/>
            <a:ext cx="3070860" cy="646331"/>
          </a:xfrm>
          <a:prstGeom prst="rect">
            <a:avLst/>
          </a:prstGeom>
          <a:solidFill>
            <a:srgbClr val="070E2B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contract with Raytheon forces them to upgrade system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8719931" y="1110565"/>
            <a:ext cx="172277" cy="612218"/>
          </a:xfrm>
          <a:prstGeom prst="straightConnector1">
            <a:avLst/>
          </a:prstGeom>
          <a:ln>
            <a:solidFill>
              <a:srgbClr val="070E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4300397" y="2305869"/>
            <a:ext cx="2308793" cy="2141866"/>
          </a:xfrm>
          <a:prstGeom prst="straightConnector1">
            <a:avLst/>
          </a:prstGeom>
          <a:ln>
            <a:solidFill>
              <a:srgbClr val="070E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838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19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7" y="2047164"/>
            <a:ext cx="4033110" cy="234741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/>
              <a:t>“Top of mind I have a real problem” problem.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4818" y="0"/>
            <a:ext cx="3157182" cy="2866020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Limited IT Resources</a:t>
            </a:r>
          </a:p>
          <a:p>
            <a:r>
              <a:rPr lang="en-US" sz="2000" dirty="0"/>
              <a:t>Updates / back-ups not current</a:t>
            </a:r>
          </a:p>
          <a:p>
            <a:r>
              <a:rPr lang="en-US" sz="2000" dirty="0"/>
              <a:t>Overtime pay</a:t>
            </a:r>
          </a:p>
          <a:p>
            <a:r>
              <a:rPr lang="en-US" sz="2000" dirty="0"/>
              <a:t>Different versions at various sites</a:t>
            </a:r>
          </a:p>
          <a:p>
            <a:r>
              <a:rPr lang="en-US" sz="2000" dirty="0"/>
              <a:t>Travel expense and time between sites</a:t>
            </a:r>
          </a:p>
          <a:p>
            <a:r>
              <a:rPr lang="en-US" sz="2000" dirty="0"/>
              <a:t>IT hardware costs</a:t>
            </a:r>
          </a:p>
          <a:p>
            <a:r>
              <a:rPr lang="en-US" sz="2000" dirty="0"/>
              <a:t>Turnover and retraining admin</a:t>
            </a:r>
          </a:p>
          <a:p>
            <a:r>
              <a:rPr lang="en-US" sz="2000" dirty="0"/>
              <a:t>Unpredictable expenses</a:t>
            </a:r>
          </a:p>
          <a:p>
            <a:r>
              <a:rPr lang="en-US" sz="2000" dirty="0"/>
              <a:t>Outdated features / technology</a:t>
            </a:r>
          </a:p>
          <a:p>
            <a:endParaRPr lang="en-US" sz="1800" dirty="0"/>
          </a:p>
        </p:txBody>
      </p:sp>
      <p:cxnSp>
        <p:nvCxnSpPr>
          <p:cNvPr id="11" name="Straight Arrow Connector 10"/>
          <p:cNvCxnSpPr>
            <a:cxnSpLocks/>
            <a:stCxn id="2" idx="3"/>
          </p:cNvCxnSpPr>
          <p:nvPr/>
        </p:nvCxnSpPr>
        <p:spPr>
          <a:xfrm flipV="1">
            <a:off x="4300397" y="1433012"/>
            <a:ext cx="4734421" cy="1787860"/>
          </a:xfrm>
          <a:prstGeom prst="straightConnector1">
            <a:avLst/>
          </a:prstGeom>
          <a:ln w="25400">
            <a:solidFill>
              <a:srgbClr val="070E2B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879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337"/>
            <a:ext cx="12192000" cy="8127013"/>
          </a:xfrm>
        </p:spPr>
      </p:pic>
    </p:spTree>
    <p:extLst>
      <p:ext uri="{BB962C8B-B14F-4D97-AF65-F5344CB8AC3E}">
        <p14:creationId xmlns:p14="http://schemas.microsoft.com/office/powerpoint/2010/main" val="39307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If they “haven’t really thought about it”, how will you know about it?</a:t>
            </a:r>
          </a:p>
        </p:txBody>
      </p:sp>
    </p:spTree>
    <p:extLst>
      <p:ext uri="{BB962C8B-B14F-4D97-AF65-F5344CB8AC3E}">
        <p14:creationId xmlns:p14="http://schemas.microsoft.com/office/powerpoint/2010/main" val="428057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90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Obsess about clues…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9091"/>
            <a:ext cx="10515600" cy="7007101"/>
          </a:xfrm>
        </p:spPr>
      </p:pic>
    </p:spTree>
    <p:extLst>
      <p:ext uri="{BB962C8B-B14F-4D97-AF65-F5344CB8AC3E}">
        <p14:creationId xmlns:p14="http://schemas.microsoft.com/office/powerpoint/2010/main" val="615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37450"/>
            <a:ext cx="12192000" cy="646331"/>
          </a:xfrm>
          <a:prstGeom prst="rect">
            <a:avLst/>
          </a:prstGeom>
          <a:solidFill>
            <a:srgbClr val="070E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070E2B"/>
                </a:solidFill>
              </a:rPr>
              <a:t>IT Department, IT Manager, </a:t>
            </a:r>
            <a:r>
              <a:rPr lang="en-US" sz="3600" dirty="0">
                <a:solidFill>
                  <a:schemeClr val="bg1"/>
                </a:solidFill>
              </a:rPr>
              <a:t>IT Guy</a:t>
            </a:r>
            <a:r>
              <a:rPr lang="en-US" sz="3600" dirty="0">
                <a:solidFill>
                  <a:srgbClr val="070E2B"/>
                </a:solidFill>
              </a:rPr>
              <a:t>, IT Provider, CIO, CTO, Etc.</a:t>
            </a:r>
          </a:p>
        </p:txBody>
      </p:sp>
    </p:spTree>
    <p:extLst>
      <p:ext uri="{BB962C8B-B14F-4D97-AF65-F5344CB8AC3E}">
        <p14:creationId xmlns:p14="http://schemas.microsoft.com/office/powerpoint/2010/main" val="2280892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901875"/>
              </p:ext>
            </p:extLst>
          </p:nvPr>
        </p:nvGraphicFramePr>
        <p:xfrm>
          <a:off x="838200" y="119270"/>
          <a:ext cx="10515600" cy="654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8057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86092"/>
              </p:ext>
            </p:extLst>
          </p:nvPr>
        </p:nvGraphicFramePr>
        <p:xfrm>
          <a:off x="838200" y="119270"/>
          <a:ext cx="10515600" cy="654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8593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092714"/>
              </p:ext>
            </p:extLst>
          </p:nvPr>
        </p:nvGraphicFramePr>
        <p:xfrm>
          <a:off x="838200" y="119270"/>
          <a:ext cx="10515600" cy="654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9269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507524"/>
              </p:ext>
            </p:extLst>
          </p:nvPr>
        </p:nvGraphicFramePr>
        <p:xfrm>
          <a:off x="838200" y="119270"/>
          <a:ext cx="10515600" cy="654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72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288844"/>
              </p:ext>
            </p:extLst>
          </p:nvPr>
        </p:nvGraphicFramePr>
        <p:xfrm>
          <a:off x="838200" y="119270"/>
          <a:ext cx="10515600" cy="654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92398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702016"/>
              </p:ext>
            </p:extLst>
          </p:nvPr>
        </p:nvGraphicFramePr>
        <p:xfrm>
          <a:off x="838200" y="119270"/>
          <a:ext cx="10515600" cy="654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3785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967830"/>
              </p:ext>
            </p:extLst>
          </p:nvPr>
        </p:nvGraphicFramePr>
        <p:xfrm>
          <a:off x="838200" y="119270"/>
          <a:ext cx="10515600" cy="654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32810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545955"/>
              </p:ext>
            </p:extLst>
          </p:nvPr>
        </p:nvGraphicFramePr>
        <p:xfrm>
          <a:off x="838200" y="119270"/>
          <a:ext cx="10515600" cy="654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4075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041378"/>
              </p:ext>
            </p:extLst>
          </p:nvPr>
        </p:nvGraphicFramePr>
        <p:xfrm>
          <a:off x="838200" y="119270"/>
          <a:ext cx="10515600" cy="654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5300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896279"/>
              </p:ext>
            </p:extLst>
          </p:nvPr>
        </p:nvGraphicFramePr>
        <p:xfrm>
          <a:off x="-7751389" y="120358"/>
          <a:ext cx="21208081" cy="654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562647"/>
            <a:ext cx="12364872" cy="830997"/>
          </a:xfrm>
          <a:prstGeom prst="rect">
            <a:avLst/>
          </a:prstGeom>
          <a:solidFill>
            <a:srgbClr val="070E2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and make really good guesses.</a:t>
            </a:r>
          </a:p>
        </p:txBody>
      </p:sp>
    </p:spTree>
    <p:extLst>
      <p:ext uri="{BB962C8B-B14F-4D97-AF65-F5344CB8AC3E}">
        <p14:creationId xmlns:p14="http://schemas.microsoft.com/office/powerpoint/2010/main" val="1915519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37450"/>
            <a:ext cx="12192000" cy="646331"/>
          </a:xfrm>
          <a:prstGeom prst="rect">
            <a:avLst/>
          </a:prstGeom>
          <a:solidFill>
            <a:srgbClr val="070E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070E2B"/>
                </a:solidFill>
              </a:rPr>
              <a:t>IT Department, IT Manager, IT Guy, </a:t>
            </a:r>
            <a:r>
              <a:rPr lang="en-US" sz="3600" dirty="0">
                <a:solidFill>
                  <a:schemeClr val="bg1"/>
                </a:solidFill>
              </a:rPr>
              <a:t>IT Provider</a:t>
            </a:r>
            <a:r>
              <a:rPr lang="en-US" sz="3600" dirty="0">
                <a:solidFill>
                  <a:srgbClr val="070E2B"/>
                </a:solidFill>
              </a:rPr>
              <a:t>, CIO, CTO, Etc.</a:t>
            </a:r>
          </a:p>
        </p:txBody>
      </p:sp>
    </p:spTree>
    <p:extLst>
      <p:ext uri="{BB962C8B-B14F-4D97-AF65-F5344CB8AC3E}">
        <p14:creationId xmlns:p14="http://schemas.microsoft.com/office/powerpoint/2010/main" val="40612974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692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8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Power of Anticipating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9940" y="2322576"/>
            <a:ext cx="6172200" cy="3858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dirty="0"/>
          </a:p>
          <a:p>
            <a:r>
              <a:rPr lang="en-US" sz="2800" i="1" dirty="0"/>
              <a:t>“A good hockey player skates to where to puck is.  A great hockey player skates to where the puck is going to be.”</a:t>
            </a:r>
          </a:p>
          <a:p>
            <a:endParaRPr lang="en-US" sz="2800" i="1" dirty="0"/>
          </a:p>
          <a:p>
            <a:r>
              <a:rPr lang="en-US" sz="2800" i="1" dirty="0"/>
              <a:t>Wayne Gretzky</a:t>
            </a:r>
          </a:p>
        </p:txBody>
      </p:sp>
    </p:spTree>
    <p:extLst>
      <p:ext uri="{BB962C8B-B14F-4D97-AF65-F5344CB8AC3E}">
        <p14:creationId xmlns:p14="http://schemas.microsoft.com/office/powerpoint/2010/main" val="12702439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7751389" y="120358"/>
          <a:ext cx="21208081" cy="654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562647"/>
            <a:ext cx="12364872" cy="830997"/>
          </a:xfrm>
          <a:prstGeom prst="rect">
            <a:avLst/>
          </a:prstGeom>
          <a:solidFill>
            <a:srgbClr val="070E2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and make really good guesses.</a:t>
            </a:r>
          </a:p>
        </p:txBody>
      </p:sp>
    </p:spTree>
    <p:extLst>
      <p:ext uri="{BB962C8B-B14F-4D97-AF65-F5344CB8AC3E}">
        <p14:creationId xmlns:p14="http://schemas.microsoft.com/office/powerpoint/2010/main" val="10793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1047" cy="8536679"/>
          </a:xfrm>
        </p:spPr>
      </p:pic>
    </p:spTree>
    <p:extLst>
      <p:ext uri="{BB962C8B-B14F-4D97-AF65-F5344CB8AC3E}">
        <p14:creationId xmlns:p14="http://schemas.microsoft.com/office/powerpoint/2010/main" val="2294494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12192000" cy="769441"/>
          </a:xfrm>
          <a:prstGeom prst="rect">
            <a:avLst/>
          </a:prstGeom>
          <a:solidFill>
            <a:srgbClr val="070E2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and once we identify a problem…</a:t>
            </a:r>
          </a:p>
        </p:txBody>
      </p:sp>
    </p:spTree>
    <p:extLst>
      <p:ext uri="{BB962C8B-B14F-4D97-AF65-F5344CB8AC3E}">
        <p14:creationId xmlns:p14="http://schemas.microsoft.com/office/powerpoint/2010/main" val="40263114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1288"/>
            <a:ext cx="7458989" cy="4977808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Benefits that Matter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4184" y="1701288"/>
            <a:ext cx="4249615" cy="4977808"/>
          </a:xfrm>
          <a:solidFill>
            <a:srgbClr val="E3CEA3"/>
          </a:solidFill>
          <a:ln w="38100">
            <a:noFill/>
          </a:ln>
        </p:spPr>
        <p:txBody>
          <a:bodyPr/>
          <a:lstStyle/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/>
              <a:t>24/7 services as needed</a:t>
            </a:r>
          </a:p>
          <a:p>
            <a:r>
              <a:rPr lang="en-US" sz="2400" dirty="0"/>
              <a:t>Always have access to fully trained administrator</a:t>
            </a:r>
          </a:p>
          <a:p>
            <a:r>
              <a:rPr lang="en-US" sz="2400" dirty="0"/>
              <a:t>Minimize IT requirements</a:t>
            </a:r>
          </a:p>
          <a:p>
            <a:r>
              <a:rPr lang="en-US" sz="2400" dirty="0"/>
              <a:t>Optimize IT staff</a:t>
            </a:r>
          </a:p>
          <a:p>
            <a:r>
              <a:rPr lang="en-US" sz="2400" dirty="0"/>
              <a:t>Resiliency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9328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6858000" y="163953"/>
            <a:ext cx="4658139" cy="3490034"/>
          </a:xfrm>
          <a:prstGeom prst="cloudCallout">
            <a:avLst>
              <a:gd name="adj1" fmla="val -35061"/>
              <a:gd name="adj2" fmla="val 57296"/>
            </a:avLst>
          </a:prstGeom>
          <a:solidFill>
            <a:srgbClr val="E3CEA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66289" y="163953"/>
            <a:ext cx="3763618" cy="3281612"/>
          </a:xfrm>
          <a:prstGeom prst="wedgeRoundRectCallout">
            <a:avLst>
              <a:gd name="adj1" fmla="val 60555"/>
              <a:gd name="adj2" fmla="val 67771"/>
              <a:gd name="adj3" fmla="val 16667"/>
            </a:avLst>
          </a:prstGeom>
          <a:solidFill>
            <a:srgbClr val="070E2B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156" y="163953"/>
            <a:ext cx="3632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We’ve got a new access control system that’s hosted in the cloud.  It’s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gonna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optimize your staff.  Just sign here.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2789" y="619819"/>
            <a:ext cx="32285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What’s he mean “optimize my staff”.  I hate this guy.</a:t>
            </a:r>
          </a:p>
        </p:txBody>
      </p:sp>
      <p:pic>
        <p:nvPicPr>
          <p:cNvPr id="2050" name="Picture 2" descr="C:\Users\cpeterson\AppData\Local\Microsoft\Windows\Temporary Internet Files\Content.IE5\GGM6HC3D\MC9000189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935897"/>
            <a:ext cx="4317044" cy="28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ication Sign 1"/>
          <p:cNvSpPr/>
          <p:nvPr/>
        </p:nvSpPr>
        <p:spPr>
          <a:xfrm>
            <a:off x="-474212" y="-552171"/>
            <a:ext cx="5655811" cy="471335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66289" y="163953"/>
            <a:ext cx="3763618" cy="3539430"/>
          </a:xfrm>
          <a:prstGeom prst="wedgeRoundRectCallout">
            <a:avLst>
              <a:gd name="adj1" fmla="val 58794"/>
              <a:gd name="adj2" fmla="val 61780"/>
              <a:gd name="adj3" fmla="val 16667"/>
            </a:avLst>
          </a:prstGeom>
          <a:solidFill>
            <a:srgbClr val="070E2B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156" y="163953"/>
            <a:ext cx="3632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We’ve got a new system that’s helped other hospitals reduce I.T. overtime. It might solve your problem. Would you like to learn more?</a:t>
            </a:r>
          </a:p>
        </p:txBody>
      </p:sp>
      <p:pic>
        <p:nvPicPr>
          <p:cNvPr id="2050" name="Picture 2" descr="C:\Users\cpeterson\AppData\Local\Microsoft\Windows\Temporary Internet Files\Content.IE5\GGM6HC3D\MC9000189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935897"/>
            <a:ext cx="4317044" cy="28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11"/>
          <p:cNvSpPr/>
          <p:nvPr/>
        </p:nvSpPr>
        <p:spPr>
          <a:xfrm>
            <a:off x="6793543" y="-127595"/>
            <a:ext cx="5782769" cy="3440639"/>
          </a:xfrm>
          <a:prstGeom prst="cloudCallout">
            <a:avLst>
              <a:gd name="adj1" fmla="val -36055"/>
              <a:gd name="adj2" fmla="val 67525"/>
            </a:avLst>
          </a:prstGeom>
          <a:solidFill>
            <a:srgbClr val="E3CEA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Man, I hope this solves our problem. I love this guy and am going to buy millions from him.  </a:t>
            </a:r>
          </a:p>
        </p:txBody>
      </p:sp>
      <p:sp>
        <p:nvSpPr>
          <p:cNvPr id="2" name="Speech Bubble: Oval 1"/>
          <p:cNvSpPr/>
          <p:nvPr/>
        </p:nvSpPr>
        <p:spPr>
          <a:xfrm>
            <a:off x="7606748" y="503583"/>
            <a:ext cx="4359966" cy="3578087"/>
          </a:xfrm>
          <a:prstGeom prst="wedgeEllipseCallout">
            <a:avLst>
              <a:gd name="adj1" fmla="val -51836"/>
              <a:gd name="adj2" fmla="val 45463"/>
            </a:avLst>
          </a:prstGeom>
          <a:solidFill>
            <a:srgbClr val="E3CE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Another email from finance about our costs.  Do they think I 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assign overtime to my staff?</a:t>
            </a:r>
          </a:p>
        </p:txBody>
      </p:sp>
    </p:spTree>
    <p:extLst>
      <p:ext uri="{BB962C8B-B14F-4D97-AF65-F5344CB8AC3E}">
        <p14:creationId xmlns:p14="http://schemas.microsoft.com/office/powerpoint/2010/main" val="151837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Justification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83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1" y="2372312"/>
            <a:ext cx="3526971" cy="2392873"/>
          </a:xfrm>
          <a:prstGeom prst="rect">
            <a:avLst/>
          </a:prstGeom>
          <a:solidFill>
            <a:srgbClr val="070E2B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bg1"/>
                </a:solidFill>
              </a:rPr>
              <a:t>Objective of Logically Justify Stage</a:t>
            </a:r>
            <a:endParaRPr lang="id-ID" sz="1600" kern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0972" y="2372312"/>
            <a:ext cx="5617029" cy="2392872"/>
          </a:xfrm>
          <a:prstGeom prst="rect">
            <a:avLst/>
          </a:prstGeom>
          <a:solidFill>
            <a:srgbClr val="E3CEA3">
              <a:alpha val="80000"/>
            </a:srgbClr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Validate the emotional need with logical, sensible justification.</a:t>
            </a:r>
            <a:endParaRPr lang="id-ID" sz="5400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37450"/>
            <a:ext cx="12192000" cy="646331"/>
          </a:xfrm>
          <a:prstGeom prst="rect">
            <a:avLst/>
          </a:prstGeom>
          <a:solidFill>
            <a:srgbClr val="070E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070E2B"/>
                </a:solidFill>
              </a:rPr>
              <a:t>IT Department, IT Manager, IT Guy, IT Provider, </a:t>
            </a:r>
            <a:r>
              <a:rPr lang="en-US" sz="3600" dirty="0">
                <a:solidFill>
                  <a:schemeClr val="bg1"/>
                </a:solidFill>
              </a:rPr>
              <a:t>CIO</a:t>
            </a:r>
            <a:r>
              <a:rPr lang="en-US" sz="3600" dirty="0">
                <a:solidFill>
                  <a:srgbClr val="070E2B"/>
                </a:solidFill>
              </a:rPr>
              <a:t>, CTO, Etc.</a:t>
            </a:r>
          </a:p>
        </p:txBody>
      </p:sp>
    </p:spTree>
    <p:extLst>
      <p:ext uri="{BB962C8B-B14F-4D97-AF65-F5344CB8AC3E}">
        <p14:creationId xmlns:p14="http://schemas.microsoft.com/office/powerpoint/2010/main" val="413723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1" y="0"/>
            <a:ext cx="3154017" cy="1550504"/>
          </a:xfrm>
          <a:solidFill>
            <a:schemeClr val="tx2"/>
          </a:solidFill>
        </p:spPr>
        <p:txBody>
          <a:bodyPr anchor="ctr"/>
          <a:lstStyle/>
          <a:p>
            <a:pPr algn="ctr"/>
            <a:r>
              <a:rPr lang="en-US" dirty="0"/>
              <a:t>Total Cost of Ownership Factors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1" y="1550504"/>
            <a:ext cx="3154017" cy="5307496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sz="2400" i="1" dirty="0">
                <a:solidFill>
                  <a:schemeClr val="bg1"/>
                </a:solidFill>
              </a:rPr>
              <a:t>Access Control HMS Example…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Server Cost and Replacements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IT Labor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Administrative Labor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Support and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Cost of Cards and Printer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Utility Cost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870332"/>
              </p:ext>
            </p:extLst>
          </p:nvPr>
        </p:nvGraphicFramePr>
        <p:xfrm>
          <a:off x="1391479" y="0"/>
          <a:ext cx="919286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31099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17188" b="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dirty="0"/>
              <a:t>Providing Logical Justification </a:t>
            </a:r>
            <a:br>
              <a:rPr lang="en-US" sz="4400" dirty="0"/>
            </a:br>
            <a:r>
              <a:rPr lang="en-US" sz="4400" dirty="0"/>
              <a:t>Best Practices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3667037" cy="378541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Show them sample TCO calculations (they’ll conclude in your favor)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Have other IT professionals provide endorsement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Give them numbers to justify up the chain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careful about suggesting that they or others won’t be necessary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456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5" b="117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/>
              <a:t>Understand the unique persona of IT.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Live in the world of clues.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/>
              <a:t>Find the IT-specific problem.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/>
              <a:t>Connect the problem to a benefit that matters.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/>
              <a:t>Provide logical justification. </a:t>
            </a:r>
          </a:p>
        </p:txBody>
      </p:sp>
    </p:spTree>
    <p:extLst>
      <p:ext uri="{BB962C8B-B14F-4D97-AF65-F5344CB8AC3E}">
        <p14:creationId xmlns:p14="http://schemas.microsoft.com/office/powerpoint/2010/main" val="33597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068" y="0"/>
            <a:ext cx="9293234" cy="69571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87377" y="1519987"/>
            <a:ext cx="6645733" cy="5444446"/>
          </a:xfrm>
          <a:prstGeom prst="rect">
            <a:avLst/>
          </a:prstGeom>
          <a:solidFill>
            <a:srgbClr val="E3C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Master the IT persona.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Memorize and add to the Clues slide.</a:t>
            </a:r>
          </a:p>
        </p:txBody>
      </p:sp>
      <p:sp>
        <p:nvSpPr>
          <p:cNvPr id="3" name="Rectangle 2"/>
          <p:cNvSpPr/>
          <p:nvPr/>
        </p:nvSpPr>
        <p:spPr>
          <a:xfrm>
            <a:off x="5787376" y="0"/>
            <a:ext cx="6645734" cy="1551999"/>
          </a:xfrm>
          <a:prstGeom prst="rect">
            <a:avLst/>
          </a:prstGeom>
          <a:solidFill>
            <a:srgbClr val="070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15147" y="418794"/>
            <a:ext cx="5968756" cy="85934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Action Items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80821" y="1914980"/>
            <a:ext cx="3909017" cy="43008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25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584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0869" y="0"/>
            <a:ext cx="1027503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87377" y="1519987"/>
            <a:ext cx="6645733" cy="5444446"/>
          </a:xfrm>
          <a:prstGeom prst="rect">
            <a:avLst/>
          </a:prstGeom>
          <a:solidFill>
            <a:srgbClr val="E3C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Role play exercises to identify clues to problems that IT suffers and could be solved by a hosted or managed service.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7376" y="0"/>
            <a:ext cx="6645734" cy="1551999"/>
          </a:xfrm>
          <a:prstGeom prst="rect">
            <a:avLst/>
          </a:prstGeom>
          <a:solidFill>
            <a:srgbClr val="070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15147" y="418794"/>
            <a:ext cx="5968756" cy="85934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Accountability and Coaching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80821" y="1914980"/>
            <a:ext cx="3909017" cy="43008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25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9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213466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37450"/>
            <a:ext cx="12192000" cy="646331"/>
          </a:xfrm>
          <a:prstGeom prst="rect">
            <a:avLst/>
          </a:prstGeom>
          <a:solidFill>
            <a:srgbClr val="070E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070E2B"/>
                </a:solidFill>
              </a:rPr>
              <a:t>IT Department, IT Manager, IT Guy, IT Provider, CIO, </a:t>
            </a:r>
            <a:r>
              <a:rPr lang="en-US" sz="3600" dirty="0">
                <a:solidFill>
                  <a:schemeClr val="bg1"/>
                </a:solidFill>
              </a:rPr>
              <a:t>CTO, Etc.</a:t>
            </a:r>
          </a:p>
        </p:txBody>
      </p:sp>
    </p:spTree>
    <p:extLst>
      <p:ext uri="{BB962C8B-B14F-4D97-AF65-F5344CB8AC3E}">
        <p14:creationId xmlns:p14="http://schemas.microsoft.com/office/powerpoint/2010/main" val="94014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37450"/>
            <a:ext cx="12192000" cy="646331"/>
          </a:xfrm>
          <a:prstGeom prst="rect">
            <a:avLst/>
          </a:prstGeom>
          <a:solidFill>
            <a:srgbClr val="070E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IT Department, IT Manager, IT Guy, IT Provider, CIO, CTO, Etc.</a:t>
            </a:r>
          </a:p>
        </p:txBody>
      </p:sp>
    </p:spTree>
    <p:extLst>
      <p:ext uri="{BB962C8B-B14F-4D97-AF65-F5344CB8AC3E}">
        <p14:creationId xmlns:p14="http://schemas.microsoft.com/office/powerpoint/2010/main" val="1168839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2861</Words>
  <Application>Microsoft Office PowerPoint</Application>
  <PresentationFormat>Widescreen</PresentationFormat>
  <Paragraphs>615</Paragraphs>
  <Slides>75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Arial</vt:lpstr>
      <vt:lpstr>Calibri</vt:lpstr>
      <vt:lpstr>Calibri Light</vt:lpstr>
      <vt:lpstr>Symbol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Who?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Who?  Really … Who?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that Matter to IT</vt:lpstr>
      <vt:lpstr>Hosted &amp; Managed Services Benefits</vt:lpstr>
      <vt:lpstr>Benefits that Matter to IT</vt:lpstr>
      <vt:lpstr>Benefits that Matter</vt:lpstr>
      <vt:lpstr>Benefits that Matter</vt:lpstr>
      <vt:lpstr>When Selling Hosted and Managed Services…</vt:lpstr>
      <vt:lpstr>When Selling Hosted and Managed Services…</vt:lpstr>
      <vt:lpstr>When Selling Hosted and Managed Services…</vt:lpstr>
      <vt:lpstr>When Selling Hosted and Managed Services…</vt:lpstr>
      <vt:lpstr>When Selling Hosted and Managed Services…</vt:lpstr>
      <vt:lpstr>When Selling Hosted and Managed Services…</vt:lpstr>
      <vt:lpstr>When Selling Hosted and Managed Services…</vt:lpstr>
      <vt:lpstr>PowerPoint Presentation</vt:lpstr>
      <vt:lpstr>Finding Problems  </vt:lpstr>
      <vt:lpstr>PowerPoint Presentation</vt:lpstr>
      <vt:lpstr>“Haven’t really thought about it” Problems</vt:lpstr>
      <vt:lpstr>PowerPoint Presentation</vt:lpstr>
      <vt:lpstr>PowerPoint Presentation</vt:lpstr>
      <vt:lpstr>Move the “haven’t really thought about it” Problems to…</vt:lpstr>
      <vt:lpstr>“Top of mind I have a real problem” problem.</vt:lpstr>
      <vt:lpstr>PowerPoint Presentation</vt:lpstr>
      <vt:lpstr>Clues</vt:lpstr>
      <vt:lpstr>Obsess about clues…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of Anticipating</vt:lpstr>
      <vt:lpstr>PowerPoint Presentation</vt:lpstr>
      <vt:lpstr>PowerPoint Presentation</vt:lpstr>
      <vt:lpstr>PowerPoint Presentation</vt:lpstr>
      <vt:lpstr>Benefits that Matter</vt:lpstr>
      <vt:lpstr>PowerPoint Presentation</vt:lpstr>
      <vt:lpstr>PowerPoint Presentation</vt:lpstr>
      <vt:lpstr>Logical Justification</vt:lpstr>
      <vt:lpstr>PowerPoint Presentation</vt:lpstr>
      <vt:lpstr>Total Cost of Ownership Factors</vt:lpstr>
      <vt:lpstr>Providing Logical Justification  Best Practices </vt:lpstr>
      <vt:lpstr>Summary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Peterson</dc:creator>
  <cp:lastModifiedBy>Chris Peterson</cp:lastModifiedBy>
  <cp:revision>33</cp:revision>
  <dcterms:created xsi:type="dcterms:W3CDTF">2017-02-08T15:48:27Z</dcterms:created>
  <dcterms:modified xsi:type="dcterms:W3CDTF">2017-02-21T18:29:09Z</dcterms:modified>
</cp:coreProperties>
</file>