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57"/>
  </p:notesMasterIdLst>
  <p:handoutMasterIdLst>
    <p:handoutMasterId r:id="rId58"/>
  </p:handoutMasterIdLst>
  <p:sldIdLst>
    <p:sldId id="257" r:id="rId3"/>
    <p:sldId id="1041" r:id="rId4"/>
    <p:sldId id="1103" r:id="rId5"/>
    <p:sldId id="1104" r:id="rId6"/>
    <p:sldId id="1105" r:id="rId7"/>
    <p:sldId id="1106" r:id="rId8"/>
    <p:sldId id="1107" r:id="rId9"/>
    <p:sldId id="1108" r:id="rId10"/>
    <p:sldId id="1195" r:id="rId11"/>
    <p:sldId id="1045" r:id="rId12"/>
    <p:sldId id="1110" r:id="rId13"/>
    <p:sldId id="1111" r:id="rId14"/>
    <p:sldId id="1112" r:id="rId15"/>
    <p:sldId id="1113" r:id="rId16"/>
    <p:sldId id="1114" r:id="rId17"/>
    <p:sldId id="1115" r:id="rId18"/>
    <p:sldId id="1116" r:id="rId19"/>
    <p:sldId id="1117" r:id="rId20"/>
    <p:sldId id="1118" r:id="rId21"/>
    <p:sldId id="1119" r:id="rId22"/>
    <p:sldId id="1120" r:id="rId23"/>
    <p:sldId id="1121" r:id="rId24"/>
    <p:sldId id="1122" r:id="rId25"/>
    <p:sldId id="1125" r:id="rId26"/>
    <p:sldId id="1129" r:id="rId27"/>
    <p:sldId id="1191" r:id="rId28"/>
    <p:sldId id="1130" r:id="rId29"/>
    <p:sldId id="1131" r:id="rId30"/>
    <p:sldId id="1133" r:id="rId31"/>
    <p:sldId id="1132" r:id="rId32"/>
    <p:sldId id="1135" r:id="rId33"/>
    <p:sldId id="1136" r:id="rId34"/>
    <p:sldId id="1134" r:id="rId35"/>
    <p:sldId id="1140" r:id="rId36"/>
    <p:sldId id="1141" r:id="rId37"/>
    <p:sldId id="1142" r:id="rId38"/>
    <p:sldId id="1196" r:id="rId39"/>
    <p:sldId id="1143" r:id="rId40"/>
    <p:sldId id="1145" r:id="rId41"/>
    <p:sldId id="1146" r:id="rId42"/>
    <p:sldId id="1147" r:id="rId43"/>
    <p:sldId id="1148" r:id="rId44"/>
    <p:sldId id="1149" r:id="rId45"/>
    <p:sldId id="1150" r:id="rId46"/>
    <p:sldId id="1151" r:id="rId47"/>
    <p:sldId id="1152" r:id="rId48"/>
    <p:sldId id="1153" r:id="rId49"/>
    <p:sldId id="1154" r:id="rId50"/>
    <p:sldId id="1190" r:id="rId51"/>
    <p:sldId id="1192" r:id="rId52"/>
    <p:sldId id="1193" r:id="rId53"/>
    <p:sldId id="1194" r:id="rId54"/>
    <p:sldId id="1173" r:id="rId55"/>
    <p:sldId id="520" r:id="rId5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EA3"/>
    <a:srgbClr val="070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4660"/>
  </p:normalViewPr>
  <p:slideViewPr>
    <p:cSldViewPr snapToGrid="0">
      <p:cViewPr varScale="1">
        <p:scale>
          <a:sx n="97" d="100"/>
          <a:sy n="97" d="100"/>
        </p:scale>
        <p:origin x="63" y="5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10FB9-F638-4999-91D5-9120DAEEF018}" type="doc">
      <dgm:prSet loTypeId="urn:microsoft.com/office/officeart/2005/8/layout/cycle8" loCatId="cycle" qsTypeId="urn:microsoft.com/office/officeart/2005/8/quickstyle/3d3" qsCatId="3D" csTypeId="urn:microsoft.com/office/officeart/2005/8/colors/accent0_3" csCatId="mainScheme" phldr="1"/>
      <dgm:spPr/>
    </dgm:pt>
    <dgm:pt modelId="{1C6FB56C-C47D-4DDB-9940-2455449F08BE}">
      <dgm:prSet phldrT="[Text]"/>
      <dgm:spPr>
        <a:solidFill>
          <a:srgbClr val="E3CEA3"/>
        </a:solidFill>
      </dgm:spPr>
      <dgm:t>
        <a:bodyPr/>
        <a:lstStyle/>
        <a:p>
          <a:r>
            <a:rPr lang="en-US" dirty="0">
              <a:solidFill>
                <a:srgbClr val="E3CEA3"/>
              </a:solidFill>
            </a:rPr>
            <a:t>Understanding the Consensus Decision</a:t>
          </a:r>
        </a:p>
      </dgm:t>
    </dgm:pt>
    <dgm:pt modelId="{54CB6BFD-7741-41EF-B97E-A3BD482A8CAA}" type="parTrans" cxnId="{76AB3C6D-7C54-4801-B057-B41BA4059A5E}">
      <dgm:prSet/>
      <dgm:spPr/>
      <dgm:t>
        <a:bodyPr/>
        <a:lstStyle/>
        <a:p>
          <a:endParaRPr lang="en-US"/>
        </a:p>
      </dgm:t>
    </dgm:pt>
    <dgm:pt modelId="{3B6D74AC-6946-4F31-923F-C7FFB832EC54}" type="sibTrans" cxnId="{76AB3C6D-7C54-4801-B057-B41BA4059A5E}">
      <dgm:prSet/>
      <dgm:spPr/>
      <dgm:t>
        <a:bodyPr/>
        <a:lstStyle/>
        <a:p>
          <a:endParaRPr lang="en-US"/>
        </a:p>
      </dgm:t>
    </dgm:pt>
    <dgm:pt modelId="{87929C2B-463D-4F93-A821-F5F1F52EBAC4}">
      <dgm:prSet phldrT="[Text]"/>
      <dgm:spPr>
        <a:solidFill>
          <a:srgbClr val="E3CEA3"/>
        </a:solidFill>
      </dgm:spPr>
      <dgm:t>
        <a:bodyPr/>
        <a:lstStyle/>
        <a:p>
          <a:r>
            <a:rPr lang="en-US" dirty="0">
              <a:solidFill>
                <a:srgbClr val="E3CEA3"/>
              </a:solidFill>
            </a:rPr>
            <a:t>Winning Their Confidence</a:t>
          </a:r>
        </a:p>
      </dgm:t>
    </dgm:pt>
    <dgm:pt modelId="{2ED8B96E-2E62-4550-B846-29D325946C81}" type="parTrans" cxnId="{1B5D96EA-7160-4EB0-A6E3-B8A3A9BD7414}">
      <dgm:prSet/>
      <dgm:spPr/>
      <dgm:t>
        <a:bodyPr/>
        <a:lstStyle/>
        <a:p>
          <a:endParaRPr lang="en-US"/>
        </a:p>
      </dgm:t>
    </dgm:pt>
    <dgm:pt modelId="{213C2E54-0B32-4264-BA5A-05DBBB34443A}" type="sibTrans" cxnId="{1B5D96EA-7160-4EB0-A6E3-B8A3A9BD7414}">
      <dgm:prSet/>
      <dgm:spPr/>
      <dgm:t>
        <a:bodyPr/>
        <a:lstStyle/>
        <a:p>
          <a:endParaRPr lang="en-US"/>
        </a:p>
      </dgm:t>
    </dgm:pt>
    <dgm:pt modelId="{D3556C09-5FF8-4A72-B0C2-0D66BAF1849B}">
      <dgm:prSet phldrT="[Text]"/>
      <dgm:spPr>
        <a:solidFill>
          <a:srgbClr val="E3CEA3"/>
        </a:solidFill>
      </dgm:spPr>
      <dgm:t>
        <a:bodyPr/>
        <a:lstStyle/>
        <a:p>
          <a:r>
            <a:rPr lang="en-US" dirty="0">
              <a:solidFill>
                <a:srgbClr val="E3CEA3"/>
              </a:solidFill>
            </a:rPr>
            <a:t>Knowing their Problems</a:t>
          </a:r>
        </a:p>
      </dgm:t>
    </dgm:pt>
    <dgm:pt modelId="{AF140EFB-E5C5-4B0E-9ECF-0BDB3DF24903}" type="parTrans" cxnId="{6114604B-2F4C-4A79-A441-1221F9546954}">
      <dgm:prSet/>
      <dgm:spPr/>
      <dgm:t>
        <a:bodyPr/>
        <a:lstStyle/>
        <a:p>
          <a:endParaRPr lang="en-US"/>
        </a:p>
      </dgm:t>
    </dgm:pt>
    <dgm:pt modelId="{E4588147-0F3E-4EF5-8EDA-DDE5D8C3E494}" type="sibTrans" cxnId="{6114604B-2F4C-4A79-A441-1221F9546954}">
      <dgm:prSet/>
      <dgm:spPr/>
      <dgm:t>
        <a:bodyPr/>
        <a:lstStyle/>
        <a:p>
          <a:endParaRPr lang="en-US"/>
        </a:p>
      </dgm:t>
    </dgm:pt>
    <dgm:pt modelId="{7B3F57C6-6B8F-4D93-8D97-754E0A35763C}" type="pres">
      <dgm:prSet presAssocID="{C6D10FB9-F638-4999-91D5-9120DAEEF018}" presName="compositeShape" presStyleCnt="0">
        <dgm:presLayoutVars>
          <dgm:chMax val="7"/>
          <dgm:dir/>
          <dgm:resizeHandles val="exact"/>
        </dgm:presLayoutVars>
      </dgm:prSet>
      <dgm:spPr/>
    </dgm:pt>
    <dgm:pt modelId="{7FD47E4E-5F88-4C86-BE97-B8FBEDE199DC}" type="pres">
      <dgm:prSet presAssocID="{C6D10FB9-F638-4999-91D5-9120DAEEF018}" presName="wedge1" presStyleLbl="node1" presStyleIdx="0" presStyleCnt="3"/>
      <dgm:spPr/>
    </dgm:pt>
    <dgm:pt modelId="{90E890AC-4560-47A2-A8A5-B88793ED6827}" type="pres">
      <dgm:prSet presAssocID="{C6D10FB9-F638-4999-91D5-9120DAEEF018}" presName="dummy1a" presStyleCnt="0"/>
      <dgm:spPr/>
    </dgm:pt>
    <dgm:pt modelId="{3739EAD9-F06B-4B86-B846-8186335B48A2}" type="pres">
      <dgm:prSet presAssocID="{C6D10FB9-F638-4999-91D5-9120DAEEF018}" presName="dummy1b" presStyleCnt="0"/>
      <dgm:spPr/>
    </dgm:pt>
    <dgm:pt modelId="{1E5C480E-4896-409D-B5D2-BDB249A7D96E}" type="pres">
      <dgm:prSet presAssocID="{C6D10FB9-F638-4999-91D5-9120DAEEF018}" presName="wedge1Tx" presStyleLbl="node1" presStyleIdx="0" presStyleCnt="3">
        <dgm:presLayoutVars>
          <dgm:chMax val="0"/>
          <dgm:chPref val="0"/>
          <dgm:bulletEnabled val="1"/>
        </dgm:presLayoutVars>
      </dgm:prSet>
      <dgm:spPr/>
    </dgm:pt>
    <dgm:pt modelId="{D0594AE6-7479-4712-9F75-91664A4AEC58}" type="pres">
      <dgm:prSet presAssocID="{C6D10FB9-F638-4999-91D5-9120DAEEF018}" presName="wedge2" presStyleLbl="node1" presStyleIdx="1" presStyleCnt="3"/>
      <dgm:spPr/>
    </dgm:pt>
    <dgm:pt modelId="{8225A94B-589F-4943-8474-95D045FDE65C}" type="pres">
      <dgm:prSet presAssocID="{C6D10FB9-F638-4999-91D5-9120DAEEF018}" presName="dummy2a" presStyleCnt="0"/>
      <dgm:spPr/>
    </dgm:pt>
    <dgm:pt modelId="{8C722381-DE03-4C14-97D1-67CD3D929EB5}" type="pres">
      <dgm:prSet presAssocID="{C6D10FB9-F638-4999-91D5-9120DAEEF018}" presName="dummy2b" presStyleCnt="0"/>
      <dgm:spPr/>
    </dgm:pt>
    <dgm:pt modelId="{09F6B0CB-DA6B-40AC-A407-517004643976}" type="pres">
      <dgm:prSet presAssocID="{C6D10FB9-F638-4999-91D5-9120DAEEF018}" presName="wedge2Tx" presStyleLbl="node1" presStyleIdx="1" presStyleCnt="3">
        <dgm:presLayoutVars>
          <dgm:chMax val="0"/>
          <dgm:chPref val="0"/>
          <dgm:bulletEnabled val="1"/>
        </dgm:presLayoutVars>
      </dgm:prSet>
      <dgm:spPr/>
    </dgm:pt>
    <dgm:pt modelId="{EF5AA5CB-5292-453B-80A7-C2C8DC2FEF0A}" type="pres">
      <dgm:prSet presAssocID="{C6D10FB9-F638-4999-91D5-9120DAEEF018}" presName="wedge3" presStyleLbl="node1" presStyleIdx="2" presStyleCnt="3"/>
      <dgm:spPr/>
    </dgm:pt>
    <dgm:pt modelId="{8F9DA17B-2140-4212-8F08-00E64C6C549C}" type="pres">
      <dgm:prSet presAssocID="{C6D10FB9-F638-4999-91D5-9120DAEEF018}" presName="dummy3a" presStyleCnt="0"/>
      <dgm:spPr/>
    </dgm:pt>
    <dgm:pt modelId="{55C7E6C7-86B6-415D-B324-F3BEFE4AC4BF}" type="pres">
      <dgm:prSet presAssocID="{C6D10FB9-F638-4999-91D5-9120DAEEF018}" presName="dummy3b" presStyleCnt="0"/>
      <dgm:spPr/>
    </dgm:pt>
    <dgm:pt modelId="{3CD6CF1F-034C-4D3F-8F1F-6E430E3ED37E}" type="pres">
      <dgm:prSet presAssocID="{C6D10FB9-F638-4999-91D5-9120DAEEF018}" presName="wedge3Tx" presStyleLbl="node1" presStyleIdx="2" presStyleCnt="3">
        <dgm:presLayoutVars>
          <dgm:chMax val="0"/>
          <dgm:chPref val="0"/>
          <dgm:bulletEnabled val="1"/>
        </dgm:presLayoutVars>
      </dgm:prSet>
      <dgm:spPr/>
    </dgm:pt>
    <dgm:pt modelId="{5268A164-A700-4365-A171-22CCC79FAA2A}" type="pres">
      <dgm:prSet presAssocID="{3B6D74AC-6946-4F31-923F-C7FFB832EC54}" presName="arrowWedge1" presStyleLbl="fgSibTrans2D1" presStyleIdx="0" presStyleCnt="3"/>
      <dgm:spPr/>
    </dgm:pt>
    <dgm:pt modelId="{B347B140-77B9-43D8-9EEB-4C4FD69954B5}" type="pres">
      <dgm:prSet presAssocID="{213C2E54-0B32-4264-BA5A-05DBBB34443A}" presName="arrowWedge2" presStyleLbl="fgSibTrans2D1" presStyleIdx="1" presStyleCnt="3"/>
      <dgm:spPr/>
    </dgm:pt>
    <dgm:pt modelId="{187F7EB6-6B07-4D9C-B12F-3C7BA6BF5F08}" type="pres">
      <dgm:prSet presAssocID="{E4588147-0F3E-4EF5-8EDA-DDE5D8C3E494}" presName="arrowWedge3" presStyleLbl="fgSibTrans2D1" presStyleIdx="2" presStyleCnt="3"/>
      <dgm:spPr/>
    </dgm:pt>
  </dgm:ptLst>
  <dgm:cxnLst>
    <dgm:cxn modelId="{D5620104-91BE-4292-ADF9-131C1F65F705}" type="presOf" srcId="{1C6FB56C-C47D-4DDB-9940-2455449F08BE}" destId="{1E5C480E-4896-409D-B5D2-BDB249A7D96E}" srcOrd="1" destOrd="0" presId="urn:microsoft.com/office/officeart/2005/8/layout/cycle8"/>
    <dgm:cxn modelId="{BE788304-2083-4C32-9A87-CF5A4A7317E6}" type="presOf" srcId="{87929C2B-463D-4F93-A821-F5F1F52EBAC4}" destId="{D0594AE6-7479-4712-9F75-91664A4AEC58}" srcOrd="0" destOrd="0" presId="urn:microsoft.com/office/officeart/2005/8/layout/cycle8"/>
    <dgm:cxn modelId="{6114604B-2F4C-4A79-A441-1221F9546954}" srcId="{C6D10FB9-F638-4999-91D5-9120DAEEF018}" destId="{D3556C09-5FF8-4A72-B0C2-0D66BAF1849B}" srcOrd="2" destOrd="0" parTransId="{AF140EFB-E5C5-4B0E-9ECF-0BDB3DF24903}" sibTransId="{E4588147-0F3E-4EF5-8EDA-DDE5D8C3E494}"/>
    <dgm:cxn modelId="{76AB3C6D-7C54-4801-B057-B41BA4059A5E}" srcId="{C6D10FB9-F638-4999-91D5-9120DAEEF018}" destId="{1C6FB56C-C47D-4DDB-9940-2455449F08BE}" srcOrd="0" destOrd="0" parTransId="{54CB6BFD-7741-41EF-B97E-A3BD482A8CAA}" sibTransId="{3B6D74AC-6946-4F31-923F-C7FFB832EC54}"/>
    <dgm:cxn modelId="{8F4DB283-F4C4-4083-ABA1-A9077ADAD080}" type="presOf" srcId="{87929C2B-463D-4F93-A821-F5F1F52EBAC4}" destId="{09F6B0CB-DA6B-40AC-A407-517004643976}" srcOrd="1" destOrd="0" presId="urn:microsoft.com/office/officeart/2005/8/layout/cycle8"/>
    <dgm:cxn modelId="{C6FF8384-1148-43CE-9730-D53F216E3D65}" type="presOf" srcId="{D3556C09-5FF8-4A72-B0C2-0D66BAF1849B}" destId="{3CD6CF1F-034C-4D3F-8F1F-6E430E3ED37E}" srcOrd="1" destOrd="0" presId="urn:microsoft.com/office/officeart/2005/8/layout/cycle8"/>
    <dgm:cxn modelId="{04D0C2B4-95CC-4F9F-BD3D-20BED3734554}" type="presOf" srcId="{D3556C09-5FF8-4A72-B0C2-0D66BAF1849B}" destId="{EF5AA5CB-5292-453B-80A7-C2C8DC2FEF0A}" srcOrd="0" destOrd="0" presId="urn:microsoft.com/office/officeart/2005/8/layout/cycle8"/>
    <dgm:cxn modelId="{ECCF60C0-FE18-4E3B-B3F5-905E87146215}" type="presOf" srcId="{C6D10FB9-F638-4999-91D5-9120DAEEF018}" destId="{7B3F57C6-6B8F-4D93-8D97-754E0A35763C}" srcOrd="0" destOrd="0" presId="urn:microsoft.com/office/officeart/2005/8/layout/cycle8"/>
    <dgm:cxn modelId="{1B5D96EA-7160-4EB0-A6E3-B8A3A9BD7414}" srcId="{C6D10FB9-F638-4999-91D5-9120DAEEF018}" destId="{87929C2B-463D-4F93-A821-F5F1F52EBAC4}" srcOrd="1" destOrd="0" parTransId="{2ED8B96E-2E62-4550-B846-29D325946C81}" sibTransId="{213C2E54-0B32-4264-BA5A-05DBBB34443A}"/>
    <dgm:cxn modelId="{D98B18F8-84D6-4A8C-AFA0-0A91BFA5A4E5}" type="presOf" srcId="{1C6FB56C-C47D-4DDB-9940-2455449F08BE}" destId="{7FD47E4E-5F88-4C86-BE97-B8FBEDE199DC}" srcOrd="0" destOrd="0" presId="urn:microsoft.com/office/officeart/2005/8/layout/cycle8"/>
    <dgm:cxn modelId="{090F395E-90DD-49C2-925D-D85D7F0BE84F}" type="presParOf" srcId="{7B3F57C6-6B8F-4D93-8D97-754E0A35763C}" destId="{7FD47E4E-5F88-4C86-BE97-B8FBEDE199DC}" srcOrd="0" destOrd="0" presId="urn:microsoft.com/office/officeart/2005/8/layout/cycle8"/>
    <dgm:cxn modelId="{7ED34FCC-A27D-4C5A-81A2-F71E3F3ABEF1}" type="presParOf" srcId="{7B3F57C6-6B8F-4D93-8D97-754E0A35763C}" destId="{90E890AC-4560-47A2-A8A5-B88793ED6827}" srcOrd="1" destOrd="0" presId="urn:microsoft.com/office/officeart/2005/8/layout/cycle8"/>
    <dgm:cxn modelId="{55A70701-131A-4FA9-BBFB-953FA23C2600}" type="presParOf" srcId="{7B3F57C6-6B8F-4D93-8D97-754E0A35763C}" destId="{3739EAD9-F06B-4B86-B846-8186335B48A2}" srcOrd="2" destOrd="0" presId="urn:microsoft.com/office/officeart/2005/8/layout/cycle8"/>
    <dgm:cxn modelId="{98581C6D-69FD-41B3-B95F-7E5588197FE8}" type="presParOf" srcId="{7B3F57C6-6B8F-4D93-8D97-754E0A35763C}" destId="{1E5C480E-4896-409D-B5D2-BDB249A7D96E}" srcOrd="3" destOrd="0" presId="urn:microsoft.com/office/officeart/2005/8/layout/cycle8"/>
    <dgm:cxn modelId="{BE5954C4-8E78-4223-B005-FD99BBA9F1BB}" type="presParOf" srcId="{7B3F57C6-6B8F-4D93-8D97-754E0A35763C}" destId="{D0594AE6-7479-4712-9F75-91664A4AEC58}" srcOrd="4" destOrd="0" presId="urn:microsoft.com/office/officeart/2005/8/layout/cycle8"/>
    <dgm:cxn modelId="{E75B0C2B-0B6C-4E34-A326-43B7925ADB86}" type="presParOf" srcId="{7B3F57C6-6B8F-4D93-8D97-754E0A35763C}" destId="{8225A94B-589F-4943-8474-95D045FDE65C}" srcOrd="5" destOrd="0" presId="urn:microsoft.com/office/officeart/2005/8/layout/cycle8"/>
    <dgm:cxn modelId="{7E42F222-50DA-4639-AB20-9564F7484548}" type="presParOf" srcId="{7B3F57C6-6B8F-4D93-8D97-754E0A35763C}" destId="{8C722381-DE03-4C14-97D1-67CD3D929EB5}" srcOrd="6" destOrd="0" presId="urn:microsoft.com/office/officeart/2005/8/layout/cycle8"/>
    <dgm:cxn modelId="{D77F6419-AE85-4C2D-B1D9-2E9A858D27CA}" type="presParOf" srcId="{7B3F57C6-6B8F-4D93-8D97-754E0A35763C}" destId="{09F6B0CB-DA6B-40AC-A407-517004643976}" srcOrd="7" destOrd="0" presId="urn:microsoft.com/office/officeart/2005/8/layout/cycle8"/>
    <dgm:cxn modelId="{94B4A6C1-C8D2-43C6-82D0-68FB9046C19C}" type="presParOf" srcId="{7B3F57C6-6B8F-4D93-8D97-754E0A35763C}" destId="{EF5AA5CB-5292-453B-80A7-C2C8DC2FEF0A}" srcOrd="8" destOrd="0" presId="urn:microsoft.com/office/officeart/2005/8/layout/cycle8"/>
    <dgm:cxn modelId="{BAFEFB4D-626A-425F-8E5F-E85C49408690}" type="presParOf" srcId="{7B3F57C6-6B8F-4D93-8D97-754E0A35763C}" destId="{8F9DA17B-2140-4212-8F08-00E64C6C549C}" srcOrd="9" destOrd="0" presId="urn:microsoft.com/office/officeart/2005/8/layout/cycle8"/>
    <dgm:cxn modelId="{374CA4A3-2B15-441D-B69F-32639B6C407D}" type="presParOf" srcId="{7B3F57C6-6B8F-4D93-8D97-754E0A35763C}" destId="{55C7E6C7-86B6-415D-B324-F3BEFE4AC4BF}" srcOrd="10" destOrd="0" presId="urn:microsoft.com/office/officeart/2005/8/layout/cycle8"/>
    <dgm:cxn modelId="{CEB838E6-2814-4282-A665-1C200950D207}" type="presParOf" srcId="{7B3F57C6-6B8F-4D93-8D97-754E0A35763C}" destId="{3CD6CF1F-034C-4D3F-8F1F-6E430E3ED37E}" srcOrd="11" destOrd="0" presId="urn:microsoft.com/office/officeart/2005/8/layout/cycle8"/>
    <dgm:cxn modelId="{03B8427C-693C-45CE-A156-BF26A2DCFB73}" type="presParOf" srcId="{7B3F57C6-6B8F-4D93-8D97-754E0A35763C}" destId="{5268A164-A700-4365-A171-22CCC79FAA2A}" srcOrd="12" destOrd="0" presId="urn:microsoft.com/office/officeart/2005/8/layout/cycle8"/>
    <dgm:cxn modelId="{0105D6EC-9DC0-4656-8275-2D20E2E6144E}" type="presParOf" srcId="{7B3F57C6-6B8F-4D93-8D97-754E0A35763C}" destId="{B347B140-77B9-43D8-9EEB-4C4FD69954B5}" srcOrd="13" destOrd="0" presId="urn:microsoft.com/office/officeart/2005/8/layout/cycle8"/>
    <dgm:cxn modelId="{33CB35FF-FC45-4099-B2A3-942FF7960123}" type="presParOf" srcId="{7B3F57C6-6B8F-4D93-8D97-754E0A35763C}" destId="{187F7EB6-6B07-4D9C-B12F-3C7BA6BF5F08}" srcOrd="14" destOrd="0" presId="urn:microsoft.com/office/officeart/2005/8/layout/cycle8"/>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r>
            <a:rPr lang="en-US"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dgm:spPr>
        <a:solidFill>
          <a:srgbClr val="E3CEA3"/>
        </a:solidFill>
      </dgm:spPr>
      <dgm:t>
        <a:bodyPr/>
        <a:lstStyle/>
        <a:p>
          <a:r>
            <a:rPr lang="en-US"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bg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endParaRPr lang="en-US" dirty="0">
            <a:solidFill>
              <a:schemeClr val="bg1"/>
            </a:solidFill>
          </a:endParaRP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endParaRPr lang="en-US" dirty="0">
            <a:solidFill>
              <a:schemeClr val="bg1"/>
            </a:solidFill>
          </a:endParaRP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endParaRPr lang="en-US" dirty="0">
            <a:solidFill>
              <a:schemeClr val="bg1"/>
            </a:solidFill>
          </a:endParaRP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endParaRPr lang="en-US" dirty="0">
            <a:solidFill>
              <a:schemeClr val="bg1"/>
            </a:solidFill>
          </a:endParaRP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endParaRPr lang="en-US" dirty="0">
            <a:solidFill>
              <a:schemeClr val="bg1"/>
            </a:solidFill>
          </a:endParaRP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ED294F39-6718-4DFA-9865-C98EA4726BC0}" type="presOf" srcId="{A2535B91-4F22-4C24-B2E2-39AB9320B2AD}" destId="{0EEDF6DC-A818-48F1-A246-3B80FF309FB7}" srcOrd="0" destOrd="0" presId="urn:microsoft.com/office/officeart/2005/8/layout/vList5"/>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C179FE55-2045-4855-9189-F91797538820}" srcId="{43CA63CB-3BD4-47C5-B499-EDC20BEA3D48}" destId="{045CCC88-446D-4F97-A5DF-964BE56F34D9}" srcOrd="0" destOrd="0" parTransId="{4DAB0796-1275-450E-933E-C415B8CE0702}" sibTransId="{F0F28A95-C760-4AF3-B1A6-4270D74E4AF3}"/>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r>
            <a:rPr lang="en-US"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dgm:spPr>
        <a:solidFill>
          <a:srgbClr val="E3CEA3"/>
        </a:solidFill>
      </dgm:spPr>
      <dgm:t>
        <a:bodyPr/>
        <a:lstStyle/>
        <a:p>
          <a:r>
            <a:rPr lang="en-US"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tx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r>
            <a:rPr lang="en-US" dirty="0">
              <a:solidFill>
                <a:schemeClr val="tx1"/>
              </a:solidFill>
            </a:rPr>
            <a:t>Multiple sites</a:t>
          </a: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endParaRPr lang="en-US" dirty="0">
            <a:solidFill>
              <a:schemeClr val="tx1"/>
            </a:solidFill>
          </a:endParaRP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endParaRPr lang="en-US" dirty="0">
            <a:solidFill>
              <a:schemeClr val="tx1"/>
            </a:solidFill>
          </a:endParaRP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endParaRPr lang="en-US" dirty="0">
            <a:solidFill>
              <a:schemeClr val="tx1"/>
            </a:solidFill>
          </a:endParaRP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endParaRPr lang="en-US" dirty="0">
            <a:solidFill>
              <a:schemeClr val="tx1"/>
            </a:solidFill>
          </a:endParaRP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25FF9E76-D375-476B-B62C-00076005185B}">
      <dgm:prSet phldrT="[Text]"/>
      <dgm:spPr>
        <a:solidFill>
          <a:srgbClr val="E3CEA3"/>
        </a:solidFill>
      </dgm:spPr>
      <dgm:t>
        <a:bodyPr/>
        <a:lstStyle/>
        <a:p>
          <a:r>
            <a:rPr lang="en-US" dirty="0">
              <a:solidFill>
                <a:schemeClr val="tx1"/>
              </a:solidFill>
            </a:rPr>
            <a:t>Any mention of chaos because of various sites</a:t>
          </a:r>
        </a:p>
      </dgm:t>
    </dgm:pt>
    <dgm:pt modelId="{5FC0597D-F75D-4F2F-AB64-6719308EBC89}" type="parTrans" cxnId="{DD44876A-ADEE-4DF2-BEA8-6AAB3DE7FA86}">
      <dgm:prSet/>
      <dgm:spPr/>
    </dgm:pt>
    <dgm:pt modelId="{0A31E7F9-8E16-41F8-B31A-261EE2E4D12C}" type="sibTrans" cxnId="{DD44876A-ADEE-4DF2-BEA8-6AAB3DE7FA86}">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ED294F39-6718-4DFA-9865-C98EA4726BC0}" type="presOf" srcId="{A2535B91-4F22-4C24-B2E2-39AB9320B2AD}" destId="{0EEDF6DC-A818-48F1-A246-3B80FF309FB7}" srcOrd="0" destOrd="0" presId="urn:microsoft.com/office/officeart/2005/8/layout/vList5"/>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DD44876A-ADEE-4DF2-BEA8-6AAB3DE7FA86}" srcId="{6EF1F4F9-4641-4B2C-A920-193FCD08450C}" destId="{25FF9E76-D375-476B-B62C-00076005185B}" srcOrd="1" destOrd="0" parTransId="{5FC0597D-F75D-4F2F-AB64-6719308EBC89}" sibTransId="{0A31E7F9-8E16-41F8-B31A-261EE2E4D12C}"/>
    <dgm:cxn modelId="{C179FE55-2045-4855-9189-F91797538820}" srcId="{43CA63CB-3BD4-47C5-B499-EDC20BEA3D48}" destId="{045CCC88-446D-4F97-A5DF-964BE56F34D9}" srcOrd="0" destOrd="0" parTransId="{4DAB0796-1275-450E-933E-C415B8CE0702}" sibTransId="{F0F28A95-C760-4AF3-B1A6-4270D74E4AF3}"/>
    <dgm:cxn modelId="{934A1A5A-DCAE-4162-89E5-4A18BA1D1A23}" type="presOf" srcId="{25FF9E76-D375-476B-B62C-00076005185B}" destId="{F05C8273-83AC-4CFF-9ED6-0D94636FF535}" srcOrd="0" destOrd="1" presId="urn:microsoft.com/office/officeart/2005/8/layout/vList5"/>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r>
            <a:rPr lang="en-US"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dgm:spPr>
        <a:solidFill>
          <a:srgbClr val="E3CEA3"/>
        </a:solidFill>
      </dgm:spPr>
      <dgm:t>
        <a:bodyPr/>
        <a:lstStyle/>
        <a:p>
          <a:r>
            <a:rPr lang="en-US"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tx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r>
            <a:rPr lang="en-US" dirty="0">
              <a:solidFill>
                <a:schemeClr val="tx1"/>
              </a:solidFill>
            </a:rPr>
            <a:t>Multiple sites</a:t>
          </a: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r>
            <a:rPr lang="en-US" dirty="0">
              <a:solidFill>
                <a:schemeClr val="tx1"/>
              </a:solidFill>
            </a:rPr>
            <a:t>Multiple sites</a:t>
          </a: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endParaRPr lang="en-US" dirty="0">
            <a:solidFill>
              <a:schemeClr val="tx1"/>
            </a:solidFill>
          </a:endParaRP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endParaRPr lang="en-US" dirty="0">
            <a:solidFill>
              <a:schemeClr val="tx1"/>
            </a:solidFill>
          </a:endParaRP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endParaRPr lang="en-US" dirty="0">
            <a:solidFill>
              <a:schemeClr val="tx1"/>
            </a:solidFill>
          </a:endParaRP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25FF9E76-D375-476B-B62C-00076005185B}">
      <dgm:prSet phldrT="[Text]"/>
      <dgm:spPr>
        <a:solidFill>
          <a:srgbClr val="E3CEA3"/>
        </a:solidFill>
      </dgm:spPr>
      <dgm:t>
        <a:bodyPr/>
        <a:lstStyle/>
        <a:p>
          <a:r>
            <a:rPr lang="en-US" dirty="0">
              <a:solidFill>
                <a:schemeClr val="tx1"/>
              </a:solidFill>
            </a:rPr>
            <a:t>Any mention of chaos because of various sites</a:t>
          </a:r>
        </a:p>
      </dgm:t>
    </dgm:pt>
    <dgm:pt modelId="{5FC0597D-F75D-4F2F-AB64-6719308EBC89}" type="parTrans" cxnId="{DD44876A-ADEE-4DF2-BEA8-6AAB3DE7FA86}">
      <dgm:prSet/>
      <dgm:spPr/>
    </dgm:pt>
    <dgm:pt modelId="{0A31E7F9-8E16-41F8-B31A-261EE2E4D12C}" type="sibTrans" cxnId="{DD44876A-ADEE-4DF2-BEA8-6AAB3DE7FA86}">
      <dgm:prSet/>
      <dgm:spPr/>
    </dgm:pt>
    <dgm:pt modelId="{34C42476-D28E-4AA1-A269-451B2C49793B}">
      <dgm:prSet phldrT="[Text]"/>
      <dgm:spPr>
        <a:solidFill>
          <a:srgbClr val="E3CEA3"/>
        </a:solidFill>
      </dgm:spPr>
      <dgm:t>
        <a:bodyPr/>
        <a:lstStyle/>
        <a:p>
          <a:r>
            <a:rPr lang="en-US" dirty="0">
              <a:solidFill>
                <a:schemeClr val="tx1"/>
              </a:solidFill>
            </a:rPr>
            <a:t>Someone traveling any amount between sites</a:t>
          </a:r>
        </a:p>
      </dgm:t>
    </dgm:pt>
    <dgm:pt modelId="{72A76491-03DD-4437-BFB2-27300EC98A58}" type="parTrans" cxnId="{07BBFA30-4596-4418-8EA4-1B71DDA36C2D}">
      <dgm:prSet/>
      <dgm:spPr/>
    </dgm:pt>
    <dgm:pt modelId="{5D1FE713-1B8A-4CA4-A2C7-3173BF168F64}" type="sibTrans" cxnId="{07BBFA30-4596-4418-8EA4-1B71DDA36C2D}">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07BBFA30-4596-4418-8EA4-1B71DDA36C2D}" srcId="{C6264D73-C84C-45F4-8C19-8A7D5B23DE2E}" destId="{34C42476-D28E-4AA1-A269-451B2C49793B}" srcOrd="1" destOrd="0" parTransId="{72A76491-03DD-4437-BFB2-27300EC98A58}" sibTransId="{5D1FE713-1B8A-4CA4-A2C7-3173BF168F64}"/>
    <dgm:cxn modelId="{ED294F39-6718-4DFA-9865-C98EA4726BC0}" type="presOf" srcId="{A2535B91-4F22-4C24-B2E2-39AB9320B2AD}" destId="{0EEDF6DC-A818-48F1-A246-3B80FF309FB7}" srcOrd="0" destOrd="0" presId="urn:microsoft.com/office/officeart/2005/8/layout/vList5"/>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DD44876A-ADEE-4DF2-BEA8-6AAB3DE7FA86}" srcId="{6EF1F4F9-4641-4B2C-A920-193FCD08450C}" destId="{25FF9E76-D375-476B-B62C-00076005185B}" srcOrd="1" destOrd="0" parTransId="{5FC0597D-F75D-4F2F-AB64-6719308EBC89}" sibTransId="{0A31E7F9-8E16-41F8-B31A-261EE2E4D12C}"/>
    <dgm:cxn modelId="{18D98D6E-E5D2-4797-8BAF-F2023D48D877}" type="presOf" srcId="{34C42476-D28E-4AA1-A269-451B2C49793B}" destId="{6A35436E-296B-4C60-A420-8BFDBD7E18F5}" srcOrd="0" destOrd="1" presId="urn:microsoft.com/office/officeart/2005/8/layout/vList5"/>
    <dgm:cxn modelId="{C179FE55-2045-4855-9189-F91797538820}" srcId="{43CA63CB-3BD4-47C5-B499-EDC20BEA3D48}" destId="{045CCC88-446D-4F97-A5DF-964BE56F34D9}" srcOrd="0" destOrd="0" parTransId="{4DAB0796-1275-450E-933E-C415B8CE0702}" sibTransId="{F0F28A95-C760-4AF3-B1A6-4270D74E4AF3}"/>
    <dgm:cxn modelId="{934A1A5A-DCAE-4162-89E5-4A18BA1D1A23}" type="presOf" srcId="{25FF9E76-D375-476B-B62C-00076005185B}" destId="{F05C8273-83AC-4CFF-9ED6-0D94636FF535}" srcOrd="0" destOrd="1" presId="urn:microsoft.com/office/officeart/2005/8/layout/vList5"/>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r>
            <a:rPr lang="en-US"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dgm:spPr>
        <a:solidFill>
          <a:srgbClr val="E3CEA3"/>
        </a:solidFill>
      </dgm:spPr>
      <dgm:t>
        <a:bodyPr/>
        <a:lstStyle/>
        <a:p>
          <a:r>
            <a:rPr lang="en-US"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tx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r>
            <a:rPr lang="en-US" dirty="0">
              <a:solidFill>
                <a:schemeClr val="tx1"/>
              </a:solidFill>
            </a:rPr>
            <a:t>Multiple sites</a:t>
          </a: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r>
            <a:rPr lang="en-US" dirty="0">
              <a:solidFill>
                <a:schemeClr val="tx1"/>
              </a:solidFill>
            </a:rPr>
            <a:t>Multiple sites</a:t>
          </a: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r>
            <a:rPr lang="en-US" dirty="0">
              <a:solidFill>
                <a:schemeClr val="tx1"/>
              </a:solidFill>
            </a:rPr>
            <a:t>Mention of server space being limited</a:t>
          </a: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endParaRPr lang="en-US" dirty="0">
            <a:solidFill>
              <a:schemeClr val="tx1"/>
            </a:solidFill>
          </a:endParaRP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endParaRPr lang="en-US" dirty="0">
            <a:solidFill>
              <a:schemeClr val="tx1"/>
            </a:solidFill>
          </a:endParaRP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25FF9E76-D375-476B-B62C-00076005185B}">
      <dgm:prSet phldrT="[Text]"/>
      <dgm:spPr>
        <a:solidFill>
          <a:srgbClr val="E3CEA3"/>
        </a:solidFill>
      </dgm:spPr>
      <dgm:t>
        <a:bodyPr/>
        <a:lstStyle/>
        <a:p>
          <a:r>
            <a:rPr lang="en-US" dirty="0">
              <a:solidFill>
                <a:schemeClr val="tx1"/>
              </a:solidFill>
            </a:rPr>
            <a:t>Any mention of chaos because of various sites</a:t>
          </a:r>
        </a:p>
      </dgm:t>
    </dgm:pt>
    <dgm:pt modelId="{5FC0597D-F75D-4F2F-AB64-6719308EBC89}" type="parTrans" cxnId="{DD44876A-ADEE-4DF2-BEA8-6AAB3DE7FA86}">
      <dgm:prSet/>
      <dgm:spPr/>
    </dgm:pt>
    <dgm:pt modelId="{0A31E7F9-8E16-41F8-B31A-261EE2E4D12C}" type="sibTrans" cxnId="{DD44876A-ADEE-4DF2-BEA8-6AAB3DE7FA86}">
      <dgm:prSet/>
      <dgm:spPr/>
    </dgm:pt>
    <dgm:pt modelId="{34C42476-D28E-4AA1-A269-451B2C49793B}">
      <dgm:prSet phldrT="[Text]"/>
      <dgm:spPr>
        <a:solidFill>
          <a:srgbClr val="E3CEA3"/>
        </a:solidFill>
      </dgm:spPr>
      <dgm:t>
        <a:bodyPr/>
        <a:lstStyle/>
        <a:p>
          <a:r>
            <a:rPr lang="en-US" dirty="0">
              <a:solidFill>
                <a:schemeClr val="tx1"/>
              </a:solidFill>
            </a:rPr>
            <a:t>Someone traveling any amount between sites</a:t>
          </a:r>
        </a:p>
      </dgm:t>
    </dgm:pt>
    <dgm:pt modelId="{72A76491-03DD-4437-BFB2-27300EC98A58}" type="parTrans" cxnId="{07BBFA30-4596-4418-8EA4-1B71DDA36C2D}">
      <dgm:prSet/>
      <dgm:spPr/>
    </dgm:pt>
    <dgm:pt modelId="{5D1FE713-1B8A-4CA4-A2C7-3173BF168F64}" type="sibTrans" cxnId="{07BBFA30-4596-4418-8EA4-1B71DDA36C2D}">
      <dgm:prSet/>
      <dgm:spPr/>
    </dgm:pt>
    <dgm:pt modelId="{B342132B-E84D-4578-96D0-14F14DA606E9}">
      <dgm:prSet phldrT="[Text]"/>
      <dgm:spPr>
        <a:solidFill>
          <a:srgbClr val="E3CEA3"/>
        </a:solidFill>
      </dgm:spPr>
      <dgm:t>
        <a:bodyPr/>
        <a:lstStyle/>
        <a:p>
          <a:r>
            <a:rPr lang="en-US" dirty="0">
              <a:solidFill>
                <a:schemeClr val="tx1"/>
              </a:solidFill>
            </a:rPr>
            <a:t>Term “</a:t>
          </a:r>
          <a:r>
            <a:rPr lang="en-US" dirty="0" err="1">
              <a:solidFill>
                <a:schemeClr val="tx1"/>
              </a:solidFill>
            </a:rPr>
            <a:t>OpEx</a:t>
          </a:r>
          <a:r>
            <a:rPr lang="en-US" dirty="0">
              <a:solidFill>
                <a:schemeClr val="tx1"/>
              </a:solidFill>
            </a:rPr>
            <a:t>” or “</a:t>
          </a:r>
          <a:r>
            <a:rPr lang="en-US" dirty="0" err="1">
              <a:solidFill>
                <a:schemeClr val="tx1"/>
              </a:solidFill>
            </a:rPr>
            <a:t>CapEx</a:t>
          </a:r>
          <a:r>
            <a:rPr lang="en-US" dirty="0">
              <a:solidFill>
                <a:schemeClr val="tx1"/>
              </a:solidFill>
            </a:rPr>
            <a:t>” being used</a:t>
          </a:r>
        </a:p>
      </dgm:t>
    </dgm:pt>
    <dgm:pt modelId="{92518721-BBFB-469E-87A0-484FF598546D}" type="parTrans" cxnId="{DF4F7154-CC48-4F0D-9384-A3C040FC9426}">
      <dgm:prSet/>
      <dgm:spPr/>
    </dgm:pt>
    <dgm:pt modelId="{227E4AB4-4F56-4601-9F36-1AEEB255C029}" type="sibTrans" cxnId="{DF4F7154-CC48-4F0D-9384-A3C040FC9426}">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07BBFA30-4596-4418-8EA4-1B71DDA36C2D}" srcId="{C6264D73-C84C-45F4-8C19-8A7D5B23DE2E}" destId="{34C42476-D28E-4AA1-A269-451B2C49793B}" srcOrd="1" destOrd="0" parTransId="{72A76491-03DD-4437-BFB2-27300EC98A58}" sibTransId="{5D1FE713-1B8A-4CA4-A2C7-3173BF168F64}"/>
    <dgm:cxn modelId="{ED294F39-6718-4DFA-9865-C98EA4726BC0}" type="presOf" srcId="{A2535B91-4F22-4C24-B2E2-39AB9320B2AD}" destId="{0EEDF6DC-A818-48F1-A246-3B80FF309FB7}" srcOrd="0" destOrd="0" presId="urn:microsoft.com/office/officeart/2005/8/layout/vList5"/>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DD44876A-ADEE-4DF2-BEA8-6AAB3DE7FA86}" srcId="{6EF1F4F9-4641-4B2C-A920-193FCD08450C}" destId="{25FF9E76-D375-476B-B62C-00076005185B}" srcOrd="1" destOrd="0" parTransId="{5FC0597D-F75D-4F2F-AB64-6719308EBC89}" sibTransId="{0A31E7F9-8E16-41F8-B31A-261EE2E4D12C}"/>
    <dgm:cxn modelId="{18D98D6E-E5D2-4797-8BAF-F2023D48D877}" type="presOf" srcId="{34C42476-D28E-4AA1-A269-451B2C49793B}" destId="{6A35436E-296B-4C60-A420-8BFDBD7E18F5}" srcOrd="0" destOrd="1" presId="urn:microsoft.com/office/officeart/2005/8/layout/vList5"/>
    <dgm:cxn modelId="{DF4F7154-CC48-4F0D-9384-A3C040FC9426}" srcId="{176C6F5F-6D80-40C3-AE97-04DB8620F3CD}" destId="{B342132B-E84D-4578-96D0-14F14DA606E9}" srcOrd="1" destOrd="0" parTransId="{92518721-BBFB-469E-87A0-484FF598546D}" sibTransId="{227E4AB4-4F56-4601-9F36-1AEEB255C029}"/>
    <dgm:cxn modelId="{C179FE55-2045-4855-9189-F91797538820}" srcId="{43CA63CB-3BD4-47C5-B499-EDC20BEA3D48}" destId="{045CCC88-446D-4F97-A5DF-964BE56F34D9}" srcOrd="0" destOrd="0" parTransId="{4DAB0796-1275-450E-933E-C415B8CE0702}" sibTransId="{F0F28A95-C760-4AF3-B1A6-4270D74E4AF3}"/>
    <dgm:cxn modelId="{934A1A5A-DCAE-4162-89E5-4A18BA1D1A23}" type="presOf" srcId="{25FF9E76-D375-476B-B62C-00076005185B}" destId="{F05C8273-83AC-4CFF-9ED6-0D94636FF535}" srcOrd="0" destOrd="1" presId="urn:microsoft.com/office/officeart/2005/8/layout/vList5"/>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711FFC84-A967-41C0-B51E-E80AAB7BF19C}" type="presOf" srcId="{B342132B-E84D-4578-96D0-14F14DA606E9}" destId="{53E815A5-5703-4D45-A3FE-DF06B81DE29C}" srcOrd="0" destOrd="1"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r>
            <a:rPr lang="en-US"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dgm:spPr>
        <a:solidFill>
          <a:srgbClr val="E3CEA3"/>
        </a:solidFill>
      </dgm:spPr>
      <dgm:t>
        <a:bodyPr/>
        <a:lstStyle/>
        <a:p>
          <a:r>
            <a:rPr lang="en-US"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tx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r>
            <a:rPr lang="en-US" dirty="0">
              <a:solidFill>
                <a:schemeClr val="tx1"/>
              </a:solidFill>
            </a:rPr>
            <a:t>Multiple sites</a:t>
          </a: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r>
            <a:rPr lang="en-US" dirty="0">
              <a:solidFill>
                <a:schemeClr val="tx1"/>
              </a:solidFill>
            </a:rPr>
            <a:t>Multiple sites</a:t>
          </a: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r>
            <a:rPr lang="en-US" dirty="0">
              <a:solidFill>
                <a:schemeClr val="tx1"/>
              </a:solidFill>
            </a:rPr>
            <a:t>Mention of server space being limited</a:t>
          </a: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r>
            <a:rPr lang="en-US" dirty="0">
              <a:solidFill>
                <a:schemeClr val="tx1"/>
              </a:solidFill>
            </a:rPr>
            <a:t>Questions about terms or extending payments on current work</a:t>
          </a: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endParaRPr lang="en-US" dirty="0">
            <a:solidFill>
              <a:schemeClr val="tx1"/>
            </a:solidFill>
          </a:endParaRP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25FF9E76-D375-476B-B62C-00076005185B}">
      <dgm:prSet phldrT="[Text]"/>
      <dgm:spPr>
        <a:solidFill>
          <a:srgbClr val="E3CEA3"/>
        </a:solidFill>
      </dgm:spPr>
      <dgm:t>
        <a:bodyPr/>
        <a:lstStyle/>
        <a:p>
          <a:r>
            <a:rPr lang="en-US" dirty="0">
              <a:solidFill>
                <a:schemeClr val="tx1"/>
              </a:solidFill>
            </a:rPr>
            <a:t>Any mention of chaos because of various sites</a:t>
          </a:r>
        </a:p>
      </dgm:t>
    </dgm:pt>
    <dgm:pt modelId="{5FC0597D-F75D-4F2F-AB64-6719308EBC89}" type="parTrans" cxnId="{DD44876A-ADEE-4DF2-BEA8-6AAB3DE7FA86}">
      <dgm:prSet/>
      <dgm:spPr/>
    </dgm:pt>
    <dgm:pt modelId="{0A31E7F9-8E16-41F8-B31A-261EE2E4D12C}" type="sibTrans" cxnId="{DD44876A-ADEE-4DF2-BEA8-6AAB3DE7FA86}">
      <dgm:prSet/>
      <dgm:spPr/>
    </dgm:pt>
    <dgm:pt modelId="{34C42476-D28E-4AA1-A269-451B2C49793B}">
      <dgm:prSet phldrT="[Text]"/>
      <dgm:spPr>
        <a:solidFill>
          <a:srgbClr val="E3CEA3"/>
        </a:solidFill>
      </dgm:spPr>
      <dgm:t>
        <a:bodyPr/>
        <a:lstStyle/>
        <a:p>
          <a:r>
            <a:rPr lang="en-US" dirty="0">
              <a:solidFill>
                <a:schemeClr val="tx1"/>
              </a:solidFill>
            </a:rPr>
            <a:t>Someone traveling any amount between sites</a:t>
          </a:r>
        </a:p>
      </dgm:t>
    </dgm:pt>
    <dgm:pt modelId="{72A76491-03DD-4437-BFB2-27300EC98A58}" type="parTrans" cxnId="{07BBFA30-4596-4418-8EA4-1B71DDA36C2D}">
      <dgm:prSet/>
      <dgm:spPr/>
    </dgm:pt>
    <dgm:pt modelId="{5D1FE713-1B8A-4CA4-A2C7-3173BF168F64}" type="sibTrans" cxnId="{07BBFA30-4596-4418-8EA4-1B71DDA36C2D}">
      <dgm:prSet/>
      <dgm:spPr/>
    </dgm:pt>
    <dgm:pt modelId="{B342132B-E84D-4578-96D0-14F14DA606E9}">
      <dgm:prSet phldrT="[Text]"/>
      <dgm:spPr>
        <a:solidFill>
          <a:srgbClr val="E3CEA3"/>
        </a:solidFill>
      </dgm:spPr>
      <dgm:t>
        <a:bodyPr/>
        <a:lstStyle/>
        <a:p>
          <a:r>
            <a:rPr lang="en-US" dirty="0">
              <a:solidFill>
                <a:schemeClr val="tx1"/>
              </a:solidFill>
            </a:rPr>
            <a:t>Term “</a:t>
          </a:r>
          <a:r>
            <a:rPr lang="en-US" dirty="0" err="1">
              <a:solidFill>
                <a:schemeClr val="tx1"/>
              </a:solidFill>
            </a:rPr>
            <a:t>OpEx</a:t>
          </a:r>
          <a:r>
            <a:rPr lang="en-US" dirty="0">
              <a:solidFill>
                <a:schemeClr val="tx1"/>
              </a:solidFill>
            </a:rPr>
            <a:t>” or “</a:t>
          </a:r>
          <a:r>
            <a:rPr lang="en-US" dirty="0" err="1">
              <a:solidFill>
                <a:schemeClr val="tx1"/>
              </a:solidFill>
            </a:rPr>
            <a:t>CapEx</a:t>
          </a:r>
          <a:r>
            <a:rPr lang="en-US" dirty="0">
              <a:solidFill>
                <a:schemeClr val="tx1"/>
              </a:solidFill>
            </a:rPr>
            <a:t>” being used</a:t>
          </a:r>
        </a:p>
      </dgm:t>
    </dgm:pt>
    <dgm:pt modelId="{92518721-BBFB-469E-87A0-484FF598546D}" type="parTrans" cxnId="{DF4F7154-CC48-4F0D-9384-A3C040FC9426}">
      <dgm:prSet/>
      <dgm:spPr/>
    </dgm:pt>
    <dgm:pt modelId="{227E4AB4-4F56-4601-9F36-1AEEB255C029}" type="sibTrans" cxnId="{DF4F7154-CC48-4F0D-9384-A3C040FC9426}">
      <dgm:prSet/>
      <dgm:spPr/>
    </dgm:pt>
    <dgm:pt modelId="{E2E760D0-400F-4441-8764-1CEC97721F7A}">
      <dgm:prSet phldrT="[Text]"/>
      <dgm:spPr>
        <a:solidFill>
          <a:srgbClr val="E3CEA3"/>
        </a:solidFill>
      </dgm:spPr>
      <dgm:t>
        <a:bodyPr/>
        <a:lstStyle/>
        <a:p>
          <a:r>
            <a:rPr lang="en-US" dirty="0">
              <a:solidFill>
                <a:schemeClr val="tx1"/>
              </a:solidFill>
            </a:rPr>
            <a:t>Less than eight doors</a:t>
          </a:r>
        </a:p>
      </dgm:t>
    </dgm:pt>
    <dgm:pt modelId="{0F640B91-AF25-4079-93BD-3B9FCB18EC3A}" type="parTrans" cxnId="{312C99CA-FB3A-494B-9713-115767AD4177}">
      <dgm:prSet/>
      <dgm:spPr/>
    </dgm:pt>
    <dgm:pt modelId="{C07B8D93-27D6-47BA-BC75-DA14C0F93DE1}" type="sibTrans" cxnId="{312C99CA-FB3A-494B-9713-115767AD4177}">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07BBFA30-4596-4418-8EA4-1B71DDA36C2D}" srcId="{C6264D73-C84C-45F4-8C19-8A7D5B23DE2E}" destId="{34C42476-D28E-4AA1-A269-451B2C49793B}" srcOrd="1" destOrd="0" parTransId="{72A76491-03DD-4437-BFB2-27300EC98A58}" sibTransId="{5D1FE713-1B8A-4CA4-A2C7-3173BF168F64}"/>
    <dgm:cxn modelId="{ED294F39-6718-4DFA-9865-C98EA4726BC0}" type="presOf" srcId="{A2535B91-4F22-4C24-B2E2-39AB9320B2AD}" destId="{0EEDF6DC-A818-48F1-A246-3B80FF309FB7}" srcOrd="0" destOrd="0" presId="urn:microsoft.com/office/officeart/2005/8/layout/vList5"/>
    <dgm:cxn modelId="{F6945B5C-36DC-4FE0-8F7B-9764C2D8D55E}" type="presOf" srcId="{E2E760D0-400F-4441-8764-1CEC97721F7A}" destId="{5354D369-086D-4E18-9328-EFDEB049DCB0}" srcOrd="0" destOrd="1" presId="urn:microsoft.com/office/officeart/2005/8/layout/vList5"/>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DD44876A-ADEE-4DF2-BEA8-6AAB3DE7FA86}" srcId="{6EF1F4F9-4641-4B2C-A920-193FCD08450C}" destId="{25FF9E76-D375-476B-B62C-00076005185B}" srcOrd="1" destOrd="0" parTransId="{5FC0597D-F75D-4F2F-AB64-6719308EBC89}" sibTransId="{0A31E7F9-8E16-41F8-B31A-261EE2E4D12C}"/>
    <dgm:cxn modelId="{18D98D6E-E5D2-4797-8BAF-F2023D48D877}" type="presOf" srcId="{34C42476-D28E-4AA1-A269-451B2C49793B}" destId="{6A35436E-296B-4C60-A420-8BFDBD7E18F5}" srcOrd="0" destOrd="1" presId="urn:microsoft.com/office/officeart/2005/8/layout/vList5"/>
    <dgm:cxn modelId="{DF4F7154-CC48-4F0D-9384-A3C040FC9426}" srcId="{176C6F5F-6D80-40C3-AE97-04DB8620F3CD}" destId="{B342132B-E84D-4578-96D0-14F14DA606E9}" srcOrd="1" destOrd="0" parTransId="{92518721-BBFB-469E-87A0-484FF598546D}" sibTransId="{227E4AB4-4F56-4601-9F36-1AEEB255C029}"/>
    <dgm:cxn modelId="{C179FE55-2045-4855-9189-F91797538820}" srcId="{43CA63CB-3BD4-47C5-B499-EDC20BEA3D48}" destId="{045CCC88-446D-4F97-A5DF-964BE56F34D9}" srcOrd="0" destOrd="0" parTransId="{4DAB0796-1275-450E-933E-C415B8CE0702}" sibTransId="{F0F28A95-C760-4AF3-B1A6-4270D74E4AF3}"/>
    <dgm:cxn modelId="{934A1A5A-DCAE-4162-89E5-4A18BA1D1A23}" type="presOf" srcId="{25FF9E76-D375-476B-B62C-00076005185B}" destId="{F05C8273-83AC-4CFF-9ED6-0D94636FF535}" srcOrd="0" destOrd="1" presId="urn:microsoft.com/office/officeart/2005/8/layout/vList5"/>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711FFC84-A967-41C0-B51E-E80AAB7BF19C}" type="presOf" srcId="{B342132B-E84D-4578-96D0-14F14DA606E9}" destId="{53E815A5-5703-4D45-A3FE-DF06B81DE29C}" srcOrd="0" destOrd="1"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312C99CA-FB3A-494B-9713-115767AD4177}" srcId="{BB0100E1-16DB-4C9D-A003-235BF6752C26}" destId="{E2E760D0-400F-4441-8764-1CEC97721F7A}" srcOrd="1" destOrd="0" parTransId="{0F640B91-AF25-4079-93BD-3B9FCB18EC3A}" sibTransId="{C07B8D93-27D6-47BA-BC75-DA14C0F93DE1}"/>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r>
            <a:rPr lang="en-US"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dgm:spPr>
        <a:solidFill>
          <a:srgbClr val="E3CEA3"/>
        </a:solidFill>
      </dgm:spPr>
      <dgm:t>
        <a:bodyPr/>
        <a:lstStyle/>
        <a:p>
          <a:r>
            <a:rPr lang="en-US"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tx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r>
            <a:rPr lang="en-US" dirty="0">
              <a:solidFill>
                <a:schemeClr val="tx1"/>
              </a:solidFill>
            </a:rPr>
            <a:t>Multiple sites</a:t>
          </a: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r>
            <a:rPr lang="en-US" dirty="0">
              <a:solidFill>
                <a:schemeClr val="tx1"/>
              </a:solidFill>
            </a:rPr>
            <a:t>Multiple sites</a:t>
          </a: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r>
            <a:rPr lang="en-US" dirty="0">
              <a:solidFill>
                <a:schemeClr val="tx1"/>
              </a:solidFill>
            </a:rPr>
            <a:t>Mention of server space being limited</a:t>
          </a: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r>
            <a:rPr lang="en-US" dirty="0">
              <a:solidFill>
                <a:schemeClr val="tx1"/>
              </a:solidFill>
            </a:rPr>
            <a:t>Questions about terms or extending payments on current work</a:t>
          </a: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r>
            <a:rPr lang="en-US" dirty="0">
              <a:solidFill>
                <a:schemeClr val="tx1"/>
              </a:solidFill>
            </a:rPr>
            <a:t>Any negative remark about finance department</a:t>
          </a: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25FF9E76-D375-476B-B62C-00076005185B}">
      <dgm:prSet phldrT="[Text]"/>
      <dgm:spPr>
        <a:solidFill>
          <a:srgbClr val="E3CEA3"/>
        </a:solidFill>
      </dgm:spPr>
      <dgm:t>
        <a:bodyPr/>
        <a:lstStyle/>
        <a:p>
          <a:r>
            <a:rPr lang="en-US" dirty="0">
              <a:solidFill>
                <a:schemeClr val="tx1"/>
              </a:solidFill>
            </a:rPr>
            <a:t>Any mention of chaos because of various sites</a:t>
          </a:r>
        </a:p>
      </dgm:t>
    </dgm:pt>
    <dgm:pt modelId="{5FC0597D-F75D-4F2F-AB64-6719308EBC89}" type="parTrans" cxnId="{DD44876A-ADEE-4DF2-BEA8-6AAB3DE7FA86}">
      <dgm:prSet/>
      <dgm:spPr/>
    </dgm:pt>
    <dgm:pt modelId="{0A31E7F9-8E16-41F8-B31A-261EE2E4D12C}" type="sibTrans" cxnId="{DD44876A-ADEE-4DF2-BEA8-6AAB3DE7FA86}">
      <dgm:prSet/>
      <dgm:spPr/>
    </dgm:pt>
    <dgm:pt modelId="{34C42476-D28E-4AA1-A269-451B2C49793B}">
      <dgm:prSet phldrT="[Text]"/>
      <dgm:spPr>
        <a:solidFill>
          <a:srgbClr val="E3CEA3"/>
        </a:solidFill>
      </dgm:spPr>
      <dgm:t>
        <a:bodyPr/>
        <a:lstStyle/>
        <a:p>
          <a:r>
            <a:rPr lang="en-US" dirty="0">
              <a:solidFill>
                <a:schemeClr val="tx1"/>
              </a:solidFill>
            </a:rPr>
            <a:t>Someone traveling any amount between sites</a:t>
          </a:r>
        </a:p>
      </dgm:t>
    </dgm:pt>
    <dgm:pt modelId="{72A76491-03DD-4437-BFB2-27300EC98A58}" type="parTrans" cxnId="{07BBFA30-4596-4418-8EA4-1B71DDA36C2D}">
      <dgm:prSet/>
      <dgm:spPr/>
    </dgm:pt>
    <dgm:pt modelId="{5D1FE713-1B8A-4CA4-A2C7-3173BF168F64}" type="sibTrans" cxnId="{07BBFA30-4596-4418-8EA4-1B71DDA36C2D}">
      <dgm:prSet/>
      <dgm:spPr/>
    </dgm:pt>
    <dgm:pt modelId="{B342132B-E84D-4578-96D0-14F14DA606E9}">
      <dgm:prSet phldrT="[Text]"/>
      <dgm:spPr>
        <a:solidFill>
          <a:srgbClr val="E3CEA3"/>
        </a:solidFill>
      </dgm:spPr>
      <dgm:t>
        <a:bodyPr/>
        <a:lstStyle/>
        <a:p>
          <a:r>
            <a:rPr lang="en-US" dirty="0">
              <a:solidFill>
                <a:schemeClr val="tx1"/>
              </a:solidFill>
            </a:rPr>
            <a:t>Term “</a:t>
          </a:r>
          <a:r>
            <a:rPr lang="en-US" dirty="0" err="1">
              <a:solidFill>
                <a:schemeClr val="tx1"/>
              </a:solidFill>
            </a:rPr>
            <a:t>OpEx</a:t>
          </a:r>
          <a:r>
            <a:rPr lang="en-US" dirty="0">
              <a:solidFill>
                <a:schemeClr val="tx1"/>
              </a:solidFill>
            </a:rPr>
            <a:t>” or “</a:t>
          </a:r>
          <a:r>
            <a:rPr lang="en-US" dirty="0" err="1">
              <a:solidFill>
                <a:schemeClr val="tx1"/>
              </a:solidFill>
            </a:rPr>
            <a:t>CapEx</a:t>
          </a:r>
          <a:r>
            <a:rPr lang="en-US" dirty="0">
              <a:solidFill>
                <a:schemeClr val="tx1"/>
              </a:solidFill>
            </a:rPr>
            <a:t>” being used</a:t>
          </a:r>
        </a:p>
      </dgm:t>
    </dgm:pt>
    <dgm:pt modelId="{92518721-BBFB-469E-87A0-484FF598546D}" type="parTrans" cxnId="{DF4F7154-CC48-4F0D-9384-A3C040FC9426}">
      <dgm:prSet/>
      <dgm:spPr/>
    </dgm:pt>
    <dgm:pt modelId="{227E4AB4-4F56-4601-9F36-1AEEB255C029}" type="sibTrans" cxnId="{DF4F7154-CC48-4F0D-9384-A3C040FC9426}">
      <dgm:prSet/>
      <dgm:spPr/>
    </dgm:pt>
    <dgm:pt modelId="{E2E760D0-400F-4441-8764-1CEC97721F7A}">
      <dgm:prSet phldrT="[Text]"/>
      <dgm:spPr>
        <a:solidFill>
          <a:srgbClr val="E3CEA3"/>
        </a:solidFill>
      </dgm:spPr>
      <dgm:t>
        <a:bodyPr/>
        <a:lstStyle/>
        <a:p>
          <a:r>
            <a:rPr lang="en-US" dirty="0">
              <a:solidFill>
                <a:schemeClr val="tx1"/>
              </a:solidFill>
            </a:rPr>
            <a:t>Less than eight doors</a:t>
          </a:r>
        </a:p>
      </dgm:t>
    </dgm:pt>
    <dgm:pt modelId="{0F640B91-AF25-4079-93BD-3B9FCB18EC3A}" type="parTrans" cxnId="{312C99CA-FB3A-494B-9713-115767AD4177}">
      <dgm:prSet/>
      <dgm:spPr/>
    </dgm:pt>
    <dgm:pt modelId="{C07B8D93-27D6-47BA-BC75-DA14C0F93DE1}" type="sibTrans" cxnId="{312C99CA-FB3A-494B-9713-115767AD4177}">
      <dgm:prSet/>
      <dgm:spPr/>
    </dgm:pt>
    <dgm:pt modelId="{F60216AD-4C2E-4C8E-9EDE-B13FCD6736F0}">
      <dgm:prSet phldrT="[Text]"/>
      <dgm:spPr>
        <a:solidFill>
          <a:srgbClr val="E3CEA3"/>
        </a:solidFill>
      </dgm:spPr>
      <dgm:t>
        <a:bodyPr/>
        <a:lstStyle/>
        <a:p>
          <a:r>
            <a:rPr lang="en-US" dirty="0">
              <a:solidFill>
                <a:schemeClr val="tx1"/>
              </a:solidFill>
            </a:rPr>
            <a:t>Term “</a:t>
          </a:r>
          <a:r>
            <a:rPr lang="en-US" dirty="0" err="1">
              <a:solidFill>
                <a:schemeClr val="tx1"/>
              </a:solidFill>
            </a:rPr>
            <a:t>OpEx</a:t>
          </a:r>
          <a:r>
            <a:rPr lang="en-US" dirty="0">
              <a:solidFill>
                <a:schemeClr val="tx1"/>
              </a:solidFill>
            </a:rPr>
            <a:t>” or “</a:t>
          </a:r>
          <a:r>
            <a:rPr lang="en-US" dirty="0" err="1">
              <a:solidFill>
                <a:schemeClr val="tx1"/>
              </a:solidFill>
            </a:rPr>
            <a:t>CapEx</a:t>
          </a:r>
          <a:r>
            <a:rPr lang="en-US" dirty="0">
              <a:solidFill>
                <a:schemeClr val="tx1"/>
              </a:solidFill>
            </a:rPr>
            <a:t>” being used</a:t>
          </a:r>
        </a:p>
      </dgm:t>
    </dgm:pt>
    <dgm:pt modelId="{59C3535D-1FF5-458C-A069-2A0947EC143D}" type="parTrans" cxnId="{4A9D3F5F-40F1-4086-8E27-28670829ED7D}">
      <dgm:prSet/>
      <dgm:spPr/>
    </dgm:pt>
    <dgm:pt modelId="{3E8AA95E-A21C-4516-8311-F7EF6932E22A}" type="sibTrans" cxnId="{4A9D3F5F-40F1-4086-8E27-28670829ED7D}">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07BBFA30-4596-4418-8EA4-1B71DDA36C2D}" srcId="{C6264D73-C84C-45F4-8C19-8A7D5B23DE2E}" destId="{34C42476-D28E-4AA1-A269-451B2C49793B}" srcOrd="1" destOrd="0" parTransId="{72A76491-03DD-4437-BFB2-27300EC98A58}" sibTransId="{5D1FE713-1B8A-4CA4-A2C7-3173BF168F64}"/>
    <dgm:cxn modelId="{8663E432-C752-4711-AC33-65464C77B35C}" type="presOf" srcId="{F60216AD-4C2E-4C8E-9EDE-B13FCD6736F0}" destId="{55C214C3-5B8C-49F1-B5F0-0F60D514B3D1}" srcOrd="0" destOrd="1" presId="urn:microsoft.com/office/officeart/2005/8/layout/vList5"/>
    <dgm:cxn modelId="{ED294F39-6718-4DFA-9865-C98EA4726BC0}" type="presOf" srcId="{A2535B91-4F22-4C24-B2E2-39AB9320B2AD}" destId="{0EEDF6DC-A818-48F1-A246-3B80FF309FB7}" srcOrd="0" destOrd="0" presId="urn:microsoft.com/office/officeart/2005/8/layout/vList5"/>
    <dgm:cxn modelId="{F6945B5C-36DC-4FE0-8F7B-9764C2D8D55E}" type="presOf" srcId="{E2E760D0-400F-4441-8764-1CEC97721F7A}" destId="{5354D369-086D-4E18-9328-EFDEB049DCB0}" srcOrd="0" destOrd="1" presId="urn:microsoft.com/office/officeart/2005/8/layout/vList5"/>
    <dgm:cxn modelId="{4A9D3F5F-40F1-4086-8E27-28670829ED7D}" srcId="{43CA63CB-3BD4-47C5-B499-EDC20BEA3D48}" destId="{F60216AD-4C2E-4C8E-9EDE-B13FCD6736F0}" srcOrd="1" destOrd="0" parTransId="{59C3535D-1FF5-458C-A069-2A0947EC143D}" sibTransId="{3E8AA95E-A21C-4516-8311-F7EF6932E22A}"/>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DD44876A-ADEE-4DF2-BEA8-6AAB3DE7FA86}" srcId="{6EF1F4F9-4641-4B2C-A920-193FCD08450C}" destId="{25FF9E76-D375-476B-B62C-00076005185B}" srcOrd="1" destOrd="0" parTransId="{5FC0597D-F75D-4F2F-AB64-6719308EBC89}" sibTransId="{0A31E7F9-8E16-41F8-B31A-261EE2E4D12C}"/>
    <dgm:cxn modelId="{18D98D6E-E5D2-4797-8BAF-F2023D48D877}" type="presOf" srcId="{34C42476-D28E-4AA1-A269-451B2C49793B}" destId="{6A35436E-296B-4C60-A420-8BFDBD7E18F5}" srcOrd="0" destOrd="1" presId="urn:microsoft.com/office/officeart/2005/8/layout/vList5"/>
    <dgm:cxn modelId="{DF4F7154-CC48-4F0D-9384-A3C040FC9426}" srcId="{176C6F5F-6D80-40C3-AE97-04DB8620F3CD}" destId="{B342132B-E84D-4578-96D0-14F14DA606E9}" srcOrd="1" destOrd="0" parTransId="{92518721-BBFB-469E-87A0-484FF598546D}" sibTransId="{227E4AB4-4F56-4601-9F36-1AEEB255C029}"/>
    <dgm:cxn modelId="{C179FE55-2045-4855-9189-F91797538820}" srcId="{43CA63CB-3BD4-47C5-B499-EDC20BEA3D48}" destId="{045CCC88-446D-4F97-A5DF-964BE56F34D9}" srcOrd="0" destOrd="0" parTransId="{4DAB0796-1275-450E-933E-C415B8CE0702}" sibTransId="{F0F28A95-C760-4AF3-B1A6-4270D74E4AF3}"/>
    <dgm:cxn modelId="{934A1A5A-DCAE-4162-89E5-4A18BA1D1A23}" type="presOf" srcId="{25FF9E76-D375-476B-B62C-00076005185B}" destId="{F05C8273-83AC-4CFF-9ED6-0D94636FF535}" srcOrd="0" destOrd="1" presId="urn:microsoft.com/office/officeart/2005/8/layout/vList5"/>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711FFC84-A967-41C0-B51E-E80AAB7BF19C}" type="presOf" srcId="{B342132B-E84D-4578-96D0-14F14DA606E9}" destId="{53E815A5-5703-4D45-A3FE-DF06B81DE29C}" srcOrd="0" destOrd="1"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312C99CA-FB3A-494B-9713-115767AD4177}" srcId="{BB0100E1-16DB-4C9D-A003-235BF6752C26}" destId="{E2E760D0-400F-4441-8764-1CEC97721F7A}" srcOrd="1" destOrd="0" parTransId="{0F640B91-AF25-4079-93BD-3B9FCB18EC3A}" sibTransId="{C07B8D93-27D6-47BA-BC75-DA14C0F93DE1}"/>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r>
            <a:rPr lang="en-US"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dgm:spPr>
        <a:solidFill>
          <a:srgbClr val="E3CEA3"/>
        </a:solidFill>
      </dgm:spPr>
      <dgm:t>
        <a:bodyPr/>
        <a:lstStyle/>
        <a:p>
          <a:r>
            <a:rPr lang="en-US"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r>
            <a:rPr lang="en-US" dirty="0">
              <a:solidFill>
                <a:schemeClr val="tx1"/>
              </a:solidFill>
            </a:rPr>
            <a:t>End-users complaining about system</a:t>
          </a: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r>
            <a:rPr lang="en-US" dirty="0">
              <a:solidFill>
                <a:schemeClr val="tx1"/>
              </a:solidFill>
            </a:rPr>
            <a:t>Multiple sites</a:t>
          </a: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r>
            <a:rPr lang="en-US" dirty="0">
              <a:solidFill>
                <a:schemeClr val="tx1"/>
              </a:solidFill>
            </a:rPr>
            <a:t>Multiple sites</a:t>
          </a: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r>
            <a:rPr lang="en-US" dirty="0">
              <a:solidFill>
                <a:schemeClr val="tx1"/>
              </a:solidFill>
            </a:rPr>
            <a:t>Mention of server space being limited</a:t>
          </a: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r>
            <a:rPr lang="en-US" dirty="0">
              <a:solidFill>
                <a:schemeClr val="tx1"/>
              </a:solidFill>
            </a:rPr>
            <a:t>Questions about terms or extending payments on current work</a:t>
          </a: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r>
            <a:rPr lang="en-US" dirty="0">
              <a:solidFill>
                <a:schemeClr val="tx1"/>
              </a:solidFill>
            </a:rPr>
            <a:t>Any negative remark about finance department</a:t>
          </a: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25FF9E76-D375-476B-B62C-00076005185B}">
      <dgm:prSet phldrT="[Text]"/>
      <dgm:spPr>
        <a:solidFill>
          <a:srgbClr val="E3CEA3"/>
        </a:solidFill>
      </dgm:spPr>
      <dgm:t>
        <a:bodyPr/>
        <a:lstStyle/>
        <a:p>
          <a:r>
            <a:rPr lang="en-US" dirty="0">
              <a:solidFill>
                <a:schemeClr val="tx1"/>
              </a:solidFill>
            </a:rPr>
            <a:t>Any mention of chaos because of various sites</a:t>
          </a:r>
        </a:p>
      </dgm:t>
    </dgm:pt>
    <dgm:pt modelId="{5FC0597D-F75D-4F2F-AB64-6719308EBC89}" type="parTrans" cxnId="{DD44876A-ADEE-4DF2-BEA8-6AAB3DE7FA86}">
      <dgm:prSet/>
      <dgm:spPr/>
    </dgm:pt>
    <dgm:pt modelId="{0A31E7F9-8E16-41F8-B31A-261EE2E4D12C}" type="sibTrans" cxnId="{DD44876A-ADEE-4DF2-BEA8-6AAB3DE7FA86}">
      <dgm:prSet/>
      <dgm:spPr/>
    </dgm:pt>
    <dgm:pt modelId="{34C42476-D28E-4AA1-A269-451B2C49793B}">
      <dgm:prSet phldrT="[Text]"/>
      <dgm:spPr>
        <a:solidFill>
          <a:srgbClr val="E3CEA3"/>
        </a:solidFill>
      </dgm:spPr>
      <dgm:t>
        <a:bodyPr/>
        <a:lstStyle/>
        <a:p>
          <a:r>
            <a:rPr lang="en-US" dirty="0">
              <a:solidFill>
                <a:schemeClr val="tx1"/>
              </a:solidFill>
            </a:rPr>
            <a:t>Someone traveling any amount between sites</a:t>
          </a:r>
        </a:p>
      </dgm:t>
    </dgm:pt>
    <dgm:pt modelId="{72A76491-03DD-4437-BFB2-27300EC98A58}" type="parTrans" cxnId="{07BBFA30-4596-4418-8EA4-1B71DDA36C2D}">
      <dgm:prSet/>
      <dgm:spPr/>
    </dgm:pt>
    <dgm:pt modelId="{5D1FE713-1B8A-4CA4-A2C7-3173BF168F64}" type="sibTrans" cxnId="{07BBFA30-4596-4418-8EA4-1B71DDA36C2D}">
      <dgm:prSet/>
      <dgm:spPr/>
    </dgm:pt>
    <dgm:pt modelId="{B342132B-E84D-4578-96D0-14F14DA606E9}">
      <dgm:prSet phldrT="[Text]"/>
      <dgm:spPr>
        <a:solidFill>
          <a:srgbClr val="E3CEA3"/>
        </a:solidFill>
      </dgm:spPr>
      <dgm:t>
        <a:bodyPr/>
        <a:lstStyle/>
        <a:p>
          <a:r>
            <a:rPr lang="en-US" dirty="0">
              <a:solidFill>
                <a:schemeClr val="tx1"/>
              </a:solidFill>
            </a:rPr>
            <a:t>Term “</a:t>
          </a:r>
          <a:r>
            <a:rPr lang="en-US" dirty="0" err="1">
              <a:solidFill>
                <a:schemeClr val="tx1"/>
              </a:solidFill>
            </a:rPr>
            <a:t>OpEx</a:t>
          </a:r>
          <a:r>
            <a:rPr lang="en-US" dirty="0">
              <a:solidFill>
                <a:schemeClr val="tx1"/>
              </a:solidFill>
            </a:rPr>
            <a:t>” or “</a:t>
          </a:r>
          <a:r>
            <a:rPr lang="en-US" dirty="0" err="1">
              <a:solidFill>
                <a:schemeClr val="tx1"/>
              </a:solidFill>
            </a:rPr>
            <a:t>CapEx</a:t>
          </a:r>
          <a:r>
            <a:rPr lang="en-US" dirty="0">
              <a:solidFill>
                <a:schemeClr val="tx1"/>
              </a:solidFill>
            </a:rPr>
            <a:t>” being used</a:t>
          </a:r>
        </a:p>
      </dgm:t>
    </dgm:pt>
    <dgm:pt modelId="{92518721-BBFB-469E-87A0-484FF598546D}" type="parTrans" cxnId="{DF4F7154-CC48-4F0D-9384-A3C040FC9426}">
      <dgm:prSet/>
      <dgm:spPr/>
    </dgm:pt>
    <dgm:pt modelId="{227E4AB4-4F56-4601-9F36-1AEEB255C029}" type="sibTrans" cxnId="{DF4F7154-CC48-4F0D-9384-A3C040FC9426}">
      <dgm:prSet/>
      <dgm:spPr/>
    </dgm:pt>
    <dgm:pt modelId="{E2E760D0-400F-4441-8764-1CEC97721F7A}">
      <dgm:prSet phldrT="[Text]"/>
      <dgm:spPr>
        <a:solidFill>
          <a:srgbClr val="E3CEA3"/>
        </a:solidFill>
      </dgm:spPr>
      <dgm:t>
        <a:bodyPr/>
        <a:lstStyle/>
        <a:p>
          <a:r>
            <a:rPr lang="en-US" dirty="0">
              <a:solidFill>
                <a:schemeClr val="tx1"/>
              </a:solidFill>
            </a:rPr>
            <a:t>Less than eight doors</a:t>
          </a:r>
        </a:p>
      </dgm:t>
    </dgm:pt>
    <dgm:pt modelId="{0F640B91-AF25-4079-93BD-3B9FCB18EC3A}" type="parTrans" cxnId="{312C99CA-FB3A-494B-9713-115767AD4177}">
      <dgm:prSet/>
      <dgm:spPr/>
    </dgm:pt>
    <dgm:pt modelId="{C07B8D93-27D6-47BA-BC75-DA14C0F93DE1}" type="sibTrans" cxnId="{312C99CA-FB3A-494B-9713-115767AD4177}">
      <dgm:prSet/>
      <dgm:spPr/>
    </dgm:pt>
    <dgm:pt modelId="{F60216AD-4C2E-4C8E-9EDE-B13FCD6736F0}">
      <dgm:prSet phldrT="[Text]"/>
      <dgm:spPr>
        <a:solidFill>
          <a:srgbClr val="E3CEA3"/>
        </a:solidFill>
      </dgm:spPr>
      <dgm:t>
        <a:bodyPr/>
        <a:lstStyle/>
        <a:p>
          <a:r>
            <a:rPr lang="en-US" dirty="0">
              <a:solidFill>
                <a:schemeClr val="tx1"/>
              </a:solidFill>
            </a:rPr>
            <a:t>Term “</a:t>
          </a:r>
          <a:r>
            <a:rPr lang="en-US" dirty="0" err="1">
              <a:solidFill>
                <a:schemeClr val="tx1"/>
              </a:solidFill>
            </a:rPr>
            <a:t>OpEx</a:t>
          </a:r>
          <a:r>
            <a:rPr lang="en-US" dirty="0">
              <a:solidFill>
                <a:schemeClr val="tx1"/>
              </a:solidFill>
            </a:rPr>
            <a:t>” or “</a:t>
          </a:r>
          <a:r>
            <a:rPr lang="en-US" dirty="0" err="1">
              <a:solidFill>
                <a:schemeClr val="tx1"/>
              </a:solidFill>
            </a:rPr>
            <a:t>CapEx</a:t>
          </a:r>
          <a:r>
            <a:rPr lang="en-US" dirty="0">
              <a:solidFill>
                <a:schemeClr val="tx1"/>
              </a:solidFill>
            </a:rPr>
            <a:t>” being used</a:t>
          </a:r>
        </a:p>
      </dgm:t>
    </dgm:pt>
    <dgm:pt modelId="{59C3535D-1FF5-458C-A069-2A0947EC143D}" type="parTrans" cxnId="{4A9D3F5F-40F1-4086-8E27-28670829ED7D}">
      <dgm:prSet/>
      <dgm:spPr/>
    </dgm:pt>
    <dgm:pt modelId="{3E8AA95E-A21C-4516-8311-F7EF6932E22A}" type="sibTrans" cxnId="{4A9D3F5F-40F1-4086-8E27-28670829ED7D}">
      <dgm:prSet/>
      <dgm:spPr/>
    </dgm:pt>
    <dgm:pt modelId="{729AA173-EA20-4061-BA61-416AD179FE54}">
      <dgm:prSet phldrT="[Text]"/>
      <dgm:spPr>
        <a:solidFill>
          <a:srgbClr val="E3CEA3"/>
        </a:solidFill>
      </dgm:spPr>
      <dgm:t>
        <a:bodyPr/>
        <a:lstStyle/>
        <a:p>
          <a:r>
            <a:rPr lang="en-US" dirty="0">
              <a:solidFill>
                <a:schemeClr val="tx1"/>
              </a:solidFill>
            </a:rPr>
            <a:t>Your knowledge of the system being old</a:t>
          </a:r>
        </a:p>
      </dgm:t>
    </dgm:pt>
    <dgm:pt modelId="{FA2110EA-9D05-4A81-8B81-151190B542FD}" type="parTrans" cxnId="{1A4E7910-1791-4352-8D0E-8A4D639115E1}">
      <dgm:prSet/>
      <dgm:spPr/>
    </dgm:pt>
    <dgm:pt modelId="{F1BA5CDF-F6BE-4A63-B5CF-5315566C84AB}" type="sibTrans" cxnId="{1A4E7910-1791-4352-8D0E-8A4D639115E1}">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1A4E7910-1791-4352-8D0E-8A4D639115E1}" srcId="{60584A14-9637-4B01-A319-44EF30F599D2}" destId="{729AA173-EA20-4061-BA61-416AD179FE54}" srcOrd="1" destOrd="0" parTransId="{FA2110EA-9D05-4A81-8B81-151190B542FD}" sibTransId="{F1BA5CDF-F6BE-4A63-B5CF-5315566C84AB}"/>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07BBFA30-4596-4418-8EA4-1B71DDA36C2D}" srcId="{C6264D73-C84C-45F4-8C19-8A7D5B23DE2E}" destId="{34C42476-D28E-4AA1-A269-451B2C49793B}" srcOrd="1" destOrd="0" parTransId="{72A76491-03DD-4437-BFB2-27300EC98A58}" sibTransId="{5D1FE713-1B8A-4CA4-A2C7-3173BF168F64}"/>
    <dgm:cxn modelId="{8663E432-C752-4711-AC33-65464C77B35C}" type="presOf" srcId="{F60216AD-4C2E-4C8E-9EDE-B13FCD6736F0}" destId="{55C214C3-5B8C-49F1-B5F0-0F60D514B3D1}" srcOrd="0" destOrd="1" presId="urn:microsoft.com/office/officeart/2005/8/layout/vList5"/>
    <dgm:cxn modelId="{ED294F39-6718-4DFA-9865-C98EA4726BC0}" type="presOf" srcId="{A2535B91-4F22-4C24-B2E2-39AB9320B2AD}" destId="{0EEDF6DC-A818-48F1-A246-3B80FF309FB7}" srcOrd="0" destOrd="0" presId="urn:microsoft.com/office/officeart/2005/8/layout/vList5"/>
    <dgm:cxn modelId="{F6945B5C-36DC-4FE0-8F7B-9764C2D8D55E}" type="presOf" srcId="{E2E760D0-400F-4441-8764-1CEC97721F7A}" destId="{5354D369-086D-4E18-9328-EFDEB049DCB0}" srcOrd="0" destOrd="1" presId="urn:microsoft.com/office/officeart/2005/8/layout/vList5"/>
    <dgm:cxn modelId="{4A9D3F5F-40F1-4086-8E27-28670829ED7D}" srcId="{43CA63CB-3BD4-47C5-B499-EDC20BEA3D48}" destId="{F60216AD-4C2E-4C8E-9EDE-B13FCD6736F0}" srcOrd="1" destOrd="0" parTransId="{59C3535D-1FF5-458C-A069-2A0947EC143D}" sibTransId="{3E8AA95E-A21C-4516-8311-F7EF6932E22A}"/>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DD44876A-ADEE-4DF2-BEA8-6AAB3DE7FA86}" srcId="{6EF1F4F9-4641-4B2C-A920-193FCD08450C}" destId="{25FF9E76-D375-476B-B62C-00076005185B}" srcOrd="1" destOrd="0" parTransId="{5FC0597D-F75D-4F2F-AB64-6719308EBC89}" sibTransId="{0A31E7F9-8E16-41F8-B31A-261EE2E4D12C}"/>
    <dgm:cxn modelId="{18D98D6E-E5D2-4797-8BAF-F2023D48D877}" type="presOf" srcId="{34C42476-D28E-4AA1-A269-451B2C49793B}" destId="{6A35436E-296B-4C60-A420-8BFDBD7E18F5}" srcOrd="0" destOrd="1" presId="urn:microsoft.com/office/officeart/2005/8/layout/vList5"/>
    <dgm:cxn modelId="{EFD03D73-9A13-45F1-877F-11BADBE84DEA}" type="presOf" srcId="{729AA173-EA20-4061-BA61-416AD179FE54}" destId="{0EEDF6DC-A818-48F1-A246-3B80FF309FB7}" srcOrd="0" destOrd="1" presId="urn:microsoft.com/office/officeart/2005/8/layout/vList5"/>
    <dgm:cxn modelId="{DF4F7154-CC48-4F0D-9384-A3C040FC9426}" srcId="{176C6F5F-6D80-40C3-AE97-04DB8620F3CD}" destId="{B342132B-E84D-4578-96D0-14F14DA606E9}" srcOrd="1" destOrd="0" parTransId="{92518721-BBFB-469E-87A0-484FF598546D}" sibTransId="{227E4AB4-4F56-4601-9F36-1AEEB255C029}"/>
    <dgm:cxn modelId="{C179FE55-2045-4855-9189-F91797538820}" srcId="{43CA63CB-3BD4-47C5-B499-EDC20BEA3D48}" destId="{045CCC88-446D-4F97-A5DF-964BE56F34D9}" srcOrd="0" destOrd="0" parTransId="{4DAB0796-1275-450E-933E-C415B8CE0702}" sibTransId="{F0F28A95-C760-4AF3-B1A6-4270D74E4AF3}"/>
    <dgm:cxn modelId="{934A1A5A-DCAE-4162-89E5-4A18BA1D1A23}" type="presOf" srcId="{25FF9E76-D375-476B-B62C-00076005185B}" destId="{F05C8273-83AC-4CFF-9ED6-0D94636FF535}" srcOrd="0" destOrd="1" presId="urn:microsoft.com/office/officeart/2005/8/layout/vList5"/>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711FFC84-A967-41C0-B51E-E80AAB7BF19C}" type="presOf" srcId="{B342132B-E84D-4578-96D0-14F14DA606E9}" destId="{53E815A5-5703-4D45-A3FE-DF06B81DE29C}" srcOrd="0" destOrd="1"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312C99CA-FB3A-494B-9713-115767AD4177}" srcId="{BB0100E1-16DB-4C9D-A003-235BF6752C26}" destId="{E2E760D0-400F-4441-8764-1CEC97721F7A}" srcOrd="1" destOrd="0" parTransId="{0F640B91-AF25-4079-93BD-3B9FCB18EC3A}" sibTransId="{C07B8D93-27D6-47BA-BC75-DA14C0F93DE1}"/>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D10FB9-F638-4999-91D5-9120DAEEF018}" type="doc">
      <dgm:prSet loTypeId="urn:microsoft.com/office/officeart/2005/8/layout/cycle8" loCatId="cycle" qsTypeId="urn:microsoft.com/office/officeart/2005/8/quickstyle/3d3" qsCatId="3D" csTypeId="urn:microsoft.com/office/officeart/2005/8/colors/accent0_3" csCatId="mainScheme" phldr="1"/>
      <dgm:spPr/>
    </dgm:pt>
    <dgm:pt modelId="{1C6FB56C-C47D-4DDB-9940-2455449F08BE}">
      <dgm:prSet phldrT="[Text]"/>
      <dgm:spPr>
        <a:solidFill>
          <a:srgbClr val="E3CEA3"/>
        </a:solidFill>
      </dgm:spPr>
      <dgm:t>
        <a:bodyPr/>
        <a:lstStyle/>
        <a:p>
          <a:r>
            <a:rPr lang="en-US">
              <a:solidFill>
                <a:schemeClr val="tx1"/>
              </a:solidFill>
            </a:rPr>
            <a:t>Understanding the Consensus Decision</a:t>
          </a:r>
          <a:endParaRPr lang="en-US" dirty="0">
            <a:solidFill>
              <a:schemeClr val="tx1"/>
            </a:solidFill>
          </a:endParaRPr>
        </a:p>
      </dgm:t>
    </dgm:pt>
    <dgm:pt modelId="{54CB6BFD-7741-41EF-B97E-A3BD482A8CAA}" type="parTrans" cxnId="{76AB3C6D-7C54-4801-B057-B41BA4059A5E}">
      <dgm:prSet/>
      <dgm:spPr/>
      <dgm:t>
        <a:bodyPr/>
        <a:lstStyle/>
        <a:p>
          <a:endParaRPr lang="en-US"/>
        </a:p>
      </dgm:t>
    </dgm:pt>
    <dgm:pt modelId="{3B6D74AC-6946-4F31-923F-C7FFB832EC54}" type="sibTrans" cxnId="{76AB3C6D-7C54-4801-B057-B41BA4059A5E}">
      <dgm:prSet/>
      <dgm:spPr/>
      <dgm:t>
        <a:bodyPr/>
        <a:lstStyle/>
        <a:p>
          <a:endParaRPr lang="en-US"/>
        </a:p>
      </dgm:t>
    </dgm:pt>
    <dgm:pt modelId="{87929C2B-463D-4F93-A821-F5F1F52EBAC4}">
      <dgm:prSet phldrT="[Text]"/>
      <dgm:spPr>
        <a:solidFill>
          <a:srgbClr val="E3CEA3"/>
        </a:solidFill>
      </dgm:spPr>
      <dgm:t>
        <a:bodyPr/>
        <a:lstStyle/>
        <a:p>
          <a:r>
            <a:rPr lang="en-US" dirty="0">
              <a:solidFill>
                <a:srgbClr val="E3CEA3"/>
              </a:solidFill>
            </a:rPr>
            <a:t>Winning Their Confidence</a:t>
          </a:r>
        </a:p>
      </dgm:t>
    </dgm:pt>
    <dgm:pt modelId="{2ED8B96E-2E62-4550-B846-29D325946C81}" type="parTrans" cxnId="{1B5D96EA-7160-4EB0-A6E3-B8A3A9BD7414}">
      <dgm:prSet/>
      <dgm:spPr/>
      <dgm:t>
        <a:bodyPr/>
        <a:lstStyle/>
        <a:p>
          <a:endParaRPr lang="en-US"/>
        </a:p>
      </dgm:t>
    </dgm:pt>
    <dgm:pt modelId="{213C2E54-0B32-4264-BA5A-05DBBB34443A}" type="sibTrans" cxnId="{1B5D96EA-7160-4EB0-A6E3-B8A3A9BD7414}">
      <dgm:prSet/>
      <dgm:spPr/>
      <dgm:t>
        <a:bodyPr/>
        <a:lstStyle/>
        <a:p>
          <a:endParaRPr lang="en-US"/>
        </a:p>
      </dgm:t>
    </dgm:pt>
    <dgm:pt modelId="{D3556C09-5FF8-4A72-B0C2-0D66BAF1849B}">
      <dgm:prSet phldrT="[Text]"/>
      <dgm:spPr>
        <a:solidFill>
          <a:srgbClr val="E3CEA3"/>
        </a:solidFill>
      </dgm:spPr>
      <dgm:t>
        <a:bodyPr/>
        <a:lstStyle/>
        <a:p>
          <a:r>
            <a:rPr lang="en-US" dirty="0">
              <a:solidFill>
                <a:srgbClr val="E3CEA3"/>
              </a:solidFill>
            </a:rPr>
            <a:t>Knowing their Problems</a:t>
          </a:r>
        </a:p>
      </dgm:t>
    </dgm:pt>
    <dgm:pt modelId="{AF140EFB-E5C5-4B0E-9ECF-0BDB3DF24903}" type="parTrans" cxnId="{6114604B-2F4C-4A79-A441-1221F9546954}">
      <dgm:prSet/>
      <dgm:spPr/>
      <dgm:t>
        <a:bodyPr/>
        <a:lstStyle/>
        <a:p>
          <a:endParaRPr lang="en-US"/>
        </a:p>
      </dgm:t>
    </dgm:pt>
    <dgm:pt modelId="{E4588147-0F3E-4EF5-8EDA-DDE5D8C3E494}" type="sibTrans" cxnId="{6114604B-2F4C-4A79-A441-1221F9546954}">
      <dgm:prSet/>
      <dgm:spPr/>
      <dgm:t>
        <a:bodyPr/>
        <a:lstStyle/>
        <a:p>
          <a:endParaRPr lang="en-US"/>
        </a:p>
      </dgm:t>
    </dgm:pt>
    <dgm:pt modelId="{7B3F57C6-6B8F-4D93-8D97-754E0A35763C}" type="pres">
      <dgm:prSet presAssocID="{C6D10FB9-F638-4999-91D5-9120DAEEF018}" presName="compositeShape" presStyleCnt="0">
        <dgm:presLayoutVars>
          <dgm:chMax val="7"/>
          <dgm:dir/>
          <dgm:resizeHandles val="exact"/>
        </dgm:presLayoutVars>
      </dgm:prSet>
      <dgm:spPr/>
    </dgm:pt>
    <dgm:pt modelId="{7FD47E4E-5F88-4C86-BE97-B8FBEDE199DC}" type="pres">
      <dgm:prSet presAssocID="{C6D10FB9-F638-4999-91D5-9120DAEEF018}" presName="wedge1" presStyleLbl="node1" presStyleIdx="0" presStyleCnt="3"/>
      <dgm:spPr/>
    </dgm:pt>
    <dgm:pt modelId="{90E890AC-4560-47A2-A8A5-B88793ED6827}" type="pres">
      <dgm:prSet presAssocID="{C6D10FB9-F638-4999-91D5-9120DAEEF018}" presName="dummy1a" presStyleCnt="0"/>
      <dgm:spPr/>
    </dgm:pt>
    <dgm:pt modelId="{3739EAD9-F06B-4B86-B846-8186335B48A2}" type="pres">
      <dgm:prSet presAssocID="{C6D10FB9-F638-4999-91D5-9120DAEEF018}" presName="dummy1b" presStyleCnt="0"/>
      <dgm:spPr/>
    </dgm:pt>
    <dgm:pt modelId="{1E5C480E-4896-409D-B5D2-BDB249A7D96E}" type="pres">
      <dgm:prSet presAssocID="{C6D10FB9-F638-4999-91D5-9120DAEEF018}" presName="wedge1Tx" presStyleLbl="node1" presStyleIdx="0" presStyleCnt="3">
        <dgm:presLayoutVars>
          <dgm:chMax val="0"/>
          <dgm:chPref val="0"/>
          <dgm:bulletEnabled val="1"/>
        </dgm:presLayoutVars>
      </dgm:prSet>
      <dgm:spPr/>
    </dgm:pt>
    <dgm:pt modelId="{D0594AE6-7479-4712-9F75-91664A4AEC58}" type="pres">
      <dgm:prSet presAssocID="{C6D10FB9-F638-4999-91D5-9120DAEEF018}" presName="wedge2" presStyleLbl="node1" presStyleIdx="1" presStyleCnt="3"/>
      <dgm:spPr/>
    </dgm:pt>
    <dgm:pt modelId="{8225A94B-589F-4943-8474-95D045FDE65C}" type="pres">
      <dgm:prSet presAssocID="{C6D10FB9-F638-4999-91D5-9120DAEEF018}" presName="dummy2a" presStyleCnt="0"/>
      <dgm:spPr/>
    </dgm:pt>
    <dgm:pt modelId="{8C722381-DE03-4C14-97D1-67CD3D929EB5}" type="pres">
      <dgm:prSet presAssocID="{C6D10FB9-F638-4999-91D5-9120DAEEF018}" presName="dummy2b" presStyleCnt="0"/>
      <dgm:spPr/>
    </dgm:pt>
    <dgm:pt modelId="{09F6B0CB-DA6B-40AC-A407-517004643976}" type="pres">
      <dgm:prSet presAssocID="{C6D10FB9-F638-4999-91D5-9120DAEEF018}" presName="wedge2Tx" presStyleLbl="node1" presStyleIdx="1" presStyleCnt="3">
        <dgm:presLayoutVars>
          <dgm:chMax val="0"/>
          <dgm:chPref val="0"/>
          <dgm:bulletEnabled val="1"/>
        </dgm:presLayoutVars>
      </dgm:prSet>
      <dgm:spPr/>
    </dgm:pt>
    <dgm:pt modelId="{EF5AA5CB-5292-453B-80A7-C2C8DC2FEF0A}" type="pres">
      <dgm:prSet presAssocID="{C6D10FB9-F638-4999-91D5-9120DAEEF018}" presName="wedge3" presStyleLbl="node1" presStyleIdx="2" presStyleCnt="3"/>
      <dgm:spPr/>
    </dgm:pt>
    <dgm:pt modelId="{8F9DA17B-2140-4212-8F08-00E64C6C549C}" type="pres">
      <dgm:prSet presAssocID="{C6D10FB9-F638-4999-91D5-9120DAEEF018}" presName="dummy3a" presStyleCnt="0"/>
      <dgm:spPr/>
    </dgm:pt>
    <dgm:pt modelId="{55C7E6C7-86B6-415D-B324-F3BEFE4AC4BF}" type="pres">
      <dgm:prSet presAssocID="{C6D10FB9-F638-4999-91D5-9120DAEEF018}" presName="dummy3b" presStyleCnt="0"/>
      <dgm:spPr/>
    </dgm:pt>
    <dgm:pt modelId="{3CD6CF1F-034C-4D3F-8F1F-6E430E3ED37E}" type="pres">
      <dgm:prSet presAssocID="{C6D10FB9-F638-4999-91D5-9120DAEEF018}" presName="wedge3Tx" presStyleLbl="node1" presStyleIdx="2" presStyleCnt="3">
        <dgm:presLayoutVars>
          <dgm:chMax val="0"/>
          <dgm:chPref val="0"/>
          <dgm:bulletEnabled val="1"/>
        </dgm:presLayoutVars>
      </dgm:prSet>
      <dgm:spPr/>
    </dgm:pt>
    <dgm:pt modelId="{5268A164-A700-4365-A171-22CCC79FAA2A}" type="pres">
      <dgm:prSet presAssocID="{3B6D74AC-6946-4F31-923F-C7FFB832EC54}" presName="arrowWedge1" presStyleLbl="fgSibTrans2D1" presStyleIdx="0" presStyleCnt="3"/>
      <dgm:spPr/>
    </dgm:pt>
    <dgm:pt modelId="{B347B140-77B9-43D8-9EEB-4C4FD69954B5}" type="pres">
      <dgm:prSet presAssocID="{213C2E54-0B32-4264-BA5A-05DBBB34443A}" presName="arrowWedge2" presStyleLbl="fgSibTrans2D1" presStyleIdx="1" presStyleCnt="3"/>
      <dgm:spPr/>
    </dgm:pt>
    <dgm:pt modelId="{187F7EB6-6B07-4D9C-B12F-3C7BA6BF5F08}" type="pres">
      <dgm:prSet presAssocID="{E4588147-0F3E-4EF5-8EDA-DDE5D8C3E494}" presName="arrowWedge3" presStyleLbl="fgSibTrans2D1" presStyleIdx="2" presStyleCnt="3"/>
      <dgm:spPr/>
    </dgm:pt>
  </dgm:ptLst>
  <dgm:cxnLst>
    <dgm:cxn modelId="{D5620104-91BE-4292-ADF9-131C1F65F705}" type="presOf" srcId="{1C6FB56C-C47D-4DDB-9940-2455449F08BE}" destId="{1E5C480E-4896-409D-B5D2-BDB249A7D96E}" srcOrd="1" destOrd="0" presId="urn:microsoft.com/office/officeart/2005/8/layout/cycle8"/>
    <dgm:cxn modelId="{BE788304-2083-4C32-9A87-CF5A4A7317E6}" type="presOf" srcId="{87929C2B-463D-4F93-A821-F5F1F52EBAC4}" destId="{D0594AE6-7479-4712-9F75-91664A4AEC58}" srcOrd="0" destOrd="0" presId="urn:microsoft.com/office/officeart/2005/8/layout/cycle8"/>
    <dgm:cxn modelId="{6114604B-2F4C-4A79-A441-1221F9546954}" srcId="{C6D10FB9-F638-4999-91D5-9120DAEEF018}" destId="{D3556C09-5FF8-4A72-B0C2-0D66BAF1849B}" srcOrd="2" destOrd="0" parTransId="{AF140EFB-E5C5-4B0E-9ECF-0BDB3DF24903}" sibTransId="{E4588147-0F3E-4EF5-8EDA-DDE5D8C3E494}"/>
    <dgm:cxn modelId="{76AB3C6D-7C54-4801-B057-B41BA4059A5E}" srcId="{C6D10FB9-F638-4999-91D5-9120DAEEF018}" destId="{1C6FB56C-C47D-4DDB-9940-2455449F08BE}" srcOrd="0" destOrd="0" parTransId="{54CB6BFD-7741-41EF-B97E-A3BD482A8CAA}" sibTransId="{3B6D74AC-6946-4F31-923F-C7FFB832EC54}"/>
    <dgm:cxn modelId="{8F4DB283-F4C4-4083-ABA1-A9077ADAD080}" type="presOf" srcId="{87929C2B-463D-4F93-A821-F5F1F52EBAC4}" destId="{09F6B0CB-DA6B-40AC-A407-517004643976}" srcOrd="1" destOrd="0" presId="urn:microsoft.com/office/officeart/2005/8/layout/cycle8"/>
    <dgm:cxn modelId="{C6FF8384-1148-43CE-9730-D53F216E3D65}" type="presOf" srcId="{D3556C09-5FF8-4A72-B0C2-0D66BAF1849B}" destId="{3CD6CF1F-034C-4D3F-8F1F-6E430E3ED37E}" srcOrd="1" destOrd="0" presId="urn:microsoft.com/office/officeart/2005/8/layout/cycle8"/>
    <dgm:cxn modelId="{04D0C2B4-95CC-4F9F-BD3D-20BED3734554}" type="presOf" srcId="{D3556C09-5FF8-4A72-B0C2-0D66BAF1849B}" destId="{EF5AA5CB-5292-453B-80A7-C2C8DC2FEF0A}" srcOrd="0" destOrd="0" presId="urn:microsoft.com/office/officeart/2005/8/layout/cycle8"/>
    <dgm:cxn modelId="{ECCF60C0-FE18-4E3B-B3F5-905E87146215}" type="presOf" srcId="{C6D10FB9-F638-4999-91D5-9120DAEEF018}" destId="{7B3F57C6-6B8F-4D93-8D97-754E0A35763C}" srcOrd="0" destOrd="0" presId="urn:microsoft.com/office/officeart/2005/8/layout/cycle8"/>
    <dgm:cxn modelId="{1B5D96EA-7160-4EB0-A6E3-B8A3A9BD7414}" srcId="{C6D10FB9-F638-4999-91D5-9120DAEEF018}" destId="{87929C2B-463D-4F93-A821-F5F1F52EBAC4}" srcOrd="1" destOrd="0" parTransId="{2ED8B96E-2E62-4550-B846-29D325946C81}" sibTransId="{213C2E54-0B32-4264-BA5A-05DBBB34443A}"/>
    <dgm:cxn modelId="{D98B18F8-84D6-4A8C-AFA0-0A91BFA5A4E5}" type="presOf" srcId="{1C6FB56C-C47D-4DDB-9940-2455449F08BE}" destId="{7FD47E4E-5F88-4C86-BE97-B8FBEDE199DC}" srcOrd="0" destOrd="0" presId="urn:microsoft.com/office/officeart/2005/8/layout/cycle8"/>
    <dgm:cxn modelId="{090F395E-90DD-49C2-925D-D85D7F0BE84F}" type="presParOf" srcId="{7B3F57C6-6B8F-4D93-8D97-754E0A35763C}" destId="{7FD47E4E-5F88-4C86-BE97-B8FBEDE199DC}" srcOrd="0" destOrd="0" presId="urn:microsoft.com/office/officeart/2005/8/layout/cycle8"/>
    <dgm:cxn modelId="{7ED34FCC-A27D-4C5A-81A2-F71E3F3ABEF1}" type="presParOf" srcId="{7B3F57C6-6B8F-4D93-8D97-754E0A35763C}" destId="{90E890AC-4560-47A2-A8A5-B88793ED6827}" srcOrd="1" destOrd="0" presId="urn:microsoft.com/office/officeart/2005/8/layout/cycle8"/>
    <dgm:cxn modelId="{55A70701-131A-4FA9-BBFB-953FA23C2600}" type="presParOf" srcId="{7B3F57C6-6B8F-4D93-8D97-754E0A35763C}" destId="{3739EAD9-F06B-4B86-B846-8186335B48A2}" srcOrd="2" destOrd="0" presId="urn:microsoft.com/office/officeart/2005/8/layout/cycle8"/>
    <dgm:cxn modelId="{98581C6D-69FD-41B3-B95F-7E5588197FE8}" type="presParOf" srcId="{7B3F57C6-6B8F-4D93-8D97-754E0A35763C}" destId="{1E5C480E-4896-409D-B5D2-BDB249A7D96E}" srcOrd="3" destOrd="0" presId="urn:microsoft.com/office/officeart/2005/8/layout/cycle8"/>
    <dgm:cxn modelId="{BE5954C4-8E78-4223-B005-FD99BBA9F1BB}" type="presParOf" srcId="{7B3F57C6-6B8F-4D93-8D97-754E0A35763C}" destId="{D0594AE6-7479-4712-9F75-91664A4AEC58}" srcOrd="4" destOrd="0" presId="urn:microsoft.com/office/officeart/2005/8/layout/cycle8"/>
    <dgm:cxn modelId="{E75B0C2B-0B6C-4E34-A326-43B7925ADB86}" type="presParOf" srcId="{7B3F57C6-6B8F-4D93-8D97-754E0A35763C}" destId="{8225A94B-589F-4943-8474-95D045FDE65C}" srcOrd="5" destOrd="0" presId="urn:microsoft.com/office/officeart/2005/8/layout/cycle8"/>
    <dgm:cxn modelId="{7E42F222-50DA-4639-AB20-9564F7484548}" type="presParOf" srcId="{7B3F57C6-6B8F-4D93-8D97-754E0A35763C}" destId="{8C722381-DE03-4C14-97D1-67CD3D929EB5}" srcOrd="6" destOrd="0" presId="urn:microsoft.com/office/officeart/2005/8/layout/cycle8"/>
    <dgm:cxn modelId="{D77F6419-AE85-4C2D-B1D9-2E9A858D27CA}" type="presParOf" srcId="{7B3F57C6-6B8F-4D93-8D97-754E0A35763C}" destId="{09F6B0CB-DA6B-40AC-A407-517004643976}" srcOrd="7" destOrd="0" presId="urn:microsoft.com/office/officeart/2005/8/layout/cycle8"/>
    <dgm:cxn modelId="{94B4A6C1-C8D2-43C6-82D0-68FB9046C19C}" type="presParOf" srcId="{7B3F57C6-6B8F-4D93-8D97-754E0A35763C}" destId="{EF5AA5CB-5292-453B-80A7-C2C8DC2FEF0A}" srcOrd="8" destOrd="0" presId="urn:microsoft.com/office/officeart/2005/8/layout/cycle8"/>
    <dgm:cxn modelId="{BAFEFB4D-626A-425F-8E5F-E85C49408690}" type="presParOf" srcId="{7B3F57C6-6B8F-4D93-8D97-754E0A35763C}" destId="{8F9DA17B-2140-4212-8F08-00E64C6C549C}" srcOrd="9" destOrd="0" presId="urn:microsoft.com/office/officeart/2005/8/layout/cycle8"/>
    <dgm:cxn modelId="{374CA4A3-2B15-441D-B69F-32639B6C407D}" type="presParOf" srcId="{7B3F57C6-6B8F-4D93-8D97-754E0A35763C}" destId="{55C7E6C7-86B6-415D-B324-F3BEFE4AC4BF}" srcOrd="10" destOrd="0" presId="urn:microsoft.com/office/officeart/2005/8/layout/cycle8"/>
    <dgm:cxn modelId="{CEB838E6-2814-4282-A665-1C200950D207}" type="presParOf" srcId="{7B3F57C6-6B8F-4D93-8D97-754E0A35763C}" destId="{3CD6CF1F-034C-4D3F-8F1F-6E430E3ED37E}" srcOrd="11" destOrd="0" presId="urn:microsoft.com/office/officeart/2005/8/layout/cycle8"/>
    <dgm:cxn modelId="{03B8427C-693C-45CE-A156-BF26A2DCFB73}" type="presParOf" srcId="{7B3F57C6-6B8F-4D93-8D97-754E0A35763C}" destId="{5268A164-A700-4365-A171-22CCC79FAA2A}" srcOrd="12" destOrd="0" presId="urn:microsoft.com/office/officeart/2005/8/layout/cycle8"/>
    <dgm:cxn modelId="{0105D6EC-9DC0-4656-8275-2D20E2E6144E}" type="presParOf" srcId="{7B3F57C6-6B8F-4D93-8D97-754E0A35763C}" destId="{B347B140-77B9-43D8-9EEB-4C4FD69954B5}" srcOrd="13" destOrd="0" presId="urn:microsoft.com/office/officeart/2005/8/layout/cycle8"/>
    <dgm:cxn modelId="{33CB35FF-FC45-4099-B2A3-942FF7960123}" type="presParOf" srcId="{7B3F57C6-6B8F-4D93-8D97-754E0A35763C}" destId="{187F7EB6-6B07-4D9C-B12F-3C7BA6BF5F08}" srcOrd="14" destOrd="0" presId="urn:microsoft.com/office/officeart/2005/8/layout/cycle8"/>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10FB9-F638-4999-91D5-9120DAEEF018}" type="doc">
      <dgm:prSet loTypeId="urn:microsoft.com/office/officeart/2005/8/layout/cycle8" loCatId="cycle" qsTypeId="urn:microsoft.com/office/officeart/2005/8/quickstyle/3d3" qsCatId="3D" csTypeId="urn:microsoft.com/office/officeart/2005/8/colors/accent0_3" csCatId="mainScheme" phldr="1"/>
      <dgm:spPr/>
    </dgm:pt>
    <dgm:pt modelId="{1C6FB56C-C47D-4DDB-9940-2455449F08BE}">
      <dgm:prSet phldrT="[Text]"/>
      <dgm:spPr>
        <a:solidFill>
          <a:srgbClr val="E3CEA3"/>
        </a:solidFill>
      </dgm:spPr>
      <dgm:t>
        <a:bodyPr/>
        <a:lstStyle/>
        <a:p>
          <a:r>
            <a:rPr lang="en-US" dirty="0">
              <a:solidFill>
                <a:srgbClr val="E3CEA3"/>
              </a:solidFill>
            </a:rPr>
            <a:t>Understanding the Consensus Decision</a:t>
          </a:r>
        </a:p>
      </dgm:t>
    </dgm:pt>
    <dgm:pt modelId="{54CB6BFD-7741-41EF-B97E-A3BD482A8CAA}" type="parTrans" cxnId="{76AB3C6D-7C54-4801-B057-B41BA4059A5E}">
      <dgm:prSet/>
      <dgm:spPr/>
      <dgm:t>
        <a:bodyPr/>
        <a:lstStyle/>
        <a:p>
          <a:endParaRPr lang="en-US"/>
        </a:p>
      </dgm:t>
    </dgm:pt>
    <dgm:pt modelId="{3B6D74AC-6946-4F31-923F-C7FFB832EC54}" type="sibTrans" cxnId="{76AB3C6D-7C54-4801-B057-B41BA4059A5E}">
      <dgm:prSet/>
      <dgm:spPr/>
      <dgm:t>
        <a:bodyPr/>
        <a:lstStyle/>
        <a:p>
          <a:endParaRPr lang="en-US"/>
        </a:p>
      </dgm:t>
    </dgm:pt>
    <dgm:pt modelId="{87929C2B-463D-4F93-A821-F5F1F52EBAC4}">
      <dgm:prSet phldrT="[Text]"/>
      <dgm:spPr>
        <a:solidFill>
          <a:srgbClr val="E3CEA3"/>
        </a:solidFill>
      </dgm:spPr>
      <dgm:t>
        <a:bodyPr/>
        <a:lstStyle/>
        <a:p>
          <a:r>
            <a:rPr lang="en-US">
              <a:solidFill>
                <a:schemeClr val="tx1"/>
              </a:solidFill>
            </a:rPr>
            <a:t>Winning Their Confidence</a:t>
          </a:r>
          <a:endParaRPr lang="en-US" dirty="0">
            <a:solidFill>
              <a:schemeClr val="tx1"/>
            </a:solidFill>
          </a:endParaRPr>
        </a:p>
      </dgm:t>
    </dgm:pt>
    <dgm:pt modelId="{2ED8B96E-2E62-4550-B846-29D325946C81}" type="parTrans" cxnId="{1B5D96EA-7160-4EB0-A6E3-B8A3A9BD7414}">
      <dgm:prSet/>
      <dgm:spPr/>
      <dgm:t>
        <a:bodyPr/>
        <a:lstStyle/>
        <a:p>
          <a:endParaRPr lang="en-US"/>
        </a:p>
      </dgm:t>
    </dgm:pt>
    <dgm:pt modelId="{213C2E54-0B32-4264-BA5A-05DBBB34443A}" type="sibTrans" cxnId="{1B5D96EA-7160-4EB0-A6E3-B8A3A9BD7414}">
      <dgm:prSet/>
      <dgm:spPr/>
      <dgm:t>
        <a:bodyPr/>
        <a:lstStyle/>
        <a:p>
          <a:endParaRPr lang="en-US"/>
        </a:p>
      </dgm:t>
    </dgm:pt>
    <dgm:pt modelId="{D3556C09-5FF8-4A72-B0C2-0D66BAF1849B}">
      <dgm:prSet phldrT="[Text]"/>
      <dgm:spPr>
        <a:solidFill>
          <a:srgbClr val="E3CEA3"/>
        </a:solidFill>
      </dgm:spPr>
      <dgm:t>
        <a:bodyPr/>
        <a:lstStyle/>
        <a:p>
          <a:r>
            <a:rPr lang="en-US" dirty="0">
              <a:solidFill>
                <a:srgbClr val="E3CEA3"/>
              </a:solidFill>
            </a:rPr>
            <a:t>Knowing their Problems</a:t>
          </a:r>
        </a:p>
      </dgm:t>
    </dgm:pt>
    <dgm:pt modelId="{AF140EFB-E5C5-4B0E-9ECF-0BDB3DF24903}" type="parTrans" cxnId="{6114604B-2F4C-4A79-A441-1221F9546954}">
      <dgm:prSet/>
      <dgm:spPr/>
      <dgm:t>
        <a:bodyPr/>
        <a:lstStyle/>
        <a:p>
          <a:endParaRPr lang="en-US"/>
        </a:p>
      </dgm:t>
    </dgm:pt>
    <dgm:pt modelId="{E4588147-0F3E-4EF5-8EDA-DDE5D8C3E494}" type="sibTrans" cxnId="{6114604B-2F4C-4A79-A441-1221F9546954}">
      <dgm:prSet/>
      <dgm:spPr/>
      <dgm:t>
        <a:bodyPr/>
        <a:lstStyle/>
        <a:p>
          <a:endParaRPr lang="en-US"/>
        </a:p>
      </dgm:t>
    </dgm:pt>
    <dgm:pt modelId="{7B3F57C6-6B8F-4D93-8D97-754E0A35763C}" type="pres">
      <dgm:prSet presAssocID="{C6D10FB9-F638-4999-91D5-9120DAEEF018}" presName="compositeShape" presStyleCnt="0">
        <dgm:presLayoutVars>
          <dgm:chMax val="7"/>
          <dgm:dir/>
          <dgm:resizeHandles val="exact"/>
        </dgm:presLayoutVars>
      </dgm:prSet>
      <dgm:spPr/>
    </dgm:pt>
    <dgm:pt modelId="{7FD47E4E-5F88-4C86-BE97-B8FBEDE199DC}" type="pres">
      <dgm:prSet presAssocID="{C6D10FB9-F638-4999-91D5-9120DAEEF018}" presName="wedge1" presStyleLbl="node1" presStyleIdx="0" presStyleCnt="3"/>
      <dgm:spPr/>
    </dgm:pt>
    <dgm:pt modelId="{90E890AC-4560-47A2-A8A5-B88793ED6827}" type="pres">
      <dgm:prSet presAssocID="{C6D10FB9-F638-4999-91D5-9120DAEEF018}" presName="dummy1a" presStyleCnt="0"/>
      <dgm:spPr/>
    </dgm:pt>
    <dgm:pt modelId="{3739EAD9-F06B-4B86-B846-8186335B48A2}" type="pres">
      <dgm:prSet presAssocID="{C6D10FB9-F638-4999-91D5-9120DAEEF018}" presName="dummy1b" presStyleCnt="0"/>
      <dgm:spPr/>
    </dgm:pt>
    <dgm:pt modelId="{1E5C480E-4896-409D-B5D2-BDB249A7D96E}" type="pres">
      <dgm:prSet presAssocID="{C6D10FB9-F638-4999-91D5-9120DAEEF018}" presName="wedge1Tx" presStyleLbl="node1" presStyleIdx="0" presStyleCnt="3">
        <dgm:presLayoutVars>
          <dgm:chMax val="0"/>
          <dgm:chPref val="0"/>
          <dgm:bulletEnabled val="1"/>
        </dgm:presLayoutVars>
      </dgm:prSet>
      <dgm:spPr/>
    </dgm:pt>
    <dgm:pt modelId="{D0594AE6-7479-4712-9F75-91664A4AEC58}" type="pres">
      <dgm:prSet presAssocID="{C6D10FB9-F638-4999-91D5-9120DAEEF018}" presName="wedge2" presStyleLbl="node1" presStyleIdx="1" presStyleCnt="3"/>
      <dgm:spPr/>
    </dgm:pt>
    <dgm:pt modelId="{8225A94B-589F-4943-8474-95D045FDE65C}" type="pres">
      <dgm:prSet presAssocID="{C6D10FB9-F638-4999-91D5-9120DAEEF018}" presName="dummy2a" presStyleCnt="0"/>
      <dgm:spPr/>
    </dgm:pt>
    <dgm:pt modelId="{8C722381-DE03-4C14-97D1-67CD3D929EB5}" type="pres">
      <dgm:prSet presAssocID="{C6D10FB9-F638-4999-91D5-9120DAEEF018}" presName="dummy2b" presStyleCnt="0"/>
      <dgm:spPr/>
    </dgm:pt>
    <dgm:pt modelId="{09F6B0CB-DA6B-40AC-A407-517004643976}" type="pres">
      <dgm:prSet presAssocID="{C6D10FB9-F638-4999-91D5-9120DAEEF018}" presName="wedge2Tx" presStyleLbl="node1" presStyleIdx="1" presStyleCnt="3">
        <dgm:presLayoutVars>
          <dgm:chMax val="0"/>
          <dgm:chPref val="0"/>
          <dgm:bulletEnabled val="1"/>
        </dgm:presLayoutVars>
      </dgm:prSet>
      <dgm:spPr/>
    </dgm:pt>
    <dgm:pt modelId="{EF5AA5CB-5292-453B-80A7-C2C8DC2FEF0A}" type="pres">
      <dgm:prSet presAssocID="{C6D10FB9-F638-4999-91D5-9120DAEEF018}" presName="wedge3" presStyleLbl="node1" presStyleIdx="2" presStyleCnt="3"/>
      <dgm:spPr/>
    </dgm:pt>
    <dgm:pt modelId="{8F9DA17B-2140-4212-8F08-00E64C6C549C}" type="pres">
      <dgm:prSet presAssocID="{C6D10FB9-F638-4999-91D5-9120DAEEF018}" presName="dummy3a" presStyleCnt="0"/>
      <dgm:spPr/>
    </dgm:pt>
    <dgm:pt modelId="{55C7E6C7-86B6-415D-B324-F3BEFE4AC4BF}" type="pres">
      <dgm:prSet presAssocID="{C6D10FB9-F638-4999-91D5-9120DAEEF018}" presName="dummy3b" presStyleCnt="0"/>
      <dgm:spPr/>
    </dgm:pt>
    <dgm:pt modelId="{3CD6CF1F-034C-4D3F-8F1F-6E430E3ED37E}" type="pres">
      <dgm:prSet presAssocID="{C6D10FB9-F638-4999-91D5-9120DAEEF018}" presName="wedge3Tx" presStyleLbl="node1" presStyleIdx="2" presStyleCnt="3">
        <dgm:presLayoutVars>
          <dgm:chMax val="0"/>
          <dgm:chPref val="0"/>
          <dgm:bulletEnabled val="1"/>
        </dgm:presLayoutVars>
      </dgm:prSet>
      <dgm:spPr/>
    </dgm:pt>
    <dgm:pt modelId="{5268A164-A700-4365-A171-22CCC79FAA2A}" type="pres">
      <dgm:prSet presAssocID="{3B6D74AC-6946-4F31-923F-C7FFB832EC54}" presName="arrowWedge1" presStyleLbl="fgSibTrans2D1" presStyleIdx="0" presStyleCnt="3"/>
      <dgm:spPr/>
    </dgm:pt>
    <dgm:pt modelId="{B347B140-77B9-43D8-9EEB-4C4FD69954B5}" type="pres">
      <dgm:prSet presAssocID="{213C2E54-0B32-4264-BA5A-05DBBB34443A}" presName="arrowWedge2" presStyleLbl="fgSibTrans2D1" presStyleIdx="1" presStyleCnt="3"/>
      <dgm:spPr/>
    </dgm:pt>
    <dgm:pt modelId="{187F7EB6-6B07-4D9C-B12F-3C7BA6BF5F08}" type="pres">
      <dgm:prSet presAssocID="{E4588147-0F3E-4EF5-8EDA-DDE5D8C3E494}" presName="arrowWedge3" presStyleLbl="fgSibTrans2D1" presStyleIdx="2" presStyleCnt="3"/>
      <dgm:spPr/>
    </dgm:pt>
  </dgm:ptLst>
  <dgm:cxnLst>
    <dgm:cxn modelId="{D5620104-91BE-4292-ADF9-131C1F65F705}" type="presOf" srcId="{1C6FB56C-C47D-4DDB-9940-2455449F08BE}" destId="{1E5C480E-4896-409D-B5D2-BDB249A7D96E}" srcOrd="1" destOrd="0" presId="urn:microsoft.com/office/officeart/2005/8/layout/cycle8"/>
    <dgm:cxn modelId="{BE788304-2083-4C32-9A87-CF5A4A7317E6}" type="presOf" srcId="{87929C2B-463D-4F93-A821-F5F1F52EBAC4}" destId="{D0594AE6-7479-4712-9F75-91664A4AEC58}" srcOrd="0" destOrd="0" presId="urn:microsoft.com/office/officeart/2005/8/layout/cycle8"/>
    <dgm:cxn modelId="{6114604B-2F4C-4A79-A441-1221F9546954}" srcId="{C6D10FB9-F638-4999-91D5-9120DAEEF018}" destId="{D3556C09-5FF8-4A72-B0C2-0D66BAF1849B}" srcOrd="2" destOrd="0" parTransId="{AF140EFB-E5C5-4B0E-9ECF-0BDB3DF24903}" sibTransId="{E4588147-0F3E-4EF5-8EDA-DDE5D8C3E494}"/>
    <dgm:cxn modelId="{76AB3C6D-7C54-4801-B057-B41BA4059A5E}" srcId="{C6D10FB9-F638-4999-91D5-9120DAEEF018}" destId="{1C6FB56C-C47D-4DDB-9940-2455449F08BE}" srcOrd="0" destOrd="0" parTransId="{54CB6BFD-7741-41EF-B97E-A3BD482A8CAA}" sibTransId="{3B6D74AC-6946-4F31-923F-C7FFB832EC54}"/>
    <dgm:cxn modelId="{8F4DB283-F4C4-4083-ABA1-A9077ADAD080}" type="presOf" srcId="{87929C2B-463D-4F93-A821-F5F1F52EBAC4}" destId="{09F6B0CB-DA6B-40AC-A407-517004643976}" srcOrd="1" destOrd="0" presId="urn:microsoft.com/office/officeart/2005/8/layout/cycle8"/>
    <dgm:cxn modelId="{C6FF8384-1148-43CE-9730-D53F216E3D65}" type="presOf" srcId="{D3556C09-5FF8-4A72-B0C2-0D66BAF1849B}" destId="{3CD6CF1F-034C-4D3F-8F1F-6E430E3ED37E}" srcOrd="1" destOrd="0" presId="urn:microsoft.com/office/officeart/2005/8/layout/cycle8"/>
    <dgm:cxn modelId="{04D0C2B4-95CC-4F9F-BD3D-20BED3734554}" type="presOf" srcId="{D3556C09-5FF8-4A72-B0C2-0D66BAF1849B}" destId="{EF5AA5CB-5292-453B-80A7-C2C8DC2FEF0A}" srcOrd="0" destOrd="0" presId="urn:microsoft.com/office/officeart/2005/8/layout/cycle8"/>
    <dgm:cxn modelId="{ECCF60C0-FE18-4E3B-B3F5-905E87146215}" type="presOf" srcId="{C6D10FB9-F638-4999-91D5-9120DAEEF018}" destId="{7B3F57C6-6B8F-4D93-8D97-754E0A35763C}" srcOrd="0" destOrd="0" presId="urn:microsoft.com/office/officeart/2005/8/layout/cycle8"/>
    <dgm:cxn modelId="{1B5D96EA-7160-4EB0-A6E3-B8A3A9BD7414}" srcId="{C6D10FB9-F638-4999-91D5-9120DAEEF018}" destId="{87929C2B-463D-4F93-A821-F5F1F52EBAC4}" srcOrd="1" destOrd="0" parTransId="{2ED8B96E-2E62-4550-B846-29D325946C81}" sibTransId="{213C2E54-0B32-4264-BA5A-05DBBB34443A}"/>
    <dgm:cxn modelId="{D98B18F8-84D6-4A8C-AFA0-0A91BFA5A4E5}" type="presOf" srcId="{1C6FB56C-C47D-4DDB-9940-2455449F08BE}" destId="{7FD47E4E-5F88-4C86-BE97-B8FBEDE199DC}" srcOrd="0" destOrd="0" presId="urn:microsoft.com/office/officeart/2005/8/layout/cycle8"/>
    <dgm:cxn modelId="{090F395E-90DD-49C2-925D-D85D7F0BE84F}" type="presParOf" srcId="{7B3F57C6-6B8F-4D93-8D97-754E0A35763C}" destId="{7FD47E4E-5F88-4C86-BE97-B8FBEDE199DC}" srcOrd="0" destOrd="0" presId="urn:microsoft.com/office/officeart/2005/8/layout/cycle8"/>
    <dgm:cxn modelId="{7ED34FCC-A27D-4C5A-81A2-F71E3F3ABEF1}" type="presParOf" srcId="{7B3F57C6-6B8F-4D93-8D97-754E0A35763C}" destId="{90E890AC-4560-47A2-A8A5-B88793ED6827}" srcOrd="1" destOrd="0" presId="urn:microsoft.com/office/officeart/2005/8/layout/cycle8"/>
    <dgm:cxn modelId="{55A70701-131A-4FA9-BBFB-953FA23C2600}" type="presParOf" srcId="{7B3F57C6-6B8F-4D93-8D97-754E0A35763C}" destId="{3739EAD9-F06B-4B86-B846-8186335B48A2}" srcOrd="2" destOrd="0" presId="urn:microsoft.com/office/officeart/2005/8/layout/cycle8"/>
    <dgm:cxn modelId="{98581C6D-69FD-41B3-B95F-7E5588197FE8}" type="presParOf" srcId="{7B3F57C6-6B8F-4D93-8D97-754E0A35763C}" destId="{1E5C480E-4896-409D-B5D2-BDB249A7D96E}" srcOrd="3" destOrd="0" presId="urn:microsoft.com/office/officeart/2005/8/layout/cycle8"/>
    <dgm:cxn modelId="{BE5954C4-8E78-4223-B005-FD99BBA9F1BB}" type="presParOf" srcId="{7B3F57C6-6B8F-4D93-8D97-754E0A35763C}" destId="{D0594AE6-7479-4712-9F75-91664A4AEC58}" srcOrd="4" destOrd="0" presId="urn:microsoft.com/office/officeart/2005/8/layout/cycle8"/>
    <dgm:cxn modelId="{E75B0C2B-0B6C-4E34-A326-43B7925ADB86}" type="presParOf" srcId="{7B3F57C6-6B8F-4D93-8D97-754E0A35763C}" destId="{8225A94B-589F-4943-8474-95D045FDE65C}" srcOrd="5" destOrd="0" presId="urn:microsoft.com/office/officeart/2005/8/layout/cycle8"/>
    <dgm:cxn modelId="{7E42F222-50DA-4639-AB20-9564F7484548}" type="presParOf" srcId="{7B3F57C6-6B8F-4D93-8D97-754E0A35763C}" destId="{8C722381-DE03-4C14-97D1-67CD3D929EB5}" srcOrd="6" destOrd="0" presId="urn:microsoft.com/office/officeart/2005/8/layout/cycle8"/>
    <dgm:cxn modelId="{D77F6419-AE85-4C2D-B1D9-2E9A858D27CA}" type="presParOf" srcId="{7B3F57C6-6B8F-4D93-8D97-754E0A35763C}" destId="{09F6B0CB-DA6B-40AC-A407-517004643976}" srcOrd="7" destOrd="0" presId="urn:microsoft.com/office/officeart/2005/8/layout/cycle8"/>
    <dgm:cxn modelId="{94B4A6C1-C8D2-43C6-82D0-68FB9046C19C}" type="presParOf" srcId="{7B3F57C6-6B8F-4D93-8D97-754E0A35763C}" destId="{EF5AA5CB-5292-453B-80A7-C2C8DC2FEF0A}" srcOrd="8" destOrd="0" presId="urn:microsoft.com/office/officeart/2005/8/layout/cycle8"/>
    <dgm:cxn modelId="{BAFEFB4D-626A-425F-8E5F-E85C49408690}" type="presParOf" srcId="{7B3F57C6-6B8F-4D93-8D97-754E0A35763C}" destId="{8F9DA17B-2140-4212-8F08-00E64C6C549C}" srcOrd="9" destOrd="0" presId="urn:microsoft.com/office/officeart/2005/8/layout/cycle8"/>
    <dgm:cxn modelId="{374CA4A3-2B15-441D-B69F-32639B6C407D}" type="presParOf" srcId="{7B3F57C6-6B8F-4D93-8D97-754E0A35763C}" destId="{55C7E6C7-86B6-415D-B324-F3BEFE4AC4BF}" srcOrd="10" destOrd="0" presId="urn:microsoft.com/office/officeart/2005/8/layout/cycle8"/>
    <dgm:cxn modelId="{CEB838E6-2814-4282-A665-1C200950D207}" type="presParOf" srcId="{7B3F57C6-6B8F-4D93-8D97-754E0A35763C}" destId="{3CD6CF1F-034C-4D3F-8F1F-6E430E3ED37E}" srcOrd="11" destOrd="0" presId="urn:microsoft.com/office/officeart/2005/8/layout/cycle8"/>
    <dgm:cxn modelId="{03B8427C-693C-45CE-A156-BF26A2DCFB73}" type="presParOf" srcId="{7B3F57C6-6B8F-4D93-8D97-754E0A35763C}" destId="{5268A164-A700-4365-A171-22CCC79FAA2A}" srcOrd="12" destOrd="0" presId="urn:microsoft.com/office/officeart/2005/8/layout/cycle8"/>
    <dgm:cxn modelId="{0105D6EC-9DC0-4656-8275-2D20E2E6144E}" type="presParOf" srcId="{7B3F57C6-6B8F-4D93-8D97-754E0A35763C}" destId="{B347B140-77B9-43D8-9EEB-4C4FD69954B5}" srcOrd="13" destOrd="0" presId="urn:microsoft.com/office/officeart/2005/8/layout/cycle8"/>
    <dgm:cxn modelId="{33CB35FF-FC45-4099-B2A3-942FF7960123}" type="presParOf" srcId="{7B3F57C6-6B8F-4D93-8D97-754E0A35763C}" destId="{187F7EB6-6B07-4D9C-B12F-3C7BA6BF5F08}" srcOrd="14" destOrd="0" presId="urn:microsoft.com/office/officeart/2005/8/layout/cycle8"/>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D10FB9-F638-4999-91D5-9120DAEEF018}" type="doc">
      <dgm:prSet loTypeId="urn:microsoft.com/office/officeart/2005/8/layout/cycle8" loCatId="cycle" qsTypeId="urn:microsoft.com/office/officeart/2005/8/quickstyle/3d3" qsCatId="3D" csTypeId="urn:microsoft.com/office/officeart/2005/8/colors/accent0_3" csCatId="mainScheme" phldr="1"/>
      <dgm:spPr/>
    </dgm:pt>
    <dgm:pt modelId="{1C6FB56C-C47D-4DDB-9940-2455449F08BE}">
      <dgm:prSet phldrT="[Text]"/>
      <dgm:spPr>
        <a:solidFill>
          <a:srgbClr val="E3CEA3"/>
        </a:solidFill>
      </dgm:spPr>
      <dgm:t>
        <a:bodyPr/>
        <a:lstStyle/>
        <a:p>
          <a:r>
            <a:rPr lang="en-US" dirty="0">
              <a:solidFill>
                <a:srgbClr val="E3CEA3"/>
              </a:solidFill>
            </a:rPr>
            <a:t>Understanding the Consensus Decision</a:t>
          </a:r>
        </a:p>
      </dgm:t>
    </dgm:pt>
    <dgm:pt modelId="{54CB6BFD-7741-41EF-B97E-A3BD482A8CAA}" type="parTrans" cxnId="{76AB3C6D-7C54-4801-B057-B41BA4059A5E}">
      <dgm:prSet/>
      <dgm:spPr/>
      <dgm:t>
        <a:bodyPr/>
        <a:lstStyle/>
        <a:p>
          <a:endParaRPr lang="en-US"/>
        </a:p>
      </dgm:t>
    </dgm:pt>
    <dgm:pt modelId="{3B6D74AC-6946-4F31-923F-C7FFB832EC54}" type="sibTrans" cxnId="{76AB3C6D-7C54-4801-B057-B41BA4059A5E}">
      <dgm:prSet/>
      <dgm:spPr/>
      <dgm:t>
        <a:bodyPr/>
        <a:lstStyle/>
        <a:p>
          <a:endParaRPr lang="en-US"/>
        </a:p>
      </dgm:t>
    </dgm:pt>
    <dgm:pt modelId="{87929C2B-463D-4F93-A821-F5F1F52EBAC4}">
      <dgm:prSet phldrT="[Text]"/>
      <dgm:spPr>
        <a:solidFill>
          <a:srgbClr val="E3CEA3"/>
        </a:solidFill>
      </dgm:spPr>
      <dgm:t>
        <a:bodyPr/>
        <a:lstStyle/>
        <a:p>
          <a:r>
            <a:rPr lang="en-US" dirty="0">
              <a:solidFill>
                <a:srgbClr val="E3CEA3"/>
              </a:solidFill>
            </a:rPr>
            <a:t>Winning Their Confidence</a:t>
          </a:r>
        </a:p>
      </dgm:t>
    </dgm:pt>
    <dgm:pt modelId="{2ED8B96E-2E62-4550-B846-29D325946C81}" type="parTrans" cxnId="{1B5D96EA-7160-4EB0-A6E3-B8A3A9BD7414}">
      <dgm:prSet/>
      <dgm:spPr/>
      <dgm:t>
        <a:bodyPr/>
        <a:lstStyle/>
        <a:p>
          <a:endParaRPr lang="en-US"/>
        </a:p>
      </dgm:t>
    </dgm:pt>
    <dgm:pt modelId="{213C2E54-0B32-4264-BA5A-05DBBB34443A}" type="sibTrans" cxnId="{1B5D96EA-7160-4EB0-A6E3-B8A3A9BD7414}">
      <dgm:prSet/>
      <dgm:spPr/>
      <dgm:t>
        <a:bodyPr/>
        <a:lstStyle/>
        <a:p>
          <a:endParaRPr lang="en-US"/>
        </a:p>
      </dgm:t>
    </dgm:pt>
    <dgm:pt modelId="{D3556C09-5FF8-4A72-B0C2-0D66BAF1849B}">
      <dgm:prSet phldrT="[Text]"/>
      <dgm:spPr>
        <a:solidFill>
          <a:srgbClr val="E3CEA3"/>
        </a:solidFill>
      </dgm:spPr>
      <dgm:t>
        <a:bodyPr/>
        <a:lstStyle/>
        <a:p>
          <a:r>
            <a:rPr lang="en-US">
              <a:solidFill>
                <a:schemeClr val="tx1"/>
              </a:solidFill>
            </a:rPr>
            <a:t>Knowing their Problems</a:t>
          </a:r>
          <a:endParaRPr lang="en-US" dirty="0">
            <a:solidFill>
              <a:schemeClr val="tx1"/>
            </a:solidFill>
          </a:endParaRPr>
        </a:p>
      </dgm:t>
    </dgm:pt>
    <dgm:pt modelId="{AF140EFB-E5C5-4B0E-9ECF-0BDB3DF24903}" type="parTrans" cxnId="{6114604B-2F4C-4A79-A441-1221F9546954}">
      <dgm:prSet/>
      <dgm:spPr/>
      <dgm:t>
        <a:bodyPr/>
        <a:lstStyle/>
        <a:p>
          <a:endParaRPr lang="en-US"/>
        </a:p>
      </dgm:t>
    </dgm:pt>
    <dgm:pt modelId="{E4588147-0F3E-4EF5-8EDA-DDE5D8C3E494}" type="sibTrans" cxnId="{6114604B-2F4C-4A79-A441-1221F9546954}">
      <dgm:prSet/>
      <dgm:spPr/>
      <dgm:t>
        <a:bodyPr/>
        <a:lstStyle/>
        <a:p>
          <a:endParaRPr lang="en-US"/>
        </a:p>
      </dgm:t>
    </dgm:pt>
    <dgm:pt modelId="{7B3F57C6-6B8F-4D93-8D97-754E0A35763C}" type="pres">
      <dgm:prSet presAssocID="{C6D10FB9-F638-4999-91D5-9120DAEEF018}" presName="compositeShape" presStyleCnt="0">
        <dgm:presLayoutVars>
          <dgm:chMax val="7"/>
          <dgm:dir/>
          <dgm:resizeHandles val="exact"/>
        </dgm:presLayoutVars>
      </dgm:prSet>
      <dgm:spPr/>
    </dgm:pt>
    <dgm:pt modelId="{7FD47E4E-5F88-4C86-BE97-B8FBEDE199DC}" type="pres">
      <dgm:prSet presAssocID="{C6D10FB9-F638-4999-91D5-9120DAEEF018}" presName="wedge1" presStyleLbl="node1" presStyleIdx="0" presStyleCnt="3"/>
      <dgm:spPr/>
    </dgm:pt>
    <dgm:pt modelId="{90E890AC-4560-47A2-A8A5-B88793ED6827}" type="pres">
      <dgm:prSet presAssocID="{C6D10FB9-F638-4999-91D5-9120DAEEF018}" presName="dummy1a" presStyleCnt="0"/>
      <dgm:spPr/>
    </dgm:pt>
    <dgm:pt modelId="{3739EAD9-F06B-4B86-B846-8186335B48A2}" type="pres">
      <dgm:prSet presAssocID="{C6D10FB9-F638-4999-91D5-9120DAEEF018}" presName="dummy1b" presStyleCnt="0"/>
      <dgm:spPr/>
    </dgm:pt>
    <dgm:pt modelId="{1E5C480E-4896-409D-B5D2-BDB249A7D96E}" type="pres">
      <dgm:prSet presAssocID="{C6D10FB9-F638-4999-91D5-9120DAEEF018}" presName="wedge1Tx" presStyleLbl="node1" presStyleIdx="0" presStyleCnt="3">
        <dgm:presLayoutVars>
          <dgm:chMax val="0"/>
          <dgm:chPref val="0"/>
          <dgm:bulletEnabled val="1"/>
        </dgm:presLayoutVars>
      </dgm:prSet>
      <dgm:spPr/>
    </dgm:pt>
    <dgm:pt modelId="{D0594AE6-7479-4712-9F75-91664A4AEC58}" type="pres">
      <dgm:prSet presAssocID="{C6D10FB9-F638-4999-91D5-9120DAEEF018}" presName="wedge2" presStyleLbl="node1" presStyleIdx="1" presStyleCnt="3"/>
      <dgm:spPr/>
    </dgm:pt>
    <dgm:pt modelId="{8225A94B-589F-4943-8474-95D045FDE65C}" type="pres">
      <dgm:prSet presAssocID="{C6D10FB9-F638-4999-91D5-9120DAEEF018}" presName="dummy2a" presStyleCnt="0"/>
      <dgm:spPr/>
    </dgm:pt>
    <dgm:pt modelId="{8C722381-DE03-4C14-97D1-67CD3D929EB5}" type="pres">
      <dgm:prSet presAssocID="{C6D10FB9-F638-4999-91D5-9120DAEEF018}" presName="dummy2b" presStyleCnt="0"/>
      <dgm:spPr/>
    </dgm:pt>
    <dgm:pt modelId="{09F6B0CB-DA6B-40AC-A407-517004643976}" type="pres">
      <dgm:prSet presAssocID="{C6D10FB9-F638-4999-91D5-9120DAEEF018}" presName="wedge2Tx" presStyleLbl="node1" presStyleIdx="1" presStyleCnt="3">
        <dgm:presLayoutVars>
          <dgm:chMax val="0"/>
          <dgm:chPref val="0"/>
          <dgm:bulletEnabled val="1"/>
        </dgm:presLayoutVars>
      </dgm:prSet>
      <dgm:spPr/>
    </dgm:pt>
    <dgm:pt modelId="{EF5AA5CB-5292-453B-80A7-C2C8DC2FEF0A}" type="pres">
      <dgm:prSet presAssocID="{C6D10FB9-F638-4999-91D5-9120DAEEF018}" presName="wedge3" presStyleLbl="node1" presStyleIdx="2" presStyleCnt="3"/>
      <dgm:spPr/>
    </dgm:pt>
    <dgm:pt modelId="{8F9DA17B-2140-4212-8F08-00E64C6C549C}" type="pres">
      <dgm:prSet presAssocID="{C6D10FB9-F638-4999-91D5-9120DAEEF018}" presName="dummy3a" presStyleCnt="0"/>
      <dgm:spPr/>
    </dgm:pt>
    <dgm:pt modelId="{55C7E6C7-86B6-415D-B324-F3BEFE4AC4BF}" type="pres">
      <dgm:prSet presAssocID="{C6D10FB9-F638-4999-91D5-9120DAEEF018}" presName="dummy3b" presStyleCnt="0"/>
      <dgm:spPr/>
    </dgm:pt>
    <dgm:pt modelId="{3CD6CF1F-034C-4D3F-8F1F-6E430E3ED37E}" type="pres">
      <dgm:prSet presAssocID="{C6D10FB9-F638-4999-91D5-9120DAEEF018}" presName="wedge3Tx" presStyleLbl="node1" presStyleIdx="2" presStyleCnt="3">
        <dgm:presLayoutVars>
          <dgm:chMax val="0"/>
          <dgm:chPref val="0"/>
          <dgm:bulletEnabled val="1"/>
        </dgm:presLayoutVars>
      </dgm:prSet>
      <dgm:spPr/>
    </dgm:pt>
    <dgm:pt modelId="{5268A164-A700-4365-A171-22CCC79FAA2A}" type="pres">
      <dgm:prSet presAssocID="{3B6D74AC-6946-4F31-923F-C7FFB832EC54}" presName="arrowWedge1" presStyleLbl="fgSibTrans2D1" presStyleIdx="0" presStyleCnt="3"/>
      <dgm:spPr/>
    </dgm:pt>
    <dgm:pt modelId="{B347B140-77B9-43D8-9EEB-4C4FD69954B5}" type="pres">
      <dgm:prSet presAssocID="{213C2E54-0B32-4264-BA5A-05DBBB34443A}" presName="arrowWedge2" presStyleLbl="fgSibTrans2D1" presStyleIdx="1" presStyleCnt="3"/>
      <dgm:spPr/>
    </dgm:pt>
    <dgm:pt modelId="{187F7EB6-6B07-4D9C-B12F-3C7BA6BF5F08}" type="pres">
      <dgm:prSet presAssocID="{E4588147-0F3E-4EF5-8EDA-DDE5D8C3E494}" presName="arrowWedge3" presStyleLbl="fgSibTrans2D1" presStyleIdx="2" presStyleCnt="3"/>
      <dgm:spPr/>
    </dgm:pt>
  </dgm:ptLst>
  <dgm:cxnLst>
    <dgm:cxn modelId="{D5620104-91BE-4292-ADF9-131C1F65F705}" type="presOf" srcId="{1C6FB56C-C47D-4DDB-9940-2455449F08BE}" destId="{1E5C480E-4896-409D-B5D2-BDB249A7D96E}" srcOrd="1" destOrd="0" presId="urn:microsoft.com/office/officeart/2005/8/layout/cycle8"/>
    <dgm:cxn modelId="{BE788304-2083-4C32-9A87-CF5A4A7317E6}" type="presOf" srcId="{87929C2B-463D-4F93-A821-F5F1F52EBAC4}" destId="{D0594AE6-7479-4712-9F75-91664A4AEC58}" srcOrd="0" destOrd="0" presId="urn:microsoft.com/office/officeart/2005/8/layout/cycle8"/>
    <dgm:cxn modelId="{6114604B-2F4C-4A79-A441-1221F9546954}" srcId="{C6D10FB9-F638-4999-91D5-9120DAEEF018}" destId="{D3556C09-5FF8-4A72-B0C2-0D66BAF1849B}" srcOrd="2" destOrd="0" parTransId="{AF140EFB-E5C5-4B0E-9ECF-0BDB3DF24903}" sibTransId="{E4588147-0F3E-4EF5-8EDA-DDE5D8C3E494}"/>
    <dgm:cxn modelId="{76AB3C6D-7C54-4801-B057-B41BA4059A5E}" srcId="{C6D10FB9-F638-4999-91D5-9120DAEEF018}" destId="{1C6FB56C-C47D-4DDB-9940-2455449F08BE}" srcOrd="0" destOrd="0" parTransId="{54CB6BFD-7741-41EF-B97E-A3BD482A8CAA}" sibTransId="{3B6D74AC-6946-4F31-923F-C7FFB832EC54}"/>
    <dgm:cxn modelId="{8F4DB283-F4C4-4083-ABA1-A9077ADAD080}" type="presOf" srcId="{87929C2B-463D-4F93-A821-F5F1F52EBAC4}" destId="{09F6B0CB-DA6B-40AC-A407-517004643976}" srcOrd="1" destOrd="0" presId="urn:microsoft.com/office/officeart/2005/8/layout/cycle8"/>
    <dgm:cxn modelId="{C6FF8384-1148-43CE-9730-D53F216E3D65}" type="presOf" srcId="{D3556C09-5FF8-4A72-B0C2-0D66BAF1849B}" destId="{3CD6CF1F-034C-4D3F-8F1F-6E430E3ED37E}" srcOrd="1" destOrd="0" presId="urn:microsoft.com/office/officeart/2005/8/layout/cycle8"/>
    <dgm:cxn modelId="{04D0C2B4-95CC-4F9F-BD3D-20BED3734554}" type="presOf" srcId="{D3556C09-5FF8-4A72-B0C2-0D66BAF1849B}" destId="{EF5AA5CB-5292-453B-80A7-C2C8DC2FEF0A}" srcOrd="0" destOrd="0" presId="urn:microsoft.com/office/officeart/2005/8/layout/cycle8"/>
    <dgm:cxn modelId="{ECCF60C0-FE18-4E3B-B3F5-905E87146215}" type="presOf" srcId="{C6D10FB9-F638-4999-91D5-9120DAEEF018}" destId="{7B3F57C6-6B8F-4D93-8D97-754E0A35763C}" srcOrd="0" destOrd="0" presId="urn:microsoft.com/office/officeart/2005/8/layout/cycle8"/>
    <dgm:cxn modelId="{1B5D96EA-7160-4EB0-A6E3-B8A3A9BD7414}" srcId="{C6D10FB9-F638-4999-91D5-9120DAEEF018}" destId="{87929C2B-463D-4F93-A821-F5F1F52EBAC4}" srcOrd="1" destOrd="0" parTransId="{2ED8B96E-2E62-4550-B846-29D325946C81}" sibTransId="{213C2E54-0B32-4264-BA5A-05DBBB34443A}"/>
    <dgm:cxn modelId="{D98B18F8-84D6-4A8C-AFA0-0A91BFA5A4E5}" type="presOf" srcId="{1C6FB56C-C47D-4DDB-9940-2455449F08BE}" destId="{7FD47E4E-5F88-4C86-BE97-B8FBEDE199DC}" srcOrd="0" destOrd="0" presId="urn:microsoft.com/office/officeart/2005/8/layout/cycle8"/>
    <dgm:cxn modelId="{090F395E-90DD-49C2-925D-D85D7F0BE84F}" type="presParOf" srcId="{7B3F57C6-6B8F-4D93-8D97-754E0A35763C}" destId="{7FD47E4E-5F88-4C86-BE97-B8FBEDE199DC}" srcOrd="0" destOrd="0" presId="urn:microsoft.com/office/officeart/2005/8/layout/cycle8"/>
    <dgm:cxn modelId="{7ED34FCC-A27D-4C5A-81A2-F71E3F3ABEF1}" type="presParOf" srcId="{7B3F57C6-6B8F-4D93-8D97-754E0A35763C}" destId="{90E890AC-4560-47A2-A8A5-B88793ED6827}" srcOrd="1" destOrd="0" presId="urn:microsoft.com/office/officeart/2005/8/layout/cycle8"/>
    <dgm:cxn modelId="{55A70701-131A-4FA9-BBFB-953FA23C2600}" type="presParOf" srcId="{7B3F57C6-6B8F-4D93-8D97-754E0A35763C}" destId="{3739EAD9-F06B-4B86-B846-8186335B48A2}" srcOrd="2" destOrd="0" presId="urn:microsoft.com/office/officeart/2005/8/layout/cycle8"/>
    <dgm:cxn modelId="{98581C6D-69FD-41B3-B95F-7E5588197FE8}" type="presParOf" srcId="{7B3F57C6-6B8F-4D93-8D97-754E0A35763C}" destId="{1E5C480E-4896-409D-B5D2-BDB249A7D96E}" srcOrd="3" destOrd="0" presId="urn:microsoft.com/office/officeart/2005/8/layout/cycle8"/>
    <dgm:cxn modelId="{BE5954C4-8E78-4223-B005-FD99BBA9F1BB}" type="presParOf" srcId="{7B3F57C6-6B8F-4D93-8D97-754E0A35763C}" destId="{D0594AE6-7479-4712-9F75-91664A4AEC58}" srcOrd="4" destOrd="0" presId="urn:microsoft.com/office/officeart/2005/8/layout/cycle8"/>
    <dgm:cxn modelId="{E75B0C2B-0B6C-4E34-A326-43B7925ADB86}" type="presParOf" srcId="{7B3F57C6-6B8F-4D93-8D97-754E0A35763C}" destId="{8225A94B-589F-4943-8474-95D045FDE65C}" srcOrd="5" destOrd="0" presId="urn:microsoft.com/office/officeart/2005/8/layout/cycle8"/>
    <dgm:cxn modelId="{7E42F222-50DA-4639-AB20-9564F7484548}" type="presParOf" srcId="{7B3F57C6-6B8F-4D93-8D97-754E0A35763C}" destId="{8C722381-DE03-4C14-97D1-67CD3D929EB5}" srcOrd="6" destOrd="0" presId="urn:microsoft.com/office/officeart/2005/8/layout/cycle8"/>
    <dgm:cxn modelId="{D77F6419-AE85-4C2D-B1D9-2E9A858D27CA}" type="presParOf" srcId="{7B3F57C6-6B8F-4D93-8D97-754E0A35763C}" destId="{09F6B0CB-DA6B-40AC-A407-517004643976}" srcOrd="7" destOrd="0" presId="urn:microsoft.com/office/officeart/2005/8/layout/cycle8"/>
    <dgm:cxn modelId="{94B4A6C1-C8D2-43C6-82D0-68FB9046C19C}" type="presParOf" srcId="{7B3F57C6-6B8F-4D93-8D97-754E0A35763C}" destId="{EF5AA5CB-5292-453B-80A7-C2C8DC2FEF0A}" srcOrd="8" destOrd="0" presId="urn:microsoft.com/office/officeart/2005/8/layout/cycle8"/>
    <dgm:cxn modelId="{BAFEFB4D-626A-425F-8E5F-E85C49408690}" type="presParOf" srcId="{7B3F57C6-6B8F-4D93-8D97-754E0A35763C}" destId="{8F9DA17B-2140-4212-8F08-00E64C6C549C}" srcOrd="9" destOrd="0" presId="urn:microsoft.com/office/officeart/2005/8/layout/cycle8"/>
    <dgm:cxn modelId="{374CA4A3-2B15-441D-B69F-32639B6C407D}" type="presParOf" srcId="{7B3F57C6-6B8F-4D93-8D97-754E0A35763C}" destId="{55C7E6C7-86B6-415D-B324-F3BEFE4AC4BF}" srcOrd="10" destOrd="0" presId="urn:microsoft.com/office/officeart/2005/8/layout/cycle8"/>
    <dgm:cxn modelId="{CEB838E6-2814-4282-A665-1C200950D207}" type="presParOf" srcId="{7B3F57C6-6B8F-4D93-8D97-754E0A35763C}" destId="{3CD6CF1F-034C-4D3F-8F1F-6E430E3ED37E}" srcOrd="11" destOrd="0" presId="urn:microsoft.com/office/officeart/2005/8/layout/cycle8"/>
    <dgm:cxn modelId="{03B8427C-693C-45CE-A156-BF26A2DCFB73}" type="presParOf" srcId="{7B3F57C6-6B8F-4D93-8D97-754E0A35763C}" destId="{5268A164-A700-4365-A171-22CCC79FAA2A}" srcOrd="12" destOrd="0" presId="urn:microsoft.com/office/officeart/2005/8/layout/cycle8"/>
    <dgm:cxn modelId="{0105D6EC-9DC0-4656-8275-2D20E2E6144E}" type="presParOf" srcId="{7B3F57C6-6B8F-4D93-8D97-754E0A35763C}" destId="{B347B140-77B9-43D8-9EEB-4C4FD69954B5}" srcOrd="13" destOrd="0" presId="urn:microsoft.com/office/officeart/2005/8/layout/cycle8"/>
    <dgm:cxn modelId="{33CB35FF-FC45-4099-B2A3-942FF7960123}" type="presParOf" srcId="{7B3F57C6-6B8F-4D93-8D97-754E0A35763C}" destId="{187F7EB6-6B07-4D9C-B12F-3C7BA6BF5F08}" srcOrd="14" destOrd="0" presId="urn:microsoft.com/office/officeart/2005/8/layout/cycle8"/>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D10FB9-F638-4999-91D5-9120DAEEF018}" type="doc">
      <dgm:prSet loTypeId="urn:microsoft.com/office/officeart/2005/8/layout/cycle8" loCatId="cycle" qsTypeId="urn:microsoft.com/office/officeart/2005/8/quickstyle/3d3" qsCatId="3D" csTypeId="urn:microsoft.com/office/officeart/2005/8/colors/accent0_3" csCatId="mainScheme" phldr="1"/>
      <dgm:spPr/>
    </dgm:pt>
    <dgm:pt modelId="{1C6FB56C-C47D-4DDB-9940-2455449F08BE}">
      <dgm:prSet phldrT="[Text]"/>
      <dgm:spPr>
        <a:solidFill>
          <a:srgbClr val="E3CEA3"/>
        </a:solidFill>
      </dgm:spPr>
      <dgm:t>
        <a:bodyPr/>
        <a:lstStyle/>
        <a:p>
          <a:r>
            <a:rPr lang="en-US" dirty="0">
              <a:solidFill>
                <a:schemeClr val="tx1"/>
              </a:solidFill>
            </a:rPr>
            <a:t>Understanding the Consensus Decision</a:t>
          </a:r>
        </a:p>
      </dgm:t>
    </dgm:pt>
    <dgm:pt modelId="{54CB6BFD-7741-41EF-B97E-A3BD482A8CAA}" type="parTrans" cxnId="{76AB3C6D-7C54-4801-B057-B41BA4059A5E}">
      <dgm:prSet/>
      <dgm:spPr/>
      <dgm:t>
        <a:bodyPr/>
        <a:lstStyle/>
        <a:p>
          <a:endParaRPr lang="en-US"/>
        </a:p>
      </dgm:t>
    </dgm:pt>
    <dgm:pt modelId="{3B6D74AC-6946-4F31-923F-C7FFB832EC54}" type="sibTrans" cxnId="{76AB3C6D-7C54-4801-B057-B41BA4059A5E}">
      <dgm:prSet/>
      <dgm:spPr/>
      <dgm:t>
        <a:bodyPr/>
        <a:lstStyle/>
        <a:p>
          <a:endParaRPr lang="en-US"/>
        </a:p>
      </dgm:t>
    </dgm:pt>
    <dgm:pt modelId="{87929C2B-463D-4F93-A821-F5F1F52EBAC4}">
      <dgm:prSet phldrT="[Text]"/>
      <dgm:spPr>
        <a:solidFill>
          <a:srgbClr val="E3CEA3"/>
        </a:solidFill>
      </dgm:spPr>
      <dgm:t>
        <a:bodyPr/>
        <a:lstStyle/>
        <a:p>
          <a:r>
            <a:rPr lang="en-US" dirty="0">
              <a:solidFill>
                <a:schemeClr val="tx1"/>
              </a:solidFill>
            </a:rPr>
            <a:t>Winning Their Confidence</a:t>
          </a:r>
        </a:p>
      </dgm:t>
    </dgm:pt>
    <dgm:pt modelId="{2ED8B96E-2E62-4550-B846-29D325946C81}" type="parTrans" cxnId="{1B5D96EA-7160-4EB0-A6E3-B8A3A9BD7414}">
      <dgm:prSet/>
      <dgm:spPr/>
      <dgm:t>
        <a:bodyPr/>
        <a:lstStyle/>
        <a:p>
          <a:endParaRPr lang="en-US"/>
        </a:p>
      </dgm:t>
    </dgm:pt>
    <dgm:pt modelId="{213C2E54-0B32-4264-BA5A-05DBBB34443A}" type="sibTrans" cxnId="{1B5D96EA-7160-4EB0-A6E3-B8A3A9BD7414}">
      <dgm:prSet/>
      <dgm:spPr/>
      <dgm:t>
        <a:bodyPr/>
        <a:lstStyle/>
        <a:p>
          <a:endParaRPr lang="en-US"/>
        </a:p>
      </dgm:t>
    </dgm:pt>
    <dgm:pt modelId="{D3556C09-5FF8-4A72-B0C2-0D66BAF1849B}">
      <dgm:prSet phldrT="[Text]"/>
      <dgm:spPr>
        <a:solidFill>
          <a:srgbClr val="E3CEA3"/>
        </a:solidFill>
      </dgm:spPr>
      <dgm:t>
        <a:bodyPr/>
        <a:lstStyle/>
        <a:p>
          <a:r>
            <a:rPr lang="en-US" dirty="0">
              <a:solidFill>
                <a:schemeClr val="tx1"/>
              </a:solidFill>
            </a:rPr>
            <a:t>Knowing their Problems</a:t>
          </a:r>
        </a:p>
      </dgm:t>
    </dgm:pt>
    <dgm:pt modelId="{AF140EFB-E5C5-4B0E-9ECF-0BDB3DF24903}" type="parTrans" cxnId="{6114604B-2F4C-4A79-A441-1221F9546954}">
      <dgm:prSet/>
      <dgm:spPr/>
      <dgm:t>
        <a:bodyPr/>
        <a:lstStyle/>
        <a:p>
          <a:endParaRPr lang="en-US"/>
        </a:p>
      </dgm:t>
    </dgm:pt>
    <dgm:pt modelId="{E4588147-0F3E-4EF5-8EDA-DDE5D8C3E494}" type="sibTrans" cxnId="{6114604B-2F4C-4A79-A441-1221F9546954}">
      <dgm:prSet/>
      <dgm:spPr/>
      <dgm:t>
        <a:bodyPr/>
        <a:lstStyle/>
        <a:p>
          <a:endParaRPr lang="en-US"/>
        </a:p>
      </dgm:t>
    </dgm:pt>
    <dgm:pt modelId="{7B3F57C6-6B8F-4D93-8D97-754E0A35763C}" type="pres">
      <dgm:prSet presAssocID="{C6D10FB9-F638-4999-91D5-9120DAEEF018}" presName="compositeShape" presStyleCnt="0">
        <dgm:presLayoutVars>
          <dgm:chMax val="7"/>
          <dgm:dir/>
          <dgm:resizeHandles val="exact"/>
        </dgm:presLayoutVars>
      </dgm:prSet>
      <dgm:spPr/>
    </dgm:pt>
    <dgm:pt modelId="{7FD47E4E-5F88-4C86-BE97-B8FBEDE199DC}" type="pres">
      <dgm:prSet presAssocID="{C6D10FB9-F638-4999-91D5-9120DAEEF018}" presName="wedge1" presStyleLbl="node1" presStyleIdx="0" presStyleCnt="3"/>
      <dgm:spPr/>
    </dgm:pt>
    <dgm:pt modelId="{90E890AC-4560-47A2-A8A5-B88793ED6827}" type="pres">
      <dgm:prSet presAssocID="{C6D10FB9-F638-4999-91D5-9120DAEEF018}" presName="dummy1a" presStyleCnt="0"/>
      <dgm:spPr/>
    </dgm:pt>
    <dgm:pt modelId="{3739EAD9-F06B-4B86-B846-8186335B48A2}" type="pres">
      <dgm:prSet presAssocID="{C6D10FB9-F638-4999-91D5-9120DAEEF018}" presName="dummy1b" presStyleCnt="0"/>
      <dgm:spPr/>
    </dgm:pt>
    <dgm:pt modelId="{1E5C480E-4896-409D-B5D2-BDB249A7D96E}" type="pres">
      <dgm:prSet presAssocID="{C6D10FB9-F638-4999-91D5-9120DAEEF018}" presName="wedge1Tx" presStyleLbl="node1" presStyleIdx="0" presStyleCnt="3">
        <dgm:presLayoutVars>
          <dgm:chMax val="0"/>
          <dgm:chPref val="0"/>
          <dgm:bulletEnabled val="1"/>
        </dgm:presLayoutVars>
      </dgm:prSet>
      <dgm:spPr/>
    </dgm:pt>
    <dgm:pt modelId="{D0594AE6-7479-4712-9F75-91664A4AEC58}" type="pres">
      <dgm:prSet presAssocID="{C6D10FB9-F638-4999-91D5-9120DAEEF018}" presName="wedge2" presStyleLbl="node1" presStyleIdx="1" presStyleCnt="3"/>
      <dgm:spPr/>
    </dgm:pt>
    <dgm:pt modelId="{8225A94B-589F-4943-8474-95D045FDE65C}" type="pres">
      <dgm:prSet presAssocID="{C6D10FB9-F638-4999-91D5-9120DAEEF018}" presName="dummy2a" presStyleCnt="0"/>
      <dgm:spPr/>
    </dgm:pt>
    <dgm:pt modelId="{8C722381-DE03-4C14-97D1-67CD3D929EB5}" type="pres">
      <dgm:prSet presAssocID="{C6D10FB9-F638-4999-91D5-9120DAEEF018}" presName="dummy2b" presStyleCnt="0"/>
      <dgm:spPr/>
    </dgm:pt>
    <dgm:pt modelId="{09F6B0CB-DA6B-40AC-A407-517004643976}" type="pres">
      <dgm:prSet presAssocID="{C6D10FB9-F638-4999-91D5-9120DAEEF018}" presName="wedge2Tx" presStyleLbl="node1" presStyleIdx="1" presStyleCnt="3">
        <dgm:presLayoutVars>
          <dgm:chMax val="0"/>
          <dgm:chPref val="0"/>
          <dgm:bulletEnabled val="1"/>
        </dgm:presLayoutVars>
      </dgm:prSet>
      <dgm:spPr/>
    </dgm:pt>
    <dgm:pt modelId="{EF5AA5CB-5292-453B-80A7-C2C8DC2FEF0A}" type="pres">
      <dgm:prSet presAssocID="{C6D10FB9-F638-4999-91D5-9120DAEEF018}" presName="wedge3" presStyleLbl="node1" presStyleIdx="2" presStyleCnt="3"/>
      <dgm:spPr/>
    </dgm:pt>
    <dgm:pt modelId="{8F9DA17B-2140-4212-8F08-00E64C6C549C}" type="pres">
      <dgm:prSet presAssocID="{C6D10FB9-F638-4999-91D5-9120DAEEF018}" presName="dummy3a" presStyleCnt="0"/>
      <dgm:spPr/>
    </dgm:pt>
    <dgm:pt modelId="{55C7E6C7-86B6-415D-B324-F3BEFE4AC4BF}" type="pres">
      <dgm:prSet presAssocID="{C6D10FB9-F638-4999-91D5-9120DAEEF018}" presName="dummy3b" presStyleCnt="0"/>
      <dgm:spPr/>
    </dgm:pt>
    <dgm:pt modelId="{3CD6CF1F-034C-4D3F-8F1F-6E430E3ED37E}" type="pres">
      <dgm:prSet presAssocID="{C6D10FB9-F638-4999-91D5-9120DAEEF018}" presName="wedge3Tx" presStyleLbl="node1" presStyleIdx="2" presStyleCnt="3">
        <dgm:presLayoutVars>
          <dgm:chMax val="0"/>
          <dgm:chPref val="0"/>
          <dgm:bulletEnabled val="1"/>
        </dgm:presLayoutVars>
      </dgm:prSet>
      <dgm:spPr/>
    </dgm:pt>
    <dgm:pt modelId="{5268A164-A700-4365-A171-22CCC79FAA2A}" type="pres">
      <dgm:prSet presAssocID="{3B6D74AC-6946-4F31-923F-C7FFB832EC54}" presName="arrowWedge1" presStyleLbl="fgSibTrans2D1" presStyleIdx="0" presStyleCnt="3"/>
      <dgm:spPr/>
    </dgm:pt>
    <dgm:pt modelId="{B347B140-77B9-43D8-9EEB-4C4FD69954B5}" type="pres">
      <dgm:prSet presAssocID="{213C2E54-0B32-4264-BA5A-05DBBB34443A}" presName="arrowWedge2" presStyleLbl="fgSibTrans2D1" presStyleIdx="1" presStyleCnt="3"/>
      <dgm:spPr/>
    </dgm:pt>
    <dgm:pt modelId="{187F7EB6-6B07-4D9C-B12F-3C7BA6BF5F08}" type="pres">
      <dgm:prSet presAssocID="{E4588147-0F3E-4EF5-8EDA-DDE5D8C3E494}" presName="arrowWedge3" presStyleLbl="fgSibTrans2D1" presStyleIdx="2" presStyleCnt="3"/>
      <dgm:spPr/>
    </dgm:pt>
  </dgm:ptLst>
  <dgm:cxnLst>
    <dgm:cxn modelId="{D5620104-91BE-4292-ADF9-131C1F65F705}" type="presOf" srcId="{1C6FB56C-C47D-4DDB-9940-2455449F08BE}" destId="{1E5C480E-4896-409D-B5D2-BDB249A7D96E}" srcOrd="1" destOrd="0" presId="urn:microsoft.com/office/officeart/2005/8/layout/cycle8"/>
    <dgm:cxn modelId="{BE788304-2083-4C32-9A87-CF5A4A7317E6}" type="presOf" srcId="{87929C2B-463D-4F93-A821-F5F1F52EBAC4}" destId="{D0594AE6-7479-4712-9F75-91664A4AEC58}" srcOrd="0" destOrd="0" presId="urn:microsoft.com/office/officeart/2005/8/layout/cycle8"/>
    <dgm:cxn modelId="{6114604B-2F4C-4A79-A441-1221F9546954}" srcId="{C6D10FB9-F638-4999-91D5-9120DAEEF018}" destId="{D3556C09-5FF8-4A72-B0C2-0D66BAF1849B}" srcOrd="2" destOrd="0" parTransId="{AF140EFB-E5C5-4B0E-9ECF-0BDB3DF24903}" sibTransId="{E4588147-0F3E-4EF5-8EDA-DDE5D8C3E494}"/>
    <dgm:cxn modelId="{76AB3C6D-7C54-4801-B057-B41BA4059A5E}" srcId="{C6D10FB9-F638-4999-91D5-9120DAEEF018}" destId="{1C6FB56C-C47D-4DDB-9940-2455449F08BE}" srcOrd="0" destOrd="0" parTransId="{54CB6BFD-7741-41EF-B97E-A3BD482A8CAA}" sibTransId="{3B6D74AC-6946-4F31-923F-C7FFB832EC54}"/>
    <dgm:cxn modelId="{8F4DB283-F4C4-4083-ABA1-A9077ADAD080}" type="presOf" srcId="{87929C2B-463D-4F93-A821-F5F1F52EBAC4}" destId="{09F6B0CB-DA6B-40AC-A407-517004643976}" srcOrd="1" destOrd="0" presId="urn:microsoft.com/office/officeart/2005/8/layout/cycle8"/>
    <dgm:cxn modelId="{C6FF8384-1148-43CE-9730-D53F216E3D65}" type="presOf" srcId="{D3556C09-5FF8-4A72-B0C2-0D66BAF1849B}" destId="{3CD6CF1F-034C-4D3F-8F1F-6E430E3ED37E}" srcOrd="1" destOrd="0" presId="urn:microsoft.com/office/officeart/2005/8/layout/cycle8"/>
    <dgm:cxn modelId="{04D0C2B4-95CC-4F9F-BD3D-20BED3734554}" type="presOf" srcId="{D3556C09-5FF8-4A72-B0C2-0D66BAF1849B}" destId="{EF5AA5CB-5292-453B-80A7-C2C8DC2FEF0A}" srcOrd="0" destOrd="0" presId="urn:microsoft.com/office/officeart/2005/8/layout/cycle8"/>
    <dgm:cxn modelId="{ECCF60C0-FE18-4E3B-B3F5-905E87146215}" type="presOf" srcId="{C6D10FB9-F638-4999-91D5-9120DAEEF018}" destId="{7B3F57C6-6B8F-4D93-8D97-754E0A35763C}" srcOrd="0" destOrd="0" presId="urn:microsoft.com/office/officeart/2005/8/layout/cycle8"/>
    <dgm:cxn modelId="{1B5D96EA-7160-4EB0-A6E3-B8A3A9BD7414}" srcId="{C6D10FB9-F638-4999-91D5-9120DAEEF018}" destId="{87929C2B-463D-4F93-A821-F5F1F52EBAC4}" srcOrd="1" destOrd="0" parTransId="{2ED8B96E-2E62-4550-B846-29D325946C81}" sibTransId="{213C2E54-0B32-4264-BA5A-05DBBB34443A}"/>
    <dgm:cxn modelId="{D98B18F8-84D6-4A8C-AFA0-0A91BFA5A4E5}" type="presOf" srcId="{1C6FB56C-C47D-4DDB-9940-2455449F08BE}" destId="{7FD47E4E-5F88-4C86-BE97-B8FBEDE199DC}" srcOrd="0" destOrd="0" presId="urn:microsoft.com/office/officeart/2005/8/layout/cycle8"/>
    <dgm:cxn modelId="{090F395E-90DD-49C2-925D-D85D7F0BE84F}" type="presParOf" srcId="{7B3F57C6-6B8F-4D93-8D97-754E0A35763C}" destId="{7FD47E4E-5F88-4C86-BE97-B8FBEDE199DC}" srcOrd="0" destOrd="0" presId="urn:microsoft.com/office/officeart/2005/8/layout/cycle8"/>
    <dgm:cxn modelId="{7ED34FCC-A27D-4C5A-81A2-F71E3F3ABEF1}" type="presParOf" srcId="{7B3F57C6-6B8F-4D93-8D97-754E0A35763C}" destId="{90E890AC-4560-47A2-A8A5-B88793ED6827}" srcOrd="1" destOrd="0" presId="urn:microsoft.com/office/officeart/2005/8/layout/cycle8"/>
    <dgm:cxn modelId="{55A70701-131A-4FA9-BBFB-953FA23C2600}" type="presParOf" srcId="{7B3F57C6-6B8F-4D93-8D97-754E0A35763C}" destId="{3739EAD9-F06B-4B86-B846-8186335B48A2}" srcOrd="2" destOrd="0" presId="urn:microsoft.com/office/officeart/2005/8/layout/cycle8"/>
    <dgm:cxn modelId="{98581C6D-69FD-41B3-B95F-7E5588197FE8}" type="presParOf" srcId="{7B3F57C6-6B8F-4D93-8D97-754E0A35763C}" destId="{1E5C480E-4896-409D-B5D2-BDB249A7D96E}" srcOrd="3" destOrd="0" presId="urn:microsoft.com/office/officeart/2005/8/layout/cycle8"/>
    <dgm:cxn modelId="{BE5954C4-8E78-4223-B005-FD99BBA9F1BB}" type="presParOf" srcId="{7B3F57C6-6B8F-4D93-8D97-754E0A35763C}" destId="{D0594AE6-7479-4712-9F75-91664A4AEC58}" srcOrd="4" destOrd="0" presId="urn:microsoft.com/office/officeart/2005/8/layout/cycle8"/>
    <dgm:cxn modelId="{E75B0C2B-0B6C-4E34-A326-43B7925ADB86}" type="presParOf" srcId="{7B3F57C6-6B8F-4D93-8D97-754E0A35763C}" destId="{8225A94B-589F-4943-8474-95D045FDE65C}" srcOrd="5" destOrd="0" presId="urn:microsoft.com/office/officeart/2005/8/layout/cycle8"/>
    <dgm:cxn modelId="{7E42F222-50DA-4639-AB20-9564F7484548}" type="presParOf" srcId="{7B3F57C6-6B8F-4D93-8D97-754E0A35763C}" destId="{8C722381-DE03-4C14-97D1-67CD3D929EB5}" srcOrd="6" destOrd="0" presId="urn:microsoft.com/office/officeart/2005/8/layout/cycle8"/>
    <dgm:cxn modelId="{D77F6419-AE85-4C2D-B1D9-2E9A858D27CA}" type="presParOf" srcId="{7B3F57C6-6B8F-4D93-8D97-754E0A35763C}" destId="{09F6B0CB-DA6B-40AC-A407-517004643976}" srcOrd="7" destOrd="0" presId="urn:microsoft.com/office/officeart/2005/8/layout/cycle8"/>
    <dgm:cxn modelId="{94B4A6C1-C8D2-43C6-82D0-68FB9046C19C}" type="presParOf" srcId="{7B3F57C6-6B8F-4D93-8D97-754E0A35763C}" destId="{EF5AA5CB-5292-453B-80A7-C2C8DC2FEF0A}" srcOrd="8" destOrd="0" presId="urn:microsoft.com/office/officeart/2005/8/layout/cycle8"/>
    <dgm:cxn modelId="{BAFEFB4D-626A-425F-8E5F-E85C49408690}" type="presParOf" srcId="{7B3F57C6-6B8F-4D93-8D97-754E0A35763C}" destId="{8F9DA17B-2140-4212-8F08-00E64C6C549C}" srcOrd="9" destOrd="0" presId="urn:microsoft.com/office/officeart/2005/8/layout/cycle8"/>
    <dgm:cxn modelId="{374CA4A3-2B15-441D-B69F-32639B6C407D}" type="presParOf" srcId="{7B3F57C6-6B8F-4D93-8D97-754E0A35763C}" destId="{55C7E6C7-86B6-415D-B324-F3BEFE4AC4BF}" srcOrd="10" destOrd="0" presId="urn:microsoft.com/office/officeart/2005/8/layout/cycle8"/>
    <dgm:cxn modelId="{CEB838E6-2814-4282-A665-1C200950D207}" type="presParOf" srcId="{7B3F57C6-6B8F-4D93-8D97-754E0A35763C}" destId="{3CD6CF1F-034C-4D3F-8F1F-6E430E3ED37E}" srcOrd="11" destOrd="0" presId="urn:microsoft.com/office/officeart/2005/8/layout/cycle8"/>
    <dgm:cxn modelId="{03B8427C-693C-45CE-A156-BF26A2DCFB73}" type="presParOf" srcId="{7B3F57C6-6B8F-4D93-8D97-754E0A35763C}" destId="{5268A164-A700-4365-A171-22CCC79FAA2A}" srcOrd="12" destOrd="0" presId="urn:microsoft.com/office/officeart/2005/8/layout/cycle8"/>
    <dgm:cxn modelId="{0105D6EC-9DC0-4656-8275-2D20E2E6144E}" type="presParOf" srcId="{7B3F57C6-6B8F-4D93-8D97-754E0A35763C}" destId="{B347B140-77B9-43D8-9EEB-4C4FD69954B5}" srcOrd="13" destOrd="0" presId="urn:microsoft.com/office/officeart/2005/8/layout/cycle8"/>
    <dgm:cxn modelId="{33CB35FF-FC45-4099-B2A3-942FF7960123}" type="presParOf" srcId="{7B3F57C6-6B8F-4D93-8D97-754E0A35763C}" destId="{187F7EB6-6B07-4D9C-B12F-3C7BA6BF5F08}" srcOrd="14" destOrd="0" presId="urn:microsoft.com/office/officeart/2005/8/layout/cycle8"/>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10FB9-F638-4999-91D5-9120DAEEF018}" type="doc">
      <dgm:prSet loTypeId="urn:microsoft.com/office/officeart/2005/8/layout/cycle8" loCatId="cycle" qsTypeId="urn:microsoft.com/office/officeart/2005/8/quickstyle/3d3" qsCatId="3D" csTypeId="urn:microsoft.com/office/officeart/2005/8/colors/accent0_3" csCatId="mainScheme" phldr="1"/>
      <dgm:spPr/>
    </dgm:pt>
    <dgm:pt modelId="{1C6FB56C-C47D-4DDB-9940-2455449F08BE}">
      <dgm:prSet phldrT="[Text]"/>
      <dgm:spPr>
        <a:solidFill>
          <a:srgbClr val="E3CEA3"/>
        </a:solidFill>
      </dgm:spPr>
      <dgm:t>
        <a:bodyPr/>
        <a:lstStyle/>
        <a:p>
          <a:r>
            <a:rPr lang="en-US">
              <a:solidFill>
                <a:schemeClr val="tx1"/>
              </a:solidFill>
            </a:rPr>
            <a:t>Understanding the Consensus Decision</a:t>
          </a:r>
          <a:endParaRPr lang="en-US" dirty="0">
            <a:solidFill>
              <a:schemeClr val="tx1"/>
            </a:solidFill>
          </a:endParaRPr>
        </a:p>
      </dgm:t>
    </dgm:pt>
    <dgm:pt modelId="{54CB6BFD-7741-41EF-B97E-A3BD482A8CAA}" type="parTrans" cxnId="{76AB3C6D-7C54-4801-B057-B41BA4059A5E}">
      <dgm:prSet/>
      <dgm:spPr/>
      <dgm:t>
        <a:bodyPr/>
        <a:lstStyle/>
        <a:p>
          <a:endParaRPr lang="en-US"/>
        </a:p>
      </dgm:t>
    </dgm:pt>
    <dgm:pt modelId="{3B6D74AC-6946-4F31-923F-C7FFB832EC54}" type="sibTrans" cxnId="{76AB3C6D-7C54-4801-B057-B41BA4059A5E}">
      <dgm:prSet/>
      <dgm:spPr/>
      <dgm:t>
        <a:bodyPr/>
        <a:lstStyle/>
        <a:p>
          <a:endParaRPr lang="en-US"/>
        </a:p>
      </dgm:t>
    </dgm:pt>
    <dgm:pt modelId="{87929C2B-463D-4F93-A821-F5F1F52EBAC4}">
      <dgm:prSet phldrT="[Text]"/>
      <dgm:spPr>
        <a:solidFill>
          <a:srgbClr val="E3CEA3"/>
        </a:solidFill>
      </dgm:spPr>
      <dgm:t>
        <a:bodyPr/>
        <a:lstStyle/>
        <a:p>
          <a:r>
            <a:rPr lang="en-US">
              <a:solidFill>
                <a:schemeClr val="tx1"/>
              </a:solidFill>
            </a:rPr>
            <a:t>Winning Their Confidence</a:t>
          </a:r>
          <a:endParaRPr lang="en-US" dirty="0">
            <a:solidFill>
              <a:schemeClr val="tx1"/>
            </a:solidFill>
          </a:endParaRPr>
        </a:p>
      </dgm:t>
    </dgm:pt>
    <dgm:pt modelId="{2ED8B96E-2E62-4550-B846-29D325946C81}" type="parTrans" cxnId="{1B5D96EA-7160-4EB0-A6E3-B8A3A9BD7414}">
      <dgm:prSet/>
      <dgm:spPr/>
      <dgm:t>
        <a:bodyPr/>
        <a:lstStyle/>
        <a:p>
          <a:endParaRPr lang="en-US"/>
        </a:p>
      </dgm:t>
    </dgm:pt>
    <dgm:pt modelId="{213C2E54-0B32-4264-BA5A-05DBBB34443A}" type="sibTrans" cxnId="{1B5D96EA-7160-4EB0-A6E3-B8A3A9BD7414}">
      <dgm:prSet/>
      <dgm:spPr/>
      <dgm:t>
        <a:bodyPr/>
        <a:lstStyle/>
        <a:p>
          <a:endParaRPr lang="en-US"/>
        </a:p>
      </dgm:t>
    </dgm:pt>
    <dgm:pt modelId="{D3556C09-5FF8-4A72-B0C2-0D66BAF1849B}">
      <dgm:prSet phldrT="[Text]"/>
      <dgm:spPr>
        <a:solidFill>
          <a:srgbClr val="E3CEA3"/>
        </a:solidFill>
      </dgm:spPr>
      <dgm:t>
        <a:bodyPr/>
        <a:lstStyle/>
        <a:p>
          <a:r>
            <a:rPr lang="en-US">
              <a:solidFill>
                <a:schemeClr val="tx1"/>
              </a:solidFill>
            </a:rPr>
            <a:t>Knowing their Problems</a:t>
          </a:r>
          <a:endParaRPr lang="en-US" dirty="0">
            <a:solidFill>
              <a:schemeClr val="tx1"/>
            </a:solidFill>
          </a:endParaRPr>
        </a:p>
      </dgm:t>
    </dgm:pt>
    <dgm:pt modelId="{AF140EFB-E5C5-4B0E-9ECF-0BDB3DF24903}" type="parTrans" cxnId="{6114604B-2F4C-4A79-A441-1221F9546954}">
      <dgm:prSet/>
      <dgm:spPr/>
      <dgm:t>
        <a:bodyPr/>
        <a:lstStyle/>
        <a:p>
          <a:endParaRPr lang="en-US"/>
        </a:p>
      </dgm:t>
    </dgm:pt>
    <dgm:pt modelId="{E4588147-0F3E-4EF5-8EDA-DDE5D8C3E494}" type="sibTrans" cxnId="{6114604B-2F4C-4A79-A441-1221F9546954}">
      <dgm:prSet/>
      <dgm:spPr/>
      <dgm:t>
        <a:bodyPr/>
        <a:lstStyle/>
        <a:p>
          <a:endParaRPr lang="en-US"/>
        </a:p>
      </dgm:t>
    </dgm:pt>
    <dgm:pt modelId="{7B3F57C6-6B8F-4D93-8D97-754E0A35763C}" type="pres">
      <dgm:prSet presAssocID="{C6D10FB9-F638-4999-91D5-9120DAEEF018}" presName="compositeShape" presStyleCnt="0">
        <dgm:presLayoutVars>
          <dgm:chMax val="7"/>
          <dgm:dir/>
          <dgm:resizeHandles val="exact"/>
        </dgm:presLayoutVars>
      </dgm:prSet>
      <dgm:spPr/>
    </dgm:pt>
    <dgm:pt modelId="{7FD47E4E-5F88-4C86-BE97-B8FBEDE199DC}" type="pres">
      <dgm:prSet presAssocID="{C6D10FB9-F638-4999-91D5-9120DAEEF018}" presName="wedge1" presStyleLbl="node1" presStyleIdx="0" presStyleCnt="3"/>
      <dgm:spPr/>
    </dgm:pt>
    <dgm:pt modelId="{90E890AC-4560-47A2-A8A5-B88793ED6827}" type="pres">
      <dgm:prSet presAssocID="{C6D10FB9-F638-4999-91D5-9120DAEEF018}" presName="dummy1a" presStyleCnt="0"/>
      <dgm:spPr/>
    </dgm:pt>
    <dgm:pt modelId="{3739EAD9-F06B-4B86-B846-8186335B48A2}" type="pres">
      <dgm:prSet presAssocID="{C6D10FB9-F638-4999-91D5-9120DAEEF018}" presName="dummy1b" presStyleCnt="0"/>
      <dgm:spPr/>
    </dgm:pt>
    <dgm:pt modelId="{1E5C480E-4896-409D-B5D2-BDB249A7D96E}" type="pres">
      <dgm:prSet presAssocID="{C6D10FB9-F638-4999-91D5-9120DAEEF018}" presName="wedge1Tx" presStyleLbl="node1" presStyleIdx="0" presStyleCnt="3">
        <dgm:presLayoutVars>
          <dgm:chMax val="0"/>
          <dgm:chPref val="0"/>
          <dgm:bulletEnabled val="1"/>
        </dgm:presLayoutVars>
      </dgm:prSet>
      <dgm:spPr/>
    </dgm:pt>
    <dgm:pt modelId="{D0594AE6-7479-4712-9F75-91664A4AEC58}" type="pres">
      <dgm:prSet presAssocID="{C6D10FB9-F638-4999-91D5-9120DAEEF018}" presName="wedge2" presStyleLbl="node1" presStyleIdx="1" presStyleCnt="3"/>
      <dgm:spPr/>
    </dgm:pt>
    <dgm:pt modelId="{8225A94B-589F-4943-8474-95D045FDE65C}" type="pres">
      <dgm:prSet presAssocID="{C6D10FB9-F638-4999-91D5-9120DAEEF018}" presName="dummy2a" presStyleCnt="0"/>
      <dgm:spPr/>
    </dgm:pt>
    <dgm:pt modelId="{8C722381-DE03-4C14-97D1-67CD3D929EB5}" type="pres">
      <dgm:prSet presAssocID="{C6D10FB9-F638-4999-91D5-9120DAEEF018}" presName="dummy2b" presStyleCnt="0"/>
      <dgm:spPr/>
    </dgm:pt>
    <dgm:pt modelId="{09F6B0CB-DA6B-40AC-A407-517004643976}" type="pres">
      <dgm:prSet presAssocID="{C6D10FB9-F638-4999-91D5-9120DAEEF018}" presName="wedge2Tx" presStyleLbl="node1" presStyleIdx="1" presStyleCnt="3">
        <dgm:presLayoutVars>
          <dgm:chMax val="0"/>
          <dgm:chPref val="0"/>
          <dgm:bulletEnabled val="1"/>
        </dgm:presLayoutVars>
      </dgm:prSet>
      <dgm:spPr/>
    </dgm:pt>
    <dgm:pt modelId="{EF5AA5CB-5292-453B-80A7-C2C8DC2FEF0A}" type="pres">
      <dgm:prSet presAssocID="{C6D10FB9-F638-4999-91D5-9120DAEEF018}" presName="wedge3" presStyleLbl="node1" presStyleIdx="2" presStyleCnt="3"/>
      <dgm:spPr/>
    </dgm:pt>
    <dgm:pt modelId="{8F9DA17B-2140-4212-8F08-00E64C6C549C}" type="pres">
      <dgm:prSet presAssocID="{C6D10FB9-F638-4999-91D5-9120DAEEF018}" presName="dummy3a" presStyleCnt="0"/>
      <dgm:spPr/>
    </dgm:pt>
    <dgm:pt modelId="{55C7E6C7-86B6-415D-B324-F3BEFE4AC4BF}" type="pres">
      <dgm:prSet presAssocID="{C6D10FB9-F638-4999-91D5-9120DAEEF018}" presName="dummy3b" presStyleCnt="0"/>
      <dgm:spPr/>
    </dgm:pt>
    <dgm:pt modelId="{3CD6CF1F-034C-4D3F-8F1F-6E430E3ED37E}" type="pres">
      <dgm:prSet presAssocID="{C6D10FB9-F638-4999-91D5-9120DAEEF018}" presName="wedge3Tx" presStyleLbl="node1" presStyleIdx="2" presStyleCnt="3">
        <dgm:presLayoutVars>
          <dgm:chMax val="0"/>
          <dgm:chPref val="0"/>
          <dgm:bulletEnabled val="1"/>
        </dgm:presLayoutVars>
      </dgm:prSet>
      <dgm:spPr/>
    </dgm:pt>
    <dgm:pt modelId="{5268A164-A700-4365-A171-22CCC79FAA2A}" type="pres">
      <dgm:prSet presAssocID="{3B6D74AC-6946-4F31-923F-C7FFB832EC54}" presName="arrowWedge1" presStyleLbl="fgSibTrans2D1" presStyleIdx="0" presStyleCnt="3"/>
      <dgm:spPr/>
    </dgm:pt>
    <dgm:pt modelId="{B347B140-77B9-43D8-9EEB-4C4FD69954B5}" type="pres">
      <dgm:prSet presAssocID="{213C2E54-0B32-4264-BA5A-05DBBB34443A}" presName="arrowWedge2" presStyleLbl="fgSibTrans2D1" presStyleIdx="1" presStyleCnt="3"/>
      <dgm:spPr/>
    </dgm:pt>
    <dgm:pt modelId="{187F7EB6-6B07-4D9C-B12F-3C7BA6BF5F08}" type="pres">
      <dgm:prSet presAssocID="{E4588147-0F3E-4EF5-8EDA-DDE5D8C3E494}" presName="arrowWedge3" presStyleLbl="fgSibTrans2D1" presStyleIdx="2" presStyleCnt="3"/>
      <dgm:spPr/>
    </dgm:pt>
  </dgm:ptLst>
  <dgm:cxnLst>
    <dgm:cxn modelId="{D5620104-91BE-4292-ADF9-131C1F65F705}" type="presOf" srcId="{1C6FB56C-C47D-4DDB-9940-2455449F08BE}" destId="{1E5C480E-4896-409D-B5D2-BDB249A7D96E}" srcOrd="1" destOrd="0" presId="urn:microsoft.com/office/officeart/2005/8/layout/cycle8"/>
    <dgm:cxn modelId="{BE788304-2083-4C32-9A87-CF5A4A7317E6}" type="presOf" srcId="{87929C2B-463D-4F93-A821-F5F1F52EBAC4}" destId="{D0594AE6-7479-4712-9F75-91664A4AEC58}" srcOrd="0" destOrd="0" presId="urn:microsoft.com/office/officeart/2005/8/layout/cycle8"/>
    <dgm:cxn modelId="{6114604B-2F4C-4A79-A441-1221F9546954}" srcId="{C6D10FB9-F638-4999-91D5-9120DAEEF018}" destId="{D3556C09-5FF8-4A72-B0C2-0D66BAF1849B}" srcOrd="2" destOrd="0" parTransId="{AF140EFB-E5C5-4B0E-9ECF-0BDB3DF24903}" sibTransId="{E4588147-0F3E-4EF5-8EDA-DDE5D8C3E494}"/>
    <dgm:cxn modelId="{76AB3C6D-7C54-4801-B057-B41BA4059A5E}" srcId="{C6D10FB9-F638-4999-91D5-9120DAEEF018}" destId="{1C6FB56C-C47D-4DDB-9940-2455449F08BE}" srcOrd="0" destOrd="0" parTransId="{54CB6BFD-7741-41EF-B97E-A3BD482A8CAA}" sibTransId="{3B6D74AC-6946-4F31-923F-C7FFB832EC54}"/>
    <dgm:cxn modelId="{8F4DB283-F4C4-4083-ABA1-A9077ADAD080}" type="presOf" srcId="{87929C2B-463D-4F93-A821-F5F1F52EBAC4}" destId="{09F6B0CB-DA6B-40AC-A407-517004643976}" srcOrd="1" destOrd="0" presId="urn:microsoft.com/office/officeart/2005/8/layout/cycle8"/>
    <dgm:cxn modelId="{C6FF8384-1148-43CE-9730-D53F216E3D65}" type="presOf" srcId="{D3556C09-5FF8-4A72-B0C2-0D66BAF1849B}" destId="{3CD6CF1F-034C-4D3F-8F1F-6E430E3ED37E}" srcOrd="1" destOrd="0" presId="urn:microsoft.com/office/officeart/2005/8/layout/cycle8"/>
    <dgm:cxn modelId="{04D0C2B4-95CC-4F9F-BD3D-20BED3734554}" type="presOf" srcId="{D3556C09-5FF8-4A72-B0C2-0D66BAF1849B}" destId="{EF5AA5CB-5292-453B-80A7-C2C8DC2FEF0A}" srcOrd="0" destOrd="0" presId="urn:microsoft.com/office/officeart/2005/8/layout/cycle8"/>
    <dgm:cxn modelId="{ECCF60C0-FE18-4E3B-B3F5-905E87146215}" type="presOf" srcId="{C6D10FB9-F638-4999-91D5-9120DAEEF018}" destId="{7B3F57C6-6B8F-4D93-8D97-754E0A35763C}" srcOrd="0" destOrd="0" presId="urn:microsoft.com/office/officeart/2005/8/layout/cycle8"/>
    <dgm:cxn modelId="{1B5D96EA-7160-4EB0-A6E3-B8A3A9BD7414}" srcId="{C6D10FB9-F638-4999-91D5-9120DAEEF018}" destId="{87929C2B-463D-4F93-A821-F5F1F52EBAC4}" srcOrd="1" destOrd="0" parTransId="{2ED8B96E-2E62-4550-B846-29D325946C81}" sibTransId="{213C2E54-0B32-4264-BA5A-05DBBB34443A}"/>
    <dgm:cxn modelId="{D98B18F8-84D6-4A8C-AFA0-0A91BFA5A4E5}" type="presOf" srcId="{1C6FB56C-C47D-4DDB-9940-2455449F08BE}" destId="{7FD47E4E-5F88-4C86-BE97-B8FBEDE199DC}" srcOrd="0" destOrd="0" presId="urn:microsoft.com/office/officeart/2005/8/layout/cycle8"/>
    <dgm:cxn modelId="{090F395E-90DD-49C2-925D-D85D7F0BE84F}" type="presParOf" srcId="{7B3F57C6-6B8F-4D93-8D97-754E0A35763C}" destId="{7FD47E4E-5F88-4C86-BE97-B8FBEDE199DC}" srcOrd="0" destOrd="0" presId="urn:microsoft.com/office/officeart/2005/8/layout/cycle8"/>
    <dgm:cxn modelId="{7ED34FCC-A27D-4C5A-81A2-F71E3F3ABEF1}" type="presParOf" srcId="{7B3F57C6-6B8F-4D93-8D97-754E0A35763C}" destId="{90E890AC-4560-47A2-A8A5-B88793ED6827}" srcOrd="1" destOrd="0" presId="urn:microsoft.com/office/officeart/2005/8/layout/cycle8"/>
    <dgm:cxn modelId="{55A70701-131A-4FA9-BBFB-953FA23C2600}" type="presParOf" srcId="{7B3F57C6-6B8F-4D93-8D97-754E0A35763C}" destId="{3739EAD9-F06B-4B86-B846-8186335B48A2}" srcOrd="2" destOrd="0" presId="urn:microsoft.com/office/officeart/2005/8/layout/cycle8"/>
    <dgm:cxn modelId="{98581C6D-69FD-41B3-B95F-7E5588197FE8}" type="presParOf" srcId="{7B3F57C6-6B8F-4D93-8D97-754E0A35763C}" destId="{1E5C480E-4896-409D-B5D2-BDB249A7D96E}" srcOrd="3" destOrd="0" presId="urn:microsoft.com/office/officeart/2005/8/layout/cycle8"/>
    <dgm:cxn modelId="{BE5954C4-8E78-4223-B005-FD99BBA9F1BB}" type="presParOf" srcId="{7B3F57C6-6B8F-4D93-8D97-754E0A35763C}" destId="{D0594AE6-7479-4712-9F75-91664A4AEC58}" srcOrd="4" destOrd="0" presId="urn:microsoft.com/office/officeart/2005/8/layout/cycle8"/>
    <dgm:cxn modelId="{E75B0C2B-0B6C-4E34-A326-43B7925ADB86}" type="presParOf" srcId="{7B3F57C6-6B8F-4D93-8D97-754E0A35763C}" destId="{8225A94B-589F-4943-8474-95D045FDE65C}" srcOrd="5" destOrd="0" presId="urn:microsoft.com/office/officeart/2005/8/layout/cycle8"/>
    <dgm:cxn modelId="{7E42F222-50DA-4639-AB20-9564F7484548}" type="presParOf" srcId="{7B3F57C6-6B8F-4D93-8D97-754E0A35763C}" destId="{8C722381-DE03-4C14-97D1-67CD3D929EB5}" srcOrd="6" destOrd="0" presId="urn:microsoft.com/office/officeart/2005/8/layout/cycle8"/>
    <dgm:cxn modelId="{D77F6419-AE85-4C2D-B1D9-2E9A858D27CA}" type="presParOf" srcId="{7B3F57C6-6B8F-4D93-8D97-754E0A35763C}" destId="{09F6B0CB-DA6B-40AC-A407-517004643976}" srcOrd="7" destOrd="0" presId="urn:microsoft.com/office/officeart/2005/8/layout/cycle8"/>
    <dgm:cxn modelId="{94B4A6C1-C8D2-43C6-82D0-68FB9046C19C}" type="presParOf" srcId="{7B3F57C6-6B8F-4D93-8D97-754E0A35763C}" destId="{EF5AA5CB-5292-453B-80A7-C2C8DC2FEF0A}" srcOrd="8" destOrd="0" presId="urn:microsoft.com/office/officeart/2005/8/layout/cycle8"/>
    <dgm:cxn modelId="{BAFEFB4D-626A-425F-8E5F-E85C49408690}" type="presParOf" srcId="{7B3F57C6-6B8F-4D93-8D97-754E0A35763C}" destId="{8F9DA17B-2140-4212-8F08-00E64C6C549C}" srcOrd="9" destOrd="0" presId="urn:microsoft.com/office/officeart/2005/8/layout/cycle8"/>
    <dgm:cxn modelId="{374CA4A3-2B15-441D-B69F-32639B6C407D}" type="presParOf" srcId="{7B3F57C6-6B8F-4D93-8D97-754E0A35763C}" destId="{55C7E6C7-86B6-415D-B324-F3BEFE4AC4BF}" srcOrd="10" destOrd="0" presId="urn:microsoft.com/office/officeart/2005/8/layout/cycle8"/>
    <dgm:cxn modelId="{CEB838E6-2814-4282-A665-1C200950D207}" type="presParOf" srcId="{7B3F57C6-6B8F-4D93-8D97-754E0A35763C}" destId="{3CD6CF1F-034C-4D3F-8F1F-6E430E3ED37E}" srcOrd="11" destOrd="0" presId="urn:microsoft.com/office/officeart/2005/8/layout/cycle8"/>
    <dgm:cxn modelId="{03B8427C-693C-45CE-A156-BF26A2DCFB73}" type="presParOf" srcId="{7B3F57C6-6B8F-4D93-8D97-754E0A35763C}" destId="{5268A164-A700-4365-A171-22CCC79FAA2A}" srcOrd="12" destOrd="0" presId="urn:microsoft.com/office/officeart/2005/8/layout/cycle8"/>
    <dgm:cxn modelId="{0105D6EC-9DC0-4656-8275-2D20E2E6144E}" type="presParOf" srcId="{7B3F57C6-6B8F-4D93-8D97-754E0A35763C}" destId="{B347B140-77B9-43D8-9EEB-4C4FD69954B5}" srcOrd="13" destOrd="0" presId="urn:microsoft.com/office/officeart/2005/8/layout/cycle8"/>
    <dgm:cxn modelId="{33CB35FF-FC45-4099-B2A3-942FF7960123}" type="presParOf" srcId="{7B3F57C6-6B8F-4D93-8D97-754E0A35763C}" destId="{187F7EB6-6B07-4D9C-B12F-3C7BA6BF5F08}" srcOrd="14" destOrd="0" presId="urn:microsoft.com/office/officeart/2005/8/layout/cycle8"/>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D10FB9-F638-4999-91D5-9120DAEEF018}" type="doc">
      <dgm:prSet loTypeId="urn:microsoft.com/office/officeart/2005/8/layout/cycle8" loCatId="cycle" qsTypeId="urn:microsoft.com/office/officeart/2005/8/quickstyle/3d3" qsCatId="3D" csTypeId="urn:microsoft.com/office/officeart/2005/8/colors/accent0_3" csCatId="mainScheme" phldr="1"/>
      <dgm:spPr/>
    </dgm:pt>
    <dgm:pt modelId="{1C6FB56C-C47D-4DDB-9940-2455449F08BE}">
      <dgm:prSet phldrT="[Text]"/>
      <dgm:spPr>
        <a:solidFill>
          <a:srgbClr val="E3CEA3"/>
        </a:solidFill>
      </dgm:spPr>
      <dgm:t>
        <a:bodyPr/>
        <a:lstStyle/>
        <a:p>
          <a:r>
            <a:rPr lang="en-US" dirty="0">
              <a:solidFill>
                <a:srgbClr val="E3CEA3"/>
              </a:solidFill>
            </a:rPr>
            <a:t>Understanding the Consensus Decision</a:t>
          </a:r>
        </a:p>
      </dgm:t>
    </dgm:pt>
    <dgm:pt modelId="{54CB6BFD-7741-41EF-B97E-A3BD482A8CAA}" type="parTrans" cxnId="{76AB3C6D-7C54-4801-B057-B41BA4059A5E}">
      <dgm:prSet/>
      <dgm:spPr/>
      <dgm:t>
        <a:bodyPr/>
        <a:lstStyle/>
        <a:p>
          <a:endParaRPr lang="en-US"/>
        </a:p>
      </dgm:t>
    </dgm:pt>
    <dgm:pt modelId="{3B6D74AC-6946-4F31-923F-C7FFB832EC54}" type="sibTrans" cxnId="{76AB3C6D-7C54-4801-B057-B41BA4059A5E}">
      <dgm:prSet/>
      <dgm:spPr/>
      <dgm:t>
        <a:bodyPr/>
        <a:lstStyle/>
        <a:p>
          <a:endParaRPr lang="en-US"/>
        </a:p>
      </dgm:t>
    </dgm:pt>
    <dgm:pt modelId="{87929C2B-463D-4F93-A821-F5F1F52EBAC4}">
      <dgm:prSet phldrT="[Text]"/>
      <dgm:spPr>
        <a:solidFill>
          <a:srgbClr val="E3CEA3"/>
        </a:solidFill>
      </dgm:spPr>
      <dgm:t>
        <a:bodyPr/>
        <a:lstStyle/>
        <a:p>
          <a:r>
            <a:rPr lang="en-US" dirty="0">
              <a:solidFill>
                <a:srgbClr val="E3CEA3"/>
              </a:solidFill>
            </a:rPr>
            <a:t>Winning Their Confidence</a:t>
          </a:r>
        </a:p>
      </dgm:t>
    </dgm:pt>
    <dgm:pt modelId="{2ED8B96E-2E62-4550-B846-29D325946C81}" type="parTrans" cxnId="{1B5D96EA-7160-4EB0-A6E3-B8A3A9BD7414}">
      <dgm:prSet/>
      <dgm:spPr/>
      <dgm:t>
        <a:bodyPr/>
        <a:lstStyle/>
        <a:p>
          <a:endParaRPr lang="en-US"/>
        </a:p>
      </dgm:t>
    </dgm:pt>
    <dgm:pt modelId="{213C2E54-0B32-4264-BA5A-05DBBB34443A}" type="sibTrans" cxnId="{1B5D96EA-7160-4EB0-A6E3-B8A3A9BD7414}">
      <dgm:prSet/>
      <dgm:spPr/>
      <dgm:t>
        <a:bodyPr/>
        <a:lstStyle/>
        <a:p>
          <a:endParaRPr lang="en-US"/>
        </a:p>
      </dgm:t>
    </dgm:pt>
    <dgm:pt modelId="{D3556C09-5FF8-4A72-B0C2-0D66BAF1849B}">
      <dgm:prSet phldrT="[Text]"/>
      <dgm:spPr>
        <a:solidFill>
          <a:srgbClr val="E3CEA3"/>
        </a:solidFill>
      </dgm:spPr>
      <dgm:t>
        <a:bodyPr/>
        <a:lstStyle/>
        <a:p>
          <a:r>
            <a:rPr lang="en-US">
              <a:solidFill>
                <a:schemeClr val="tx1"/>
              </a:solidFill>
            </a:rPr>
            <a:t>Knowing their Problems</a:t>
          </a:r>
          <a:endParaRPr lang="en-US" dirty="0">
            <a:solidFill>
              <a:schemeClr val="tx1"/>
            </a:solidFill>
          </a:endParaRPr>
        </a:p>
      </dgm:t>
    </dgm:pt>
    <dgm:pt modelId="{AF140EFB-E5C5-4B0E-9ECF-0BDB3DF24903}" type="parTrans" cxnId="{6114604B-2F4C-4A79-A441-1221F9546954}">
      <dgm:prSet/>
      <dgm:spPr/>
      <dgm:t>
        <a:bodyPr/>
        <a:lstStyle/>
        <a:p>
          <a:endParaRPr lang="en-US"/>
        </a:p>
      </dgm:t>
    </dgm:pt>
    <dgm:pt modelId="{E4588147-0F3E-4EF5-8EDA-DDE5D8C3E494}" type="sibTrans" cxnId="{6114604B-2F4C-4A79-A441-1221F9546954}">
      <dgm:prSet/>
      <dgm:spPr/>
      <dgm:t>
        <a:bodyPr/>
        <a:lstStyle/>
        <a:p>
          <a:endParaRPr lang="en-US"/>
        </a:p>
      </dgm:t>
    </dgm:pt>
    <dgm:pt modelId="{7B3F57C6-6B8F-4D93-8D97-754E0A35763C}" type="pres">
      <dgm:prSet presAssocID="{C6D10FB9-F638-4999-91D5-9120DAEEF018}" presName="compositeShape" presStyleCnt="0">
        <dgm:presLayoutVars>
          <dgm:chMax val="7"/>
          <dgm:dir/>
          <dgm:resizeHandles val="exact"/>
        </dgm:presLayoutVars>
      </dgm:prSet>
      <dgm:spPr/>
    </dgm:pt>
    <dgm:pt modelId="{7FD47E4E-5F88-4C86-BE97-B8FBEDE199DC}" type="pres">
      <dgm:prSet presAssocID="{C6D10FB9-F638-4999-91D5-9120DAEEF018}" presName="wedge1" presStyleLbl="node1" presStyleIdx="0" presStyleCnt="3"/>
      <dgm:spPr/>
    </dgm:pt>
    <dgm:pt modelId="{90E890AC-4560-47A2-A8A5-B88793ED6827}" type="pres">
      <dgm:prSet presAssocID="{C6D10FB9-F638-4999-91D5-9120DAEEF018}" presName="dummy1a" presStyleCnt="0"/>
      <dgm:spPr/>
    </dgm:pt>
    <dgm:pt modelId="{3739EAD9-F06B-4B86-B846-8186335B48A2}" type="pres">
      <dgm:prSet presAssocID="{C6D10FB9-F638-4999-91D5-9120DAEEF018}" presName="dummy1b" presStyleCnt="0"/>
      <dgm:spPr/>
    </dgm:pt>
    <dgm:pt modelId="{1E5C480E-4896-409D-B5D2-BDB249A7D96E}" type="pres">
      <dgm:prSet presAssocID="{C6D10FB9-F638-4999-91D5-9120DAEEF018}" presName="wedge1Tx" presStyleLbl="node1" presStyleIdx="0" presStyleCnt="3">
        <dgm:presLayoutVars>
          <dgm:chMax val="0"/>
          <dgm:chPref val="0"/>
          <dgm:bulletEnabled val="1"/>
        </dgm:presLayoutVars>
      </dgm:prSet>
      <dgm:spPr/>
    </dgm:pt>
    <dgm:pt modelId="{D0594AE6-7479-4712-9F75-91664A4AEC58}" type="pres">
      <dgm:prSet presAssocID="{C6D10FB9-F638-4999-91D5-9120DAEEF018}" presName="wedge2" presStyleLbl="node1" presStyleIdx="1" presStyleCnt="3"/>
      <dgm:spPr/>
    </dgm:pt>
    <dgm:pt modelId="{8225A94B-589F-4943-8474-95D045FDE65C}" type="pres">
      <dgm:prSet presAssocID="{C6D10FB9-F638-4999-91D5-9120DAEEF018}" presName="dummy2a" presStyleCnt="0"/>
      <dgm:spPr/>
    </dgm:pt>
    <dgm:pt modelId="{8C722381-DE03-4C14-97D1-67CD3D929EB5}" type="pres">
      <dgm:prSet presAssocID="{C6D10FB9-F638-4999-91D5-9120DAEEF018}" presName="dummy2b" presStyleCnt="0"/>
      <dgm:spPr/>
    </dgm:pt>
    <dgm:pt modelId="{09F6B0CB-DA6B-40AC-A407-517004643976}" type="pres">
      <dgm:prSet presAssocID="{C6D10FB9-F638-4999-91D5-9120DAEEF018}" presName="wedge2Tx" presStyleLbl="node1" presStyleIdx="1" presStyleCnt="3">
        <dgm:presLayoutVars>
          <dgm:chMax val="0"/>
          <dgm:chPref val="0"/>
          <dgm:bulletEnabled val="1"/>
        </dgm:presLayoutVars>
      </dgm:prSet>
      <dgm:spPr/>
    </dgm:pt>
    <dgm:pt modelId="{EF5AA5CB-5292-453B-80A7-C2C8DC2FEF0A}" type="pres">
      <dgm:prSet presAssocID="{C6D10FB9-F638-4999-91D5-9120DAEEF018}" presName="wedge3" presStyleLbl="node1" presStyleIdx="2" presStyleCnt="3"/>
      <dgm:spPr/>
    </dgm:pt>
    <dgm:pt modelId="{8F9DA17B-2140-4212-8F08-00E64C6C549C}" type="pres">
      <dgm:prSet presAssocID="{C6D10FB9-F638-4999-91D5-9120DAEEF018}" presName="dummy3a" presStyleCnt="0"/>
      <dgm:spPr/>
    </dgm:pt>
    <dgm:pt modelId="{55C7E6C7-86B6-415D-B324-F3BEFE4AC4BF}" type="pres">
      <dgm:prSet presAssocID="{C6D10FB9-F638-4999-91D5-9120DAEEF018}" presName="dummy3b" presStyleCnt="0"/>
      <dgm:spPr/>
    </dgm:pt>
    <dgm:pt modelId="{3CD6CF1F-034C-4D3F-8F1F-6E430E3ED37E}" type="pres">
      <dgm:prSet presAssocID="{C6D10FB9-F638-4999-91D5-9120DAEEF018}" presName="wedge3Tx" presStyleLbl="node1" presStyleIdx="2" presStyleCnt="3">
        <dgm:presLayoutVars>
          <dgm:chMax val="0"/>
          <dgm:chPref val="0"/>
          <dgm:bulletEnabled val="1"/>
        </dgm:presLayoutVars>
      </dgm:prSet>
      <dgm:spPr/>
    </dgm:pt>
    <dgm:pt modelId="{5268A164-A700-4365-A171-22CCC79FAA2A}" type="pres">
      <dgm:prSet presAssocID="{3B6D74AC-6946-4F31-923F-C7FFB832EC54}" presName="arrowWedge1" presStyleLbl="fgSibTrans2D1" presStyleIdx="0" presStyleCnt="3"/>
      <dgm:spPr/>
    </dgm:pt>
    <dgm:pt modelId="{B347B140-77B9-43D8-9EEB-4C4FD69954B5}" type="pres">
      <dgm:prSet presAssocID="{213C2E54-0B32-4264-BA5A-05DBBB34443A}" presName="arrowWedge2" presStyleLbl="fgSibTrans2D1" presStyleIdx="1" presStyleCnt="3"/>
      <dgm:spPr/>
    </dgm:pt>
    <dgm:pt modelId="{187F7EB6-6B07-4D9C-B12F-3C7BA6BF5F08}" type="pres">
      <dgm:prSet presAssocID="{E4588147-0F3E-4EF5-8EDA-DDE5D8C3E494}" presName="arrowWedge3" presStyleLbl="fgSibTrans2D1" presStyleIdx="2" presStyleCnt="3"/>
      <dgm:spPr/>
    </dgm:pt>
  </dgm:ptLst>
  <dgm:cxnLst>
    <dgm:cxn modelId="{D5620104-91BE-4292-ADF9-131C1F65F705}" type="presOf" srcId="{1C6FB56C-C47D-4DDB-9940-2455449F08BE}" destId="{1E5C480E-4896-409D-B5D2-BDB249A7D96E}" srcOrd="1" destOrd="0" presId="urn:microsoft.com/office/officeart/2005/8/layout/cycle8"/>
    <dgm:cxn modelId="{BE788304-2083-4C32-9A87-CF5A4A7317E6}" type="presOf" srcId="{87929C2B-463D-4F93-A821-F5F1F52EBAC4}" destId="{D0594AE6-7479-4712-9F75-91664A4AEC58}" srcOrd="0" destOrd="0" presId="urn:microsoft.com/office/officeart/2005/8/layout/cycle8"/>
    <dgm:cxn modelId="{6114604B-2F4C-4A79-A441-1221F9546954}" srcId="{C6D10FB9-F638-4999-91D5-9120DAEEF018}" destId="{D3556C09-5FF8-4A72-B0C2-0D66BAF1849B}" srcOrd="2" destOrd="0" parTransId="{AF140EFB-E5C5-4B0E-9ECF-0BDB3DF24903}" sibTransId="{E4588147-0F3E-4EF5-8EDA-DDE5D8C3E494}"/>
    <dgm:cxn modelId="{76AB3C6D-7C54-4801-B057-B41BA4059A5E}" srcId="{C6D10FB9-F638-4999-91D5-9120DAEEF018}" destId="{1C6FB56C-C47D-4DDB-9940-2455449F08BE}" srcOrd="0" destOrd="0" parTransId="{54CB6BFD-7741-41EF-B97E-A3BD482A8CAA}" sibTransId="{3B6D74AC-6946-4F31-923F-C7FFB832EC54}"/>
    <dgm:cxn modelId="{8F4DB283-F4C4-4083-ABA1-A9077ADAD080}" type="presOf" srcId="{87929C2B-463D-4F93-A821-F5F1F52EBAC4}" destId="{09F6B0CB-DA6B-40AC-A407-517004643976}" srcOrd="1" destOrd="0" presId="urn:microsoft.com/office/officeart/2005/8/layout/cycle8"/>
    <dgm:cxn modelId="{C6FF8384-1148-43CE-9730-D53F216E3D65}" type="presOf" srcId="{D3556C09-5FF8-4A72-B0C2-0D66BAF1849B}" destId="{3CD6CF1F-034C-4D3F-8F1F-6E430E3ED37E}" srcOrd="1" destOrd="0" presId="urn:microsoft.com/office/officeart/2005/8/layout/cycle8"/>
    <dgm:cxn modelId="{04D0C2B4-95CC-4F9F-BD3D-20BED3734554}" type="presOf" srcId="{D3556C09-5FF8-4A72-B0C2-0D66BAF1849B}" destId="{EF5AA5CB-5292-453B-80A7-C2C8DC2FEF0A}" srcOrd="0" destOrd="0" presId="urn:microsoft.com/office/officeart/2005/8/layout/cycle8"/>
    <dgm:cxn modelId="{ECCF60C0-FE18-4E3B-B3F5-905E87146215}" type="presOf" srcId="{C6D10FB9-F638-4999-91D5-9120DAEEF018}" destId="{7B3F57C6-6B8F-4D93-8D97-754E0A35763C}" srcOrd="0" destOrd="0" presId="urn:microsoft.com/office/officeart/2005/8/layout/cycle8"/>
    <dgm:cxn modelId="{1B5D96EA-7160-4EB0-A6E3-B8A3A9BD7414}" srcId="{C6D10FB9-F638-4999-91D5-9120DAEEF018}" destId="{87929C2B-463D-4F93-A821-F5F1F52EBAC4}" srcOrd="1" destOrd="0" parTransId="{2ED8B96E-2E62-4550-B846-29D325946C81}" sibTransId="{213C2E54-0B32-4264-BA5A-05DBBB34443A}"/>
    <dgm:cxn modelId="{D98B18F8-84D6-4A8C-AFA0-0A91BFA5A4E5}" type="presOf" srcId="{1C6FB56C-C47D-4DDB-9940-2455449F08BE}" destId="{7FD47E4E-5F88-4C86-BE97-B8FBEDE199DC}" srcOrd="0" destOrd="0" presId="urn:microsoft.com/office/officeart/2005/8/layout/cycle8"/>
    <dgm:cxn modelId="{090F395E-90DD-49C2-925D-D85D7F0BE84F}" type="presParOf" srcId="{7B3F57C6-6B8F-4D93-8D97-754E0A35763C}" destId="{7FD47E4E-5F88-4C86-BE97-B8FBEDE199DC}" srcOrd="0" destOrd="0" presId="urn:microsoft.com/office/officeart/2005/8/layout/cycle8"/>
    <dgm:cxn modelId="{7ED34FCC-A27D-4C5A-81A2-F71E3F3ABEF1}" type="presParOf" srcId="{7B3F57C6-6B8F-4D93-8D97-754E0A35763C}" destId="{90E890AC-4560-47A2-A8A5-B88793ED6827}" srcOrd="1" destOrd="0" presId="urn:microsoft.com/office/officeart/2005/8/layout/cycle8"/>
    <dgm:cxn modelId="{55A70701-131A-4FA9-BBFB-953FA23C2600}" type="presParOf" srcId="{7B3F57C6-6B8F-4D93-8D97-754E0A35763C}" destId="{3739EAD9-F06B-4B86-B846-8186335B48A2}" srcOrd="2" destOrd="0" presId="urn:microsoft.com/office/officeart/2005/8/layout/cycle8"/>
    <dgm:cxn modelId="{98581C6D-69FD-41B3-B95F-7E5588197FE8}" type="presParOf" srcId="{7B3F57C6-6B8F-4D93-8D97-754E0A35763C}" destId="{1E5C480E-4896-409D-B5D2-BDB249A7D96E}" srcOrd="3" destOrd="0" presId="urn:microsoft.com/office/officeart/2005/8/layout/cycle8"/>
    <dgm:cxn modelId="{BE5954C4-8E78-4223-B005-FD99BBA9F1BB}" type="presParOf" srcId="{7B3F57C6-6B8F-4D93-8D97-754E0A35763C}" destId="{D0594AE6-7479-4712-9F75-91664A4AEC58}" srcOrd="4" destOrd="0" presId="urn:microsoft.com/office/officeart/2005/8/layout/cycle8"/>
    <dgm:cxn modelId="{E75B0C2B-0B6C-4E34-A326-43B7925ADB86}" type="presParOf" srcId="{7B3F57C6-6B8F-4D93-8D97-754E0A35763C}" destId="{8225A94B-589F-4943-8474-95D045FDE65C}" srcOrd="5" destOrd="0" presId="urn:microsoft.com/office/officeart/2005/8/layout/cycle8"/>
    <dgm:cxn modelId="{7E42F222-50DA-4639-AB20-9564F7484548}" type="presParOf" srcId="{7B3F57C6-6B8F-4D93-8D97-754E0A35763C}" destId="{8C722381-DE03-4C14-97D1-67CD3D929EB5}" srcOrd="6" destOrd="0" presId="urn:microsoft.com/office/officeart/2005/8/layout/cycle8"/>
    <dgm:cxn modelId="{D77F6419-AE85-4C2D-B1D9-2E9A858D27CA}" type="presParOf" srcId="{7B3F57C6-6B8F-4D93-8D97-754E0A35763C}" destId="{09F6B0CB-DA6B-40AC-A407-517004643976}" srcOrd="7" destOrd="0" presId="urn:microsoft.com/office/officeart/2005/8/layout/cycle8"/>
    <dgm:cxn modelId="{94B4A6C1-C8D2-43C6-82D0-68FB9046C19C}" type="presParOf" srcId="{7B3F57C6-6B8F-4D93-8D97-754E0A35763C}" destId="{EF5AA5CB-5292-453B-80A7-C2C8DC2FEF0A}" srcOrd="8" destOrd="0" presId="urn:microsoft.com/office/officeart/2005/8/layout/cycle8"/>
    <dgm:cxn modelId="{BAFEFB4D-626A-425F-8E5F-E85C49408690}" type="presParOf" srcId="{7B3F57C6-6B8F-4D93-8D97-754E0A35763C}" destId="{8F9DA17B-2140-4212-8F08-00E64C6C549C}" srcOrd="9" destOrd="0" presId="urn:microsoft.com/office/officeart/2005/8/layout/cycle8"/>
    <dgm:cxn modelId="{374CA4A3-2B15-441D-B69F-32639B6C407D}" type="presParOf" srcId="{7B3F57C6-6B8F-4D93-8D97-754E0A35763C}" destId="{55C7E6C7-86B6-415D-B324-F3BEFE4AC4BF}" srcOrd="10" destOrd="0" presId="urn:microsoft.com/office/officeart/2005/8/layout/cycle8"/>
    <dgm:cxn modelId="{CEB838E6-2814-4282-A665-1C200950D207}" type="presParOf" srcId="{7B3F57C6-6B8F-4D93-8D97-754E0A35763C}" destId="{3CD6CF1F-034C-4D3F-8F1F-6E430E3ED37E}" srcOrd="11" destOrd="0" presId="urn:microsoft.com/office/officeart/2005/8/layout/cycle8"/>
    <dgm:cxn modelId="{03B8427C-693C-45CE-A156-BF26A2DCFB73}" type="presParOf" srcId="{7B3F57C6-6B8F-4D93-8D97-754E0A35763C}" destId="{5268A164-A700-4365-A171-22CCC79FAA2A}" srcOrd="12" destOrd="0" presId="urn:microsoft.com/office/officeart/2005/8/layout/cycle8"/>
    <dgm:cxn modelId="{0105D6EC-9DC0-4656-8275-2D20E2E6144E}" type="presParOf" srcId="{7B3F57C6-6B8F-4D93-8D97-754E0A35763C}" destId="{B347B140-77B9-43D8-9EEB-4C4FD69954B5}" srcOrd="13" destOrd="0" presId="urn:microsoft.com/office/officeart/2005/8/layout/cycle8"/>
    <dgm:cxn modelId="{33CB35FF-FC45-4099-B2A3-942FF7960123}" type="presParOf" srcId="{7B3F57C6-6B8F-4D93-8D97-754E0A35763C}" destId="{187F7EB6-6B07-4D9C-B12F-3C7BA6BF5F08}" srcOrd="14" destOrd="0" presId="urn:microsoft.com/office/officeart/2005/8/layout/cycle8"/>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phldr="1"/>
      <dgm:spPr>
        <a:solidFill>
          <a:srgbClr val="E3CEA3"/>
        </a:solidFill>
      </dgm:spPr>
      <dgm:t>
        <a:bodyPr/>
        <a:lstStyle/>
        <a:p>
          <a:endParaRPr lang="en-US" dirty="0"/>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F2582718-E815-4265-BF41-B756A32A1FEA}">
      <dgm:prSet phldrT="[Text]" phldr="1"/>
      <dgm:spPr>
        <a:solidFill>
          <a:srgbClr val="E3CEA3"/>
        </a:solidFill>
      </dgm:spPr>
      <dgm:t>
        <a:bodyPr/>
        <a:lstStyle/>
        <a:p>
          <a:endParaRPr lang="en-US"/>
        </a:p>
      </dgm:t>
    </dgm:pt>
    <dgm:pt modelId="{078C1754-6255-4322-A707-3565B5E3FD94}" type="parTrans" cxnId="{8278EE7D-AC91-4927-91BA-1C196C064C0C}">
      <dgm:prSet/>
      <dgm:spPr/>
      <dgm:t>
        <a:bodyPr/>
        <a:lstStyle/>
        <a:p>
          <a:endParaRPr lang="en-US"/>
        </a:p>
      </dgm:t>
    </dgm:pt>
    <dgm:pt modelId="{96A18BAE-E9C3-4A39-BBF3-7E38110502B9}" type="sibTrans" cxnId="{8278EE7D-AC91-4927-91BA-1C196C064C0C}">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phldr="1"/>
      <dgm:spPr>
        <a:solidFill>
          <a:srgbClr val="E3CEA3"/>
        </a:solidFill>
      </dgm:spPr>
      <dgm:t>
        <a:bodyPr/>
        <a:lstStyle/>
        <a:p>
          <a:endParaRPr lang="en-US"/>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phldr="1"/>
      <dgm:spPr>
        <a:solidFill>
          <a:srgbClr val="E3CEA3"/>
        </a:solidFill>
      </dgm:spPr>
      <dgm:t>
        <a:bodyPr/>
        <a:lstStyle/>
        <a:p>
          <a:endParaRPr lang="en-US" dirty="0"/>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bg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endParaRPr lang="en-US" dirty="0">
            <a:solidFill>
              <a:schemeClr val="bg1"/>
            </a:solidFill>
          </a:endParaRP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endParaRPr lang="en-US" dirty="0">
            <a:solidFill>
              <a:schemeClr val="bg1"/>
            </a:solidFill>
          </a:endParaRP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endParaRPr lang="en-US" dirty="0">
            <a:solidFill>
              <a:schemeClr val="bg1"/>
            </a:solidFill>
          </a:endParaRP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endParaRPr lang="en-US" dirty="0">
            <a:solidFill>
              <a:schemeClr val="bg1"/>
            </a:solidFill>
          </a:endParaRP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endParaRPr lang="en-US" dirty="0">
            <a:solidFill>
              <a:schemeClr val="bg1"/>
            </a:solidFill>
          </a:endParaRP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ED294F39-6718-4DFA-9865-C98EA4726BC0}" type="presOf" srcId="{A2535B91-4F22-4C24-B2E2-39AB9320B2AD}" destId="{0EEDF6DC-A818-48F1-A246-3B80FF309FB7}" srcOrd="0" destOrd="0" presId="urn:microsoft.com/office/officeart/2005/8/layout/vList5"/>
    <dgm:cxn modelId="{E3AB2D3B-840E-4F99-A44B-6FFB38062C4F}" type="presOf" srcId="{F2582718-E815-4265-BF41-B756A32A1FEA}" destId="{6EFF7972-0719-4660-A9AC-A33A4B89524C}" srcOrd="0" destOrd="1" presId="urn:microsoft.com/office/officeart/2005/8/layout/vList5"/>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C179FE55-2045-4855-9189-F91797538820}" srcId="{43CA63CB-3BD4-47C5-B499-EDC20BEA3D48}" destId="{045CCC88-446D-4F97-A5DF-964BE56F34D9}" srcOrd="0" destOrd="0" parTransId="{4DAB0796-1275-450E-933E-C415B8CE0702}" sibTransId="{F0F28A95-C760-4AF3-B1A6-4270D74E4AF3}"/>
    <dgm:cxn modelId="{8278EE7D-AC91-4927-91BA-1C196C064C0C}" srcId="{D00865D4-EF53-4076-A220-9C193B23A042}" destId="{F2582718-E815-4265-BF41-B756A32A1FEA}" srcOrd="1" destOrd="0" parTransId="{078C1754-6255-4322-A707-3565B5E3FD94}" sibTransId="{96A18BAE-E9C3-4A39-BBF3-7E38110502B9}"/>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2CA71386-915D-48A2-930C-B8918434CA3A}" type="presOf" srcId="{CB7CA22F-F859-4DB0-9397-2248BE1110E2}" destId="{5354D369-086D-4E18-9328-EFDEB049DCB0}" srcOrd="0" destOrd="0" presId="urn:microsoft.com/office/officeart/2005/8/layout/vList5"/>
    <dgm:cxn modelId="{A1517890-32C3-4ECB-BFC3-70D8BF9D31E1}" type="presOf" srcId="{B1EF3075-BDD0-4017-9BE3-8BDE95B37F9E}" destId="{55979D00-EBF7-49CD-9E02-F69F36A9CB18}" srcOrd="0" destOrd="0" presId="urn:microsoft.com/office/officeart/2005/8/layout/vList5"/>
    <dgm:cxn modelId="{9EE21292-6A41-42CA-AB4F-D7301BAE2F30}" srcId="{A32DAABF-A564-4C17-ACB4-1AF3E3387730}" destId="{9CBDCDE9-3694-4FF8-ADFC-C1329C6CC75A}" srcOrd="1" destOrd="0" parTransId="{7FCA3B95-1CD4-4537-8FC5-742A1BC019A0}" sibTransId="{29599426-34F8-489D-BEC6-69626F1E8767}"/>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F2A181C8-58F8-4264-AE6E-AB248EA20273}" srcId="{FA4B04D0-05A2-4766-B513-17BDDD4D96E9}" destId="{176C6F5F-6D80-40C3-AE97-04DB8620F3CD}" srcOrd="5" destOrd="0" parTransId="{DF6372F4-D591-4E4F-BEB4-BA32BB47E159}" sibTransId="{28441A53-C870-4958-9725-46D87A84CBFF}"/>
    <dgm:cxn modelId="{DA388BCC-6C05-44A3-8D17-4EF9F975512B}" type="presOf" srcId="{9CBDCDE9-3694-4FF8-ADFC-C1329C6CC75A}" destId="{F4D3526D-FC58-4CD6-810B-04824F81AAC5}" srcOrd="0" destOrd="1" presId="urn:microsoft.com/office/officeart/2005/8/layout/vList5"/>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15B3BD1-7158-4CA1-847D-2311BEA4A691}">
      <dgm:prSet phldrT="[Text]"/>
      <dgm:spPr>
        <a:solidFill>
          <a:srgbClr val="070E2B"/>
        </a:solidFill>
      </dgm:spPr>
      <dgm:t>
        <a:bodyPr/>
        <a:lstStyle/>
        <a:p>
          <a:r>
            <a:rPr lang="en-US" dirty="0">
              <a:solidFill>
                <a:schemeClr val="bg1"/>
              </a:solidFill>
            </a:rPr>
            <a:t>Limited IT resources</a:t>
          </a:r>
        </a:p>
      </dgm:t>
    </dgm:pt>
    <dgm:pt modelId="{F4775309-21E2-4D84-8B01-CED51826FD33}" type="parTrans" cxnId="{EA453126-AFBA-4069-853F-C5FCEACB672E}">
      <dgm:prSet/>
      <dgm:spPr/>
      <dgm:t>
        <a:bodyPr/>
        <a:lstStyle/>
        <a:p>
          <a:endParaRPr lang="en-US"/>
        </a:p>
      </dgm:t>
    </dgm:pt>
    <dgm:pt modelId="{F92C8874-63BB-48C8-9B40-2F3E3A27862B}" type="sibTrans" cxnId="{EA453126-AFBA-4069-853F-C5FCEACB672E}">
      <dgm:prSet/>
      <dgm:spPr/>
      <dgm:t>
        <a:bodyPr/>
        <a:lstStyle/>
        <a:p>
          <a:endParaRPr lang="en-US"/>
        </a:p>
      </dgm:t>
    </dgm:pt>
    <dgm:pt modelId="{B1EF3075-BDD0-4017-9BE3-8BDE95B37F9E}">
      <dgm:prSet phldrT="[Text]"/>
      <dgm:spPr>
        <a:solidFill>
          <a:srgbClr val="E3CEA3"/>
        </a:solidFill>
      </dgm:spPr>
      <dgm:t>
        <a:bodyPr/>
        <a:lstStyle/>
        <a:p>
          <a:r>
            <a:rPr lang="en-US" dirty="0"/>
            <a:t>IT complaining about security</a:t>
          </a:r>
        </a:p>
      </dgm:t>
    </dgm:pt>
    <dgm:pt modelId="{7CD6195D-5E09-4C7F-97B1-05FF197EFBC9}" type="parTrans" cxnId="{BA085D9E-6CC6-416A-B752-0B41DC76DE59}">
      <dgm:prSet/>
      <dgm:spPr/>
      <dgm:t>
        <a:bodyPr/>
        <a:lstStyle/>
        <a:p>
          <a:endParaRPr lang="en-US"/>
        </a:p>
      </dgm:t>
    </dgm:pt>
    <dgm:pt modelId="{BE2457FA-314B-4013-8E6D-9C65F946DB37}" type="sibTrans" cxnId="{BA085D9E-6CC6-416A-B752-0B41DC76DE59}">
      <dgm:prSet/>
      <dgm:spPr/>
      <dgm:t>
        <a:bodyPr/>
        <a:lstStyle/>
        <a:p>
          <a:endParaRPr lang="en-US"/>
        </a:p>
      </dgm:t>
    </dgm:pt>
    <dgm:pt modelId="{F629D088-E614-47F7-8676-B53532B15290}">
      <dgm:prSet phldrT="[Text]"/>
      <dgm:spPr>
        <a:solidFill>
          <a:srgbClr val="E3CEA3"/>
        </a:solidFill>
      </dgm:spPr>
      <dgm:t>
        <a:bodyPr/>
        <a:lstStyle/>
        <a:p>
          <a:r>
            <a:rPr lang="en-US" dirty="0"/>
            <a:t>Security complaining about IT</a:t>
          </a:r>
        </a:p>
      </dgm:t>
    </dgm:pt>
    <dgm:pt modelId="{B26EBF9C-586A-4DD9-AB2A-DF463BBB2239}" type="parTrans" cxnId="{DB1B6609-F41A-43C3-884B-6391A9557038}">
      <dgm:prSet/>
      <dgm:spPr/>
      <dgm:t>
        <a:bodyPr/>
        <a:lstStyle/>
        <a:p>
          <a:endParaRPr lang="en-US"/>
        </a:p>
      </dgm:t>
    </dgm:pt>
    <dgm:pt modelId="{40ACA611-8ACC-46C2-9751-E58679FE44A4}" type="sibTrans" cxnId="{DB1B6609-F41A-43C3-884B-6391A9557038}">
      <dgm:prSet/>
      <dgm:spPr/>
      <dgm:t>
        <a:bodyPr/>
        <a:lstStyle/>
        <a:p>
          <a:endParaRPr lang="en-US"/>
        </a:p>
      </dgm:t>
    </dgm:pt>
    <dgm:pt modelId="{D00865D4-EF53-4076-A220-9C193B23A042}">
      <dgm:prSet phldrT="[Text]"/>
      <dgm:spPr>
        <a:solidFill>
          <a:srgbClr val="070E2B"/>
        </a:solidFill>
      </dgm:spPr>
      <dgm:t>
        <a:bodyPr/>
        <a:lstStyle/>
        <a:p>
          <a:r>
            <a:rPr lang="en-US" dirty="0">
              <a:solidFill>
                <a:schemeClr val="bg1"/>
              </a:solidFill>
            </a:rPr>
            <a:t>Updates / back-ups not current</a:t>
          </a:r>
        </a:p>
      </dgm:t>
    </dgm:pt>
    <dgm:pt modelId="{7896452D-C960-4BB0-ACCC-85D5E59B862F}" type="parTrans" cxnId="{2A56C0B3-1C40-42CD-A2D3-02954410CEEF}">
      <dgm:prSet/>
      <dgm:spPr/>
      <dgm:t>
        <a:bodyPr/>
        <a:lstStyle/>
        <a:p>
          <a:endParaRPr lang="en-US"/>
        </a:p>
      </dgm:t>
    </dgm:pt>
    <dgm:pt modelId="{9824D203-0B3D-4EB3-87A0-C44C9A84783F}" type="sibTrans" cxnId="{2A56C0B3-1C40-42CD-A2D3-02954410CEEF}">
      <dgm:prSet/>
      <dgm:spPr/>
      <dgm:t>
        <a:bodyPr/>
        <a:lstStyle/>
        <a:p>
          <a:endParaRPr lang="en-US"/>
        </a:p>
      </dgm:t>
    </dgm:pt>
    <dgm:pt modelId="{4D549054-06E8-4066-BAD9-16A7F47514A6}">
      <dgm:prSet phldrT="[Text]"/>
      <dgm:spPr>
        <a:solidFill>
          <a:srgbClr val="E3CEA3"/>
        </a:solidFill>
      </dgm:spPr>
      <dgm:t>
        <a:bodyPr/>
        <a:lstStyle/>
        <a:p>
          <a:r>
            <a:rPr lang="en-US" dirty="0"/>
            <a:t>End-users complaining about system</a:t>
          </a:r>
        </a:p>
      </dgm:t>
    </dgm:pt>
    <dgm:pt modelId="{087090B8-8491-4E72-8A8F-BB4B1C7CDD34}" type="parTrans" cxnId="{6B0641A5-97C7-45BF-BCE3-E70C8A9C6F67}">
      <dgm:prSet/>
      <dgm:spPr/>
      <dgm:t>
        <a:bodyPr/>
        <a:lstStyle/>
        <a:p>
          <a:endParaRPr lang="en-US"/>
        </a:p>
      </dgm:t>
    </dgm:pt>
    <dgm:pt modelId="{055B92E4-B7A4-4B4E-A0F6-182995EF18DB}" type="sibTrans" cxnId="{6B0641A5-97C7-45BF-BCE3-E70C8A9C6F67}">
      <dgm:prSet/>
      <dgm:spPr/>
      <dgm:t>
        <a:bodyPr/>
        <a:lstStyle/>
        <a:p>
          <a:endParaRPr lang="en-US"/>
        </a:p>
      </dgm:t>
    </dgm:pt>
    <dgm:pt modelId="{A32DAABF-A564-4C17-ACB4-1AF3E3387730}">
      <dgm:prSet phldrT="[Text]"/>
      <dgm:spPr>
        <a:solidFill>
          <a:srgbClr val="070E2B"/>
        </a:solidFill>
      </dgm:spPr>
      <dgm:t>
        <a:bodyPr/>
        <a:lstStyle/>
        <a:p>
          <a:r>
            <a:rPr lang="en-US" dirty="0">
              <a:solidFill>
                <a:schemeClr val="bg1"/>
              </a:solidFill>
            </a:rPr>
            <a:t>Overtime pay</a:t>
          </a:r>
        </a:p>
      </dgm:t>
    </dgm:pt>
    <dgm:pt modelId="{356EC1CB-23FF-4F56-880E-6205A7B71763}" type="parTrans" cxnId="{8E60C6B6-427A-4D4A-A584-D411084FC4CE}">
      <dgm:prSet/>
      <dgm:spPr/>
      <dgm:t>
        <a:bodyPr/>
        <a:lstStyle/>
        <a:p>
          <a:endParaRPr lang="en-US"/>
        </a:p>
      </dgm:t>
    </dgm:pt>
    <dgm:pt modelId="{B034FA4E-E573-4672-8948-70B5D80AB4BF}" type="sibTrans" cxnId="{8E60C6B6-427A-4D4A-A584-D411084FC4CE}">
      <dgm:prSet/>
      <dgm:spPr/>
      <dgm:t>
        <a:bodyPr/>
        <a:lstStyle/>
        <a:p>
          <a:endParaRPr lang="en-US"/>
        </a:p>
      </dgm:t>
    </dgm:pt>
    <dgm:pt modelId="{DD9718A6-AA7C-4AEB-9FEC-70B5FCDC2DC5}">
      <dgm:prSet phldrT="[Text]"/>
      <dgm:spPr>
        <a:solidFill>
          <a:srgbClr val="E3CEA3"/>
        </a:solidFill>
      </dgm:spPr>
      <dgm:t>
        <a:bodyPr/>
        <a:lstStyle/>
        <a:p>
          <a:endParaRPr lang="en-US" dirty="0"/>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A2535B91-4F22-4C24-B2E2-39AB9320B2AD}">
      <dgm:prSet phldrT="[Text]"/>
      <dgm:spPr>
        <a:solidFill>
          <a:srgbClr val="E3CEA3"/>
        </a:solidFill>
      </dgm:spPr>
      <dgm:t>
        <a:bodyPr/>
        <a:lstStyle/>
        <a:p>
          <a:endParaRPr lang="en-US" dirty="0">
            <a:solidFill>
              <a:schemeClr val="bg1"/>
            </a:solidFill>
          </a:endParaRPr>
        </a:p>
      </dgm:t>
    </dgm:pt>
    <dgm:pt modelId="{9FEFAD5F-37AB-47D2-BF3F-06949456C98D}" type="parTrans" cxnId="{5BBC2BCD-AB0A-4656-B2C2-ACC95371C37D}">
      <dgm:prSet/>
      <dgm:spPr/>
      <dgm:t>
        <a:bodyPr/>
        <a:lstStyle/>
        <a:p>
          <a:endParaRPr lang="en-US"/>
        </a:p>
      </dgm:t>
    </dgm:pt>
    <dgm:pt modelId="{48EC30C2-3BB4-4B70-809B-2983C2CC18FD}" type="sibTrans" cxnId="{5BBC2BCD-AB0A-4656-B2C2-ACC95371C37D}">
      <dgm:prSet/>
      <dgm:spPr/>
      <dgm:t>
        <a:bodyPr/>
        <a:lstStyle/>
        <a:p>
          <a:endParaRPr lang="en-US"/>
        </a:p>
      </dgm:t>
    </dgm:pt>
    <dgm:pt modelId="{57704E23-B495-4296-A86D-2F0F12FB98D0}">
      <dgm:prSet phldrT="[Text]"/>
      <dgm:spPr>
        <a:solidFill>
          <a:srgbClr val="E3CEA3"/>
        </a:solidFill>
      </dgm:spPr>
      <dgm:t>
        <a:bodyPr/>
        <a:lstStyle/>
        <a:p>
          <a:endParaRPr lang="en-US" dirty="0">
            <a:solidFill>
              <a:schemeClr val="bg1"/>
            </a:solidFill>
          </a:endParaRPr>
        </a:p>
      </dgm:t>
    </dgm:pt>
    <dgm:pt modelId="{954ED760-D533-4403-962E-E76B4EFFD76C}" type="parTrans" cxnId="{8D8DA7F1-3C46-49E6-9F59-870E20FF3CBA}">
      <dgm:prSet/>
      <dgm:spPr/>
      <dgm:t>
        <a:bodyPr/>
        <a:lstStyle/>
        <a:p>
          <a:endParaRPr lang="en-US"/>
        </a:p>
      </dgm:t>
    </dgm:pt>
    <dgm:pt modelId="{0D9C587B-8BDC-4A8F-A350-61331ABA2A82}" type="sibTrans" cxnId="{8D8DA7F1-3C46-49E6-9F59-870E20FF3CBA}">
      <dgm:prSet/>
      <dgm:spPr/>
      <dgm:t>
        <a:bodyPr/>
        <a:lstStyle/>
        <a:p>
          <a:endParaRPr lang="en-US"/>
        </a:p>
      </dgm:t>
    </dgm:pt>
    <dgm:pt modelId="{37C829EF-1D2A-4BB7-BDDD-1482B57F0681}">
      <dgm:prSet phldrT="[Text]"/>
      <dgm:spPr>
        <a:solidFill>
          <a:srgbClr val="E3CEA3"/>
        </a:solidFill>
      </dgm:spPr>
      <dgm:t>
        <a:bodyPr/>
        <a:lstStyle/>
        <a:p>
          <a:endParaRPr lang="en-US" dirty="0">
            <a:solidFill>
              <a:schemeClr val="bg1"/>
            </a:solidFill>
          </a:endParaRPr>
        </a:p>
      </dgm:t>
    </dgm:pt>
    <dgm:pt modelId="{CCDB1951-59B7-4CCB-80D8-79604E4924C2}" type="parTrans" cxnId="{F9F3360A-CF16-4365-9807-CD7D936A6AF7}">
      <dgm:prSet/>
      <dgm:spPr/>
      <dgm:t>
        <a:bodyPr/>
        <a:lstStyle/>
        <a:p>
          <a:endParaRPr lang="en-US"/>
        </a:p>
      </dgm:t>
    </dgm:pt>
    <dgm:pt modelId="{FB2245BE-745A-4996-B516-BBF921875A0E}" type="sibTrans" cxnId="{F9F3360A-CF16-4365-9807-CD7D936A6AF7}">
      <dgm:prSet/>
      <dgm:spPr/>
      <dgm:t>
        <a:bodyPr/>
        <a:lstStyle/>
        <a:p>
          <a:endParaRPr lang="en-US"/>
        </a:p>
      </dgm:t>
    </dgm:pt>
    <dgm:pt modelId="{3054D9E0-AA18-4F5C-AE91-9F2245A8B812}">
      <dgm:prSet phldrT="[Text]"/>
      <dgm:spPr>
        <a:solidFill>
          <a:srgbClr val="E3CEA3"/>
        </a:solidFill>
      </dgm:spPr>
      <dgm:t>
        <a:bodyPr/>
        <a:lstStyle/>
        <a:p>
          <a:endParaRPr lang="en-US" dirty="0">
            <a:solidFill>
              <a:schemeClr val="bg1"/>
            </a:solidFill>
          </a:endParaRPr>
        </a:p>
      </dgm:t>
    </dgm:pt>
    <dgm:pt modelId="{671BF33B-418C-4943-B2D6-51335820981B}" type="parTrans" cxnId="{C0A09F1A-BD41-4810-B835-428ACF8B5F3A}">
      <dgm:prSet/>
      <dgm:spPr/>
      <dgm:t>
        <a:bodyPr/>
        <a:lstStyle/>
        <a:p>
          <a:endParaRPr lang="en-US"/>
        </a:p>
      </dgm:t>
    </dgm:pt>
    <dgm:pt modelId="{C420D38A-59F1-4E50-B185-1F1B25A1E785}" type="sibTrans" cxnId="{C0A09F1A-BD41-4810-B835-428ACF8B5F3A}">
      <dgm:prSet/>
      <dgm:spPr/>
      <dgm:t>
        <a:bodyPr/>
        <a:lstStyle/>
        <a:p>
          <a:endParaRPr lang="en-US"/>
        </a:p>
      </dgm:t>
    </dgm:pt>
    <dgm:pt modelId="{CB7CA22F-F859-4DB0-9397-2248BE1110E2}">
      <dgm:prSet phldrT="[Text]"/>
      <dgm:spPr>
        <a:solidFill>
          <a:srgbClr val="E3CEA3"/>
        </a:solidFill>
      </dgm:spPr>
      <dgm:t>
        <a:bodyPr/>
        <a:lstStyle/>
        <a:p>
          <a:endParaRPr lang="en-US" dirty="0">
            <a:solidFill>
              <a:schemeClr val="bg1"/>
            </a:solidFill>
          </a:endParaRP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045CCC88-446D-4F97-A5DF-964BE56F34D9}">
      <dgm:prSet phldrT="[Text]"/>
      <dgm:spPr>
        <a:solidFill>
          <a:srgbClr val="E3CEA3"/>
        </a:solidFill>
      </dgm:spPr>
      <dgm:t>
        <a:bodyPr/>
        <a:lstStyle/>
        <a:p>
          <a:endParaRPr lang="en-US" dirty="0">
            <a:solidFill>
              <a:schemeClr val="bg1"/>
            </a:solidFill>
          </a:endParaRPr>
        </a:p>
      </dgm:t>
    </dgm:pt>
    <dgm:pt modelId="{4DAB0796-1275-450E-933E-C415B8CE0702}" type="parTrans" cxnId="{C179FE55-2045-4855-9189-F91797538820}">
      <dgm:prSet/>
      <dgm:spPr/>
      <dgm:t>
        <a:bodyPr/>
        <a:lstStyle/>
        <a:p>
          <a:endParaRPr lang="en-US"/>
        </a:p>
      </dgm:t>
    </dgm:pt>
    <dgm:pt modelId="{F0F28A95-C760-4AF3-B1A6-4270D74E4AF3}" type="sibTrans" cxnId="{C179FE55-2045-4855-9189-F91797538820}">
      <dgm:prSet/>
      <dgm:spPr/>
      <dgm:t>
        <a:bodyPr/>
        <a:lstStyle/>
        <a:p>
          <a:endParaRPr lang="en-US"/>
        </a:p>
      </dgm:t>
    </dgm:pt>
    <dgm:pt modelId="{6EF1F4F9-4641-4B2C-A920-193FCD08450C}">
      <dgm:prSet phldrT="[Text]"/>
      <dgm:spPr>
        <a:solidFill>
          <a:srgbClr val="070E2B"/>
        </a:solidFill>
      </dgm:spPr>
      <dgm:t>
        <a:bodyPr/>
        <a:lstStyle/>
        <a:p>
          <a:r>
            <a:rPr lang="en-US" dirty="0">
              <a:solidFill>
                <a:schemeClr val="bg1"/>
              </a:solidFill>
            </a:rPr>
            <a:t>Different versions at various sites</a:t>
          </a:r>
        </a:p>
      </dgm:t>
    </dgm:pt>
    <dgm:pt modelId="{1B75D8EB-63CC-49AE-B74C-0D7950857FDE}" type="parTrans" cxnId="{DBC77503-DACB-4131-949C-AE984080B7AD}">
      <dgm:prSet/>
      <dgm:spPr/>
      <dgm:t>
        <a:bodyPr/>
        <a:lstStyle/>
        <a:p>
          <a:endParaRPr lang="en-US"/>
        </a:p>
      </dgm:t>
    </dgm:pt>
    <dgm:pt modelId="{56A01E46-903A-4EE7-BAE5-1B84356384FA}" type="sibTrans" cxnId="{DBC77503-DACB-4131-949C-AE984080B7AD}">
      <dgm:prSet/>
      <dgm:spPr/>
      <dgm:t>
        <a:bodyPr/>
        <a:lstStyle/>
        <a:p>
          <a:endParaRPr lang="en-US"/>
        </a:p>
      </dgm:t>
    </dgm:pt>
    <dgm:pt modelId="{C6264D73-C84C-45F4-8C19-8A7D5B23DE2E}">
      <dgm:prSet phldrT="[Text]"/>
      <dgm:spPr>
        <a:solidFill>
          <a:srgbClr val="070E2B"/>
        </a:solidFill>
      </dgm:spPr>
      <dgm:t>
        <a:bodyPr/>
        <a:lstStyle/>
        <a:p>
          <a:r>
            <a:rPr lang="en-US" dirty="0">
              <a:solidFill>
                <a:schemeClr val="bg1"/>
              </a:solidFill>
            </a:rPr>
            <a:t>Travel expense &amp; time b/t sites</a:t>
          </a:r>
        </a:p>
      </dgm:t>
    </dgm:pt>
    <dgm:pt modelId="{DD26EED6-B954-41E7-8DDB-B7E7E32C2857}" type="parTrans" cxnId="{4667BD17-5182-4F4E-AC33-550C384DC33D}">
      <dgm:prSet/>
      <dgm:spPr/>
      <dgm:t>
        <a:bodyPr/>
        <a:lstStyle/>
        <a:p>
          <a:endParaRPr lang="en-US"/>
        </a:p>
      </dgm:t>
    </dgm:pt>
    <dgm:pt modelId="{288CEF84-A133-4650-91AC-4CA9A0BE1CC8}" type="sibTrans" cxnId="{4667BD17-5182-4F4E-AC33-550C384DC33D}">
      <dgm:prSet/>
      <dgm:spPr/>
      <dgm:t>
        <a:bodyPr/>
        <a:lstStyle/>
        <a:p>
          <a:endParaRPr lang="en-US"/>
        </a:p>
      </dgm:t>
    </dgm:pt>
    <dgm:pt modelId="{176C6F5F-6D80-40C3-AE97-04DB8620F3CD}">
      <dgm:prSet phldrT="[Text]"/>
      <dgm:spPr>
        <a:solidFill>
          <a:srgbClr val="070E2B"/>
        </a:solidFill>
      </dgm:spPr>
      <dgm:t>
        <a:bodyPr/>
        <a:lstStyle/>
        <a:p>
          <a:r>
            <a:rPr lang="en-US" dirty="0">
              <a:solidFill>
                <a:schemeClr val="bg1"/>
              </a:solidFill>
            </a:rPr>
            <a:t>IT hardware ongoing costs</a:t>
          </a:r>
        </a:p>
      </dgm:t>
    </dgm:pt>
    <dgm:pt modelId="{DF6372F4-D591-4E4F-BEB4-BA32BB47E159}" type="parTrans" cxnId="{F2A181C8-58F8-4264-AE6E-AB248EA20273}">
      <dgm:prSet/>
      <dgm:spPr/>
      <dgm:t>
        <a:bodyPr/>
        <a:lstStyle/>
        <a:p>
          <a:endParaRPr lang="en-US"/>
        </a:p>
      </dgm:t>
    </dgm:pt>
    <dgm:pt modelId="{28441A53-C870-4958-9725-46D87A84CBFF}" type="sibTrans" cxnId="{F2A181C8-58F8-4264-AE6E-AB248EA20273}">
      <dgm:prSet/>
      <dgm:spPr/>
      <dgm:t>
        <a:bodyPr/>
        <a:lstStyle/>
        <a:p>
          <a:endParaRPr lang="en-US"/>
        </a:p>
      </dgm:t>
    </dgm:pt>
    <dgm:pt modelId="{BB0100E1-16DB-4C9D-A003-235BF6752C26}">
      <dgm:prSet phldrT="[Text]"/>
      <dgm:spPr>
        <a:solidFill>
          <a:srgbClr val="070E2B"/>
        </a:solidFill>
      </dgm:spPr>
      <dgm:t>
        <a:bodyPr/>
        <a:lstStyle/>
        <a:p>
          <a:r>
            <a:rPr lang="en-US" dirty="0">
              <a:solidFill>
                <a:schemeClr val="bg1"/>
              </a:solidFill>
            </a:rPr>
            <a:t>Small budget</a:t>
          </a:r>
        </a:p>
      </dgm:t>
    </dgm:pt>
    <dgm:pt modelId="{EC61C644-8907-4ABC-BD8C-96C3BB50ED78}" type="parTrans" cxnId="{C6A9E2BF-E755-4B4D-BA1A-D78490299C73}">
      <dgm:prSet/>
      <dgm:spPr/>
      <dgm:t>
        <a:bodyPr/>
        <a:lstStyle/>
        <a:p>
          <a:endParaRPr lang="en-US"/>
        </a:p>
      </dgm:t>
    </dgm:pt>
    <dgm:pt modelId="{504E34B0-E398-47C4-865F-36D4372BD8BD}" type="sibTrans" cxnId="{C6A9E2BF-E755-4B4D-BA1A-D78490299C73}">
      <dgm:prSet/>
      <dgm:spPr/>
      <dgm:t>
        <a:bodyPr/>
        <a:lstStyle/>
        <a:p>
          <a:endParaRPr lang="en-US"/>
        </a:p>
      </dgm:t>
    </dgm:pt>
    <dgm:pt modelId="{43CA63CB-3BD4-47C5-B499-EDC20BEA3D48}">
      <dgm:prSet phldrT="[Text]"/>
      <dgm:spPr>
        <a:solidFill>
          <a:srgbClr val="070E2B"/>
        </a:solidFill>
      </dgm:spPr>
      <dgm:t>
        <a:bodyPr/>
        <a:lstStyle/>
        <a:p>
          <a:r>
            <a:rPr lang="en-US" dirty="0">
              <a:solidFill>
                <a:schemeClr val="bg1"/>
              </a:solidFill>
            </a:rPr>
            <a:t>Unpredictable expenses</a:t>
          </a:r>
        </a:p>
      </dgm:t>
    </dgm:pt>
    <dgm:pt modelId="{D5BEB234-6495-4D24-9222-43F693539393}" type="parTrans" cxnId="{4879D5F3-ACD1-4DD3-9A25-0482933A3E1B}">
      <dgm:prSet/>
      <dgm:spPr/>
      <dgm:t>
        <a:bodyPr/>
        <a:lstStyle/>
        <a:p>
          <a:endParaRPr lang="en-US"/>
        </a:p>
      </dgm:t>
    </dgm:pt>
    <dgm:pt modelId="{2E4F2471-5FFA-4612-B5F7-E5CE5F0C7D69}" type="sibTrans" cxnId="{4879D5F3-ACD1-4DD3-9A25-0482933A3E1B}">
      <dgm:prSet/>
      <dgm:spPr/>
      <dgm:t>
        <a:bodyPr/>
        <a:lstStyle/>
        <a:p>
          <a:endParaRPr lang="en-US"/>
        </a:p>
      </dgm:t>
    </dgm:pt>
    <dgm:pt modelId="{60584A14-9637-4B01-A319-44EF30F599D2}">
      <dgm:prSet phldrT="[Text]"/>
      <dgm:spPr>
        <a:solidFill>
          <a:srgbClr val="070E2B"/>
        </a:solidFill>
      </dgm:spPr>
      <dgm:t>
        <a:bodyPr/>
        <a:lstStyle/>
        <a:p>
          <a:r>
            <a:rPr lang="en-US" dirty="0">
              <a:solidFill>
                <a:schemeClr val="bg1"/>
              </a:solidFill>
            </a:rPr>
            <a:t>Outdated features / technology</a:t>
          </a:r>
        </a:p>
      </dgm:t>
    </dgm:pt>
    <dgm:pt modelId="{9468F143-EEE4-41AC-AD1C-FD2945F66FA6}" type="parTrans" cxnId="{7D8193D8-9784-4F8B-BDCA-CFF6E56EB6CA}">
      <dgm:prSet/>
      <dgm:spPr/>
      <dgm:t>
        <a:bodyPr/>
        <a:lstStyle/>
        <a:p>
          <a:endParaRPr lang="en-US"/>
        </a:p>
      </dgm:t>
    </dgm:pt>
    <dgm:pt modelId="{D30622C4-FD02-4D31-A757-A6D5ED814A1E}" type="sibTrans" cxnId="{7D8193D8-9784-4F8B-BDCA-CFF6E56EB6CA}">
      <dgm:prSet/>
      <dgm:spPr/>
      <dgm:t>
        <a:bodyPr/>
        <a:lstStyle/>
        <a:p>
          <a:endParaRPr lang="en-US"/>
        </a:p>
      </dgm:t>
    </dgm:pt>
    <dgm:pt modelId="{5435D037-20B5-44C8-A5A6-271BFA4D4EE3}">
      <dgm:prSet phldrT="[Text]"/>
      <dgm:spPr>
        <a:solidFill>
          <a:srgbClr val="E3CEA3"/>
        </a:solidFill>
      </dgm:spPr>
      <dgm:t>
        <a:bodyPr/>
        <a:lstStyle/>
        <a:p>
          <a:r>
            <a:rPr lang="en-US" dirty="0"/>
            <a:t>Current customer that you know has let their SSA lapse</a:t>
          </a:r>
        </a:p>
      </dgm:t>
    </dgm:pt>
    <dgm:pt modelId="{C74FBA62-35F6-4D76-BEAE-8F3B1EF26A2E}" type="parTrans" cxnId="{97D5E28E-A997-4D35-AE05-5516D0C90941}">
      <dgm:prSet/>
      <dgm:spPr/>
    </dgm:pt>
    <dgm:pt modelId="{1BFA666F-9898-479A-A5FC-E75CDD263451}" type="sibTrans" cxnId="{97D5E28E-A997-4D35-AE05-5516D0C90941}">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DB03FCE5-356C-4005-AA42-966A95453D36}" type="pres">
      <dgm:prSet presAssocID="{415B3BD1-7158-4CA1-847D-2311BEA4A691}" presName="linNode" presStyleCnt="0"/>
      <dgm:spPr/>
    </dgm:pt>
    <dgm:pt modelId="{9357E245-C894-47C6-802C-E0E57826D312}" type="pres">
      <dgm:prSet presAssocID="{415B3BD1-7158-4CA1-847D-2311BEA4A691}" presName="parentText" presStyleLbl="node1" presStyleIdx="0" presStyleCnt="9">
        <dgm:presLayoutVars>
          <dgm:chMax val="1"/>
          <dgm:bulletEnabled val="1"/>
        </dgm:presLayoutVars>
      </dgm:prSet>
      <dgm:spPr/>
    </dgm:pt>
    <dgm:pt modelId="{55979D00-EBF7-49CD-9E02-F69F36A9CB18}" type="pres">
      <dgm:prSet presAssocID="{415B3BD1-7158-4CA1-847D-2311BEA4A691}" presName="descendantText" presStyleLbl="alignAccFollowNode1" presStyleIdx="0" presStyleCnt="9">
        <dgm:presLayoutVars>
          <dgm:bulletEnabled val="1"/>
        </dgm:presLayoutVars>
      </dgm:prSet>
      <dgm:spPr/>
    </dgm:pt>
    <dgm:pt modelId="{6329A655-A67E-4154-A1A2-62C716DE9C20}" type="pres">
      <dgm:prSet presAssocID="{F92C8874-63BB-48C8-9B40-2F3E3A27862B}" presName="sp" presStyleCnt="0"/>
      <dgm:spPr/>
    </dgm:pt>
    <dgm:pt modelId="{8CA31BE4-82D3-48C6-A0BB-A4C6AE528FCC}" type="pres">
      <dgm:prSet presAssocID="{D00865D4-EF53-4076-A220-9C193B23A042}" presName="linNode" presStyleCnt="0"/>
      <dgm:spPr/>
    </dgm:pt>
    <dgm:pt modelId="{178A116C-456D-44A4-821D-E5C94395A50E}" type="pres">
      <dgm:prSet presAssocID="{D00865D4-EF53-4076-A220-9C193B23A042}" presName="parentText" presStyleLbl="node1" presStyleIdx="1" presStyleCnt="9">
        <dgm:presLayoutVars>
          <dgm:chMax val="1"/>
          <dgm:bulletEnabled val="1"/>
        </dgm:presLayoutVars>
      </dgm:prSet>
      <dgm:spPr/>
    </dgm:pt>
    <dgm:pt modelId="{6EFF7972-0719-4660-A9AC-A33A4B89524C}" type="pres">
      <dgm:prSet presAssocID="{D00865D4-EF53-4076-A220-9C193B23A042}" presName="descendantText" presStyleLbl="alignAccFollowNode1" presStyleIdx="1" presStyleCnt="9">
        <dgm:presLayoutVars>
          <dgm:bulletEnabled val="1"/>
        </dgm:presLayoutVars>
      </dgm:prSet>
      <dgm:spPr/>
    </dgm:pt>
    <dgm:pt modelId="{4EB1BA25-DC0D-45F4-ADCD-C5FA377BF444}" type="pres">
      <dgm:prSet presAssocID="{9824D203-0B3D-4EB3-87A0-C44C9A84783F}" presName="sp" presStyleCnt="0"/>
      <dgm:spPr/>
    </dgm:pt>
    <dgm:pt modelId="{40F91EC1-4156-4BC2-A57A-5388D00DADA3}" type="pres">
      <dgm:prSet presAssocID="{A32DAABF-A564-4C17-ACB4-1AF3E3387730}" presName="linNode" presStyleCnt="0"/>
      <dgm:spPr/>
    </dgm:pt>
    <dgm:pt modelId="{9BD6799A-BAAC-443D-8F3C-0CCB83C24F3B}" type="pres">
      <dgm:prSet presAssocID="{A32DAABF-A564-4C17-ACB4-1AF3E3387730}" presName="parentText" presStyleLbl="node1" presStyleIdx="2" presStyleCnt="9">
        <dgm:presLayoutVars>
          <dgm:chMax val="1"/>
          <dgm:bulletEnabled val="1"/>
        </dgm:presLayoutVars>
      </dgm:prSet>
      <dgm:spPr/>
    </dgm:pt>
    <dgm:pt modelId="{F4D3526D-FC58-4CD6-810B-04824F81AAC5}" type="pres">
      <dgm:prSet presAssocID="{A32DAABF-A564-4C17-ACB4-1AF3E3387730}" presName="descendantText" presStyleLbl="alignAccFollowNode1" presStyleIdx="2" presStyleCnt="9">
        <dgm:presLayoutVars>
          <dgm:bulletEnabled val="1"/>
        </dgm:presLayoutVars>
      </dgm:prSet>
      <dgm:spPr/>
    </dgm:pt>
    <dgm:pt modelId="{B391F73D-DBE3-496F-B671-FBC2C46942B4}" type="pres">
      <dgm:prSet presAssocID="{B034FA4E-E573-4672-8948-70B5D80AB4BF}" presName="sp" presStyleCnt="0"/>
      <dgm:spPr/>
    </dgm:pt>
    <dgm:pt modelId="{DBA3419F-6B64-4B6E-8AB0-05DA6B195A26}" type="pres">
      <dgm:prSet presAssocID="{6EF1F4F9-4641-4B2C-A920-193FCD08450C}" presName="linNode" presStyleCnt="0"/>
      <dgm:spPr/>
    </dgm:pt>
    <dgm:pt modelId="{0DAAD15B-7978-49C2-B211-93BC2E350AE4}" type="pres">
      <dgm:prSet presAssocID="{6EF1F4F9-4641-4B2C-A920-193FCD08450C}" presName="parentText" presStyleLbl="node1" presStyleIdx="3" presStyleCnt="9">
        <dgm:presLayoutVars>
          <dgm:chMax val="1"/>
          <dgm:bulletEnabled val="1"/>
        </dgm:presLayoutVars>
      </dgm:prSet>
      <dgm:spPr/>
    </dgm:pt>
    <dgm:pt modelId="{F05C8273-83AC-4CFF-9ED6-0D94636FF535}" type="pres">
      <dgm:prSet presAssocID="{6EF1F4F9-4641-4B2C-A920-193FCD08450C}" presName="descendantText" presStyleLbl="alignAccFollowNode1" presStyleIdx="3" presStyleCnt="9">
        <dgm:presLayoutVars>
          <dgm:bulletEnabled val="1"/>
        </dgm:presLayoutVars>
      </dgm:prSet>
      <dgm:spPr/>
    </dgm:pt>
    <dgm:pt modelId="{5CBE6F08-A96E-4EA8-A3D4-EAB608CB2FCF}" type="pres">
      <dgm:prSet presAssocID="{56A01E46-903A-4EE7-BAE5-1B84356384FA}" presName="sp" presStyleCnt="0"/>
      <dgm:spPr/>
    </dgm:pt>
    <dgm:pt modelId="{26BD4541-2A4B-4D3B-8265-500D1F88EAA2}" type="pres">
      <dgm:prSet presAssocID="{C6264D73-C84C-45F4-8C19-8A7D5B23DE2E}" presName="linNode" presStyleCnt="0"/>
      <dgm:spPr/>
    </dgm:pt>
    <dgm:pt modelId="{B28C647F-05F3-489D-BE36-CDB8A3ECE659}" type="pres">
      <dgm:prSet presAssocID="{C6264D73-C84C-45F4-8C19-8A7D5B23DE2E}" presName="parentText" presStyleLbl="node1" presStyleIdx="4" presStyleCnt="9">
        <dgm:presLayoutVars>
          <dgm:chMax val="1"/>
          <dgm:bulletEnabled val="1"/>
        </dgm:presLayoutVars>
      </dgm:prSet>
      <dgm:spPr/>
    </dgm:pt>
    <dgm:pt modelId="{6A35436E-296B-4C60-A420-8BFDBD7E18F5}" type="pres">
      <dgm:prSet presAssocID="{C6264D73-C84C-45F4-8C19-8A7D5B23DE2E}" presName="descendantText" presStyleLbl="alignAccFollowNode1" presStyleIdx="4" presStyleCnt="9">
        <dgm:presLayoutVars>
          <dgm:bulletEnabled val="1"/>
        </dgm:presLayoutVars>
      </dgm:prSet>
      <dgm:spPr/>
    </dgm:pt>
    <dgm:pt modelId="{E79721F0-2AF8-48A2-B531-647DA0C86BBF}" type="pres">
      <dgm:prSet presAssocID="{288CEF84-A133-4650-91AC-4CA9A0BE1CC8}" presName="sp" presStyleCnt="0"/>
      <dgm:spPr/>
    </dgm:pt>
    <dgm:pt modelId="{9FCEF62C-0606-437B-B7E5-C4C81C7F1C63}" type="pres">
      <dgm:prSet presAssocID="{176C6F5F-6D80-40C3-AE97-04DB8620F3CD}" presName="linNode" presStyleCnt="0"/>
      <dgm:spPr/>
    </dgm:pt>
    <dgm:pt modelId="{06A480A2-053B-4DD5-B61D-F8245DF9C84C}" type="pres">
      <dgm:prSet presAssocID="{176C6F5F-6D80-40C3-AE97-04DB8620F3CD}" presName="parentText" presStyleLbl="node1" presStyleIdx="5" presStyleCnt="9">
        <dgm:presLayoutVars>
          <dgm:chMax val="1"/>
          <dgm:bulletEnabled val="1"/>
        </dgm:presLayoutVars>
      </dgm:prSet>
      <dgm:spPr/>
    </dgm:pt>
    <dgm:pt modelId="{53E815A5-5703-4D45-A3FE-DF06B81DE29C}" type="pres">
      <dgm:prSet presAssocID="{176C6F5F-6D80-40C3-AE97-04DB8620F3CD}" presName="descendantText" presStyleLbl="alignAccFollowNode1" presStyleIdx="5" presStyleCnt="9">
        <dgm:presLayoutVars>
          <dgm:bulletEnabled val="1"/>
        </dgm:presLayoutVars>
      </dgm:prSet>
      <dgm:spPr/>
    </dgm:pt>
    <dgm:pt modelId="{14169ED2-A9EC-4C29-979F-268AD39254EC}" type="pres">
      <dgm:prSet presAssocID="{28441A53-C870-4958-9725-46D87A84CBFF}" presName="sp" presStyleCnt="0"/>
      <dgm:spPr/>
    </dgm:pt>
    <dgm:pt modelId="{A4EB36D2-8AE4-40F1-99AA-59BC4F48D36E}" type="pres">
      <dgm:prSet presAssocID="{BB0100E1-16DB-4C9D-A003-235BF6752C26}" presName="linNode" presStyleCnt="0"/>
      <dgm:spPr/>
    </dgm:pt>
    <dgm:pt modelId="{2A4D432F-77CA-482F-97A4-2BD75C618F90}" type="pres">
      <dgm:prSet presAssocID="{BB0100E1-16DB-4C9D-A003-235BF6752C26}" presName="parentText" presStyleLbl="node1" presStyleIdx="6" presStyleCnt="9">
        <dgm:presLayoutVars>
          <dgm:chMax val="1"/>
          <dgm:bulletEnabled val="1"/>
        </dgm:presLayoutVars>
      </dgm:prSet>
      <dgm:spPr/>
    </dgm:pt>
    <dgm:pt modelId="{5354D369-086D-4E18-9328-EFDEB049DCB0}" type="pres">
      <dgm:prSet presAssocID="{BB0100E1-16DB-4C9D-A003-235BF6752C26}" presName="descendantText" presStyleLbl="alignAccFollowNode1" presStyleIdx="6" presStyleCnt="9">
        <dgm:presLayoutVars>
          <dgm:bulletEnabled val="1"/>
        </dgm:presLayoutVars>
      </dgm:prSet>
      <dgm:spPr/>
    </dgm:pt>
    <dgm:pt modelId="{1CCA4040-ADF7-4721-ABF9-0F91B044CE46}" type="pres">
      <dgm:prSet presAssocID="{504E34B0-E398-47C4-865F-36D4372BD8BD}" presName="sp" presStyleCnt="0"/>
      <dgm:spPr/>
    </dgm:pt>
    <dgm:pt modelId="{BFFD3C9C-0517-42F4-9353-799646B2D975}" type="pres">
      <dgm:prSet presAssocID="{43CA63CB-3BD4-47C5-B499-EDC20BEA3D48}" presName="linNode" presStyleCnt="0"/>
      <dgm:spPr/>
    </dgm:pt>
    <dgm:pt modelId="{EF17DF00-2137-4C39-BFD9-66001543CA50}" type="pres">
      <dgm:prSet presAssocID="{43CA63CB-3BD4-47C5-B499-EDC20BEA3D48}" presName="parentText" presStyleLbl="node1" presStyleIdx="7" presStyleCnt="9">
        <dgm:presLayoutVars>
          <dgm:chMax val="1"/>
          <dgm:bulletEnabled val="1"/>
        </dgm:presLayoutVars>
      </dgm:prSet>
      <dgm:spPr/>
    </dgm:pt>
    <dgm:pt modelId="{55C214C3-5B8C-49F1-B5F0-0F60D514B3D1}" type="pres">
      <dgm:prSet presAssocID="{43CA63CB-3BD4-47C5-B499-EDC20BEA3D48}" presName="descendantText" presStyleLbl="alignAccFollowNode1" presStyleIdx="7" presStyleCnt="9">
        <dgm:presLayoutVars>
          <dgm:bulletEnabled val="1"/>
        </dgm:presLayoutVars>
      </dgm:prSet>
      <dgm:spPr/>
    </dgm:pt>
    <dgm:pt modelId="{9CA3399A-AC74-4226-9A8E-F45CD003896D}" type="pres">
      <dgm:prSet presAssocID="{2E4F2471-5FFA-4612-B5F7-E5CE5F0C7D69}" presName="sp" presStyleCnt="0"/>
      <dgm:spPr/>
    </dgm:pt>
    <dgm:pt modelId="{94247254-43B0-499A-9E86-8BE89447A4B3}" type="pres">
      <dgm:prSet presAssocID="{60584A14-9637-4B01-A319-44EF30F599D2}" presName="linNode" presStyleCnt="0"/>
      <dgm:spPr/>
    </dgm:pt>
    <dgm:pt modelId="{D7385975-8B6C-4C24-8980-15D2DDF347A7}" type="pres">
      <dgm:prSet presAssocID="{60584A14-9637-4B01-A319-44EF30F599D2}" presName="parentText" presStyleLbl="node1" presStyleIdx="8" presStyleCnt="9">
        <dgm:presLayoutVars>
          <dgm:chMax val="1"/>
          <dgm:bulletEnabled val="1"/>
        </dgm:presLayoutVars>
      </dgm:prSet>
      <dgm:spPr/>
    </dgm:pt>
    <dgm:pt modelId="{0EEDF6DC-A818-48F1-A246-3B80FF309FB7}" type="pres">
      <dgm:prSet presAssocID="{60584A14-9637-4B01-A319-44EF30F599D2}" presName="descendantText" presStyleLbl="alignAccFollowNode1" presStyleIdx="8" presStyleCnt="9">
        <dgm:presLayoutVars>
          <dgm:bulletEnabled val="1"/>
        </dgm:presLayoutVars>
      </dgm:prSet>
      <dgm:spPr/>
    </dgm:pt>
  </dgm:ptLst>
  <dgm:cxnLst>
    <dgm:cxn modelId="{DBC77503-DACB-4131-949C-AE984080B7AD}" srcId="{FA4B04D0-05A2-4766-B513-17BDDD4D96E9}" destId="{6EF1F4F9-4641-4B2C-A920-193FCD08450C}" srcOrd="3" destOrd="0" parTransId="{1B75D8EB-63CC-49AE-B74C-0D7950857FDE}" sibTransId="{56A01E46-903A-4EE7-BAE5-1B84356384FA}"/>
    <dgm:cxn modelId="{DB1B6609-F41A-43C3-884B-6391A9557038}" srcId="{415B3BD1-7158-4CA1-847D-2311BEA4A691}" destId="{F629D088-E614-47F7-8676-B53532B15290}" srcOrd="1" destOrd="0" parTransId="{B26EBF9C-586A-4DD9-AB2A-DF463BBB2239}" sibTransId="{40ACA611-8ACC-46C2-9751-E58679FE44A4}"/>
    <dgm:cxn modelId="{F9F3360A-CF16-4365-9807-CD7D936A6AF7}" srcId="{C6264D73-C84C-45F4-8C19-8A7D5B23DE2E}" destId="{37C829EF-1D2A-4BB7-BDDD-1482B57F0681}" srcOrd="0" destOrd="0" parTransId="{CCDB1951-59B7-4CCB-80D8-79604E4924C2}" sibTransId="{FB2245BE-745A-4996-B516-BBF921875A0E}"/>
    <dgm:cxn modelId="{36CDC615-A29C-437E-BFFC-83BC5956F186}" type="presOf" srcId="{415B3BD1-7158-4CA1-847D-2311BEA4A691}" destId="{9357E245-C894-47C6-802C-E0E57826D312}" srcOrd="0" destOrd="0" presId="urn:microsoft.com/office/officeart/2005/8/layout/vList5"/>
    <dgm:cxn modelId="{4667BD17-5182-4F4E-AC33-550C384DC33D}" srcId="{FA4B04D0-05A2-4766-B513-17BDDD4D96E9}" destId="{C6264D73-C84C-45F4-8C19-8A7D5B23DE2E}" srcOrd="4" destOrd="0" parTransId="{DD26EED6-B954-41E7-8DDB-B7E7E32C2857}" sibTransId="{288CEF84-A133-4650-91AC-4CA9A0BE1CC8}"/>
    <dgm:cxn modelId="{C0A09F1A-BD41-4810-B835-428ACF8B5F3A}" srcId="{176C6F5F-6D80-40C3-AE97-04DB8620F3CD}" destId="{3054D9E0-AA18-4F5C-AE91-9F2245A8B812}" srcOrd="0" destOrd="0" parTransId="{671BF33B-418C-4943-B2D6-51335820981B}" sibTransId="{C420D38A-59F1-4E50-B185-1F1B25A1E785}"/>
    <dgm:cxn modelId="{EA453126-AFBA-4069-853F-C5FCEACB672E}" srcId="{FA4B04D0-05A2-4766-B513-17BDDD4D96E9}" destId="{415B3BD1-7158-4CA1-847D-2311BEA4A691}" srcOrd="0" destOrd="0" parTransId="{F4775309-21E2-4D84-8B01-CED51826FD33}" sibTransId="{F92C8874-63BB-48C8-9B40-2F3E3A27862B}"/>
    <dgm:cxn modelId="{7F450027-8CA8-46DF-8CB0-47F13F887191}" srcId="{A32DAABF-A564-4C17-ACB4-1AF3E3387730}" destId="{DD9718A6-AA7C-4AEB-9FEC-70B5FCDC2DC5}" srcOrd="0" destOrd="0" parTransId="{3BF6B1C2-4B6D-4360-AC44-383C3EF586A5}" sibTransId="{F5220C3C-7E05-4CB4-9F57-80FDDC5A76AB}"/>
    <dgm:cxn modelId="{ED294F39-6718-4DFA-9865-C98EA4726BC0}" type="presOf" srcId="{A2535B91-4F22-4C24-B2E2-39AB9320B2AD}" destId="{0EEDF6DC-A818-48F1-A246-3B80FF309FB7}" srcOrd="0" destOrd="0" presId="urn:microsoft.com/office/officeart/2005/8/layout/vList5"/>
    <dgm:cxn modelId="{B2D9B646-EC88-44BD-BB95-D233E239C1BE}" type="presOf" srcId="{045CCC88-446D-4F97-A5DF-964BE56F34D9}" destId="{55C214C3-5B8C-49F1-B5F0-0F60D514B3D1}" srcOrd="0" destOrd="0" presId="urn:microsoft.com/office/officeart/2005/8/layout/vList5"/>
    <dgm:cxn modelId="{435C5A47-2811-44DA-AD76-B1C3F893D2B3}" type="presOf" srcId="{37C829EF-1D2A-4BB7-BDDD-1482B57F0681}" destId="{6A35436E-296B-4C60-A420-8BFDBD7E18F5}" srcOrd="0" destOrd="0" presId="urn:microsoft.com/office/officeart/2005/8/layout/vList5"/>
    <dgm:cxn modelId="{C179FE55-2045-4855-9189-F91797538820}" srcId="{43CA63CB-3BD4-47C5-B499-EDC20BEA3D48}" destId="{045CCC88-446D-4F97-A5DF-964BE56F34D9}" srcOrd="0" destOrd="0" parTransId="{4DAB0796-1275-450E-933E-C415B8CE0702}" sibTransId="{F0F28A95-C760-4AF3-B1A6-4270D74E4AF3}"/>
    <dgm:cxn modelId="{BF6A577F-B742-4899-88EA-78C0210A695E}" type="presOf" srcId="{4D549054-06E8-4066-BAD9-16A7F47514A6}" destId="{6EFF7972-0719-4660-A9AC-A33A4B89524C}" srcOrd="0" destOrd="0" presId="urn:microsoft.com/office/officeart/2005/8/layout/vList5"/>
    <dgm:cxn modelId="{11B98682-855A-4162-A107-CB4963006115}" type="presOf" srcId="{43CA63CB-3BD4-47C5-B499-EDC20BEA3D48}" destId="{EF17DF00-2137-4C39-BFD9-66001543CA50}" srcOrd="0" destOrd="0" presId="urn:microsoft.com/office/officeart/2005/8/layout/vList5"/>
    <dgm:cxn modelId="{2CA71386-915D-48A2-930C-B8918434CA3A}" type="presOf" srcId="{CB7CA22F-F859-4DB0-9397-2248BE1110E2}" destId="{5354D369-086D-4E18-9328-EFDEB049DCB0}" srcOrd="0" destOrd="0" presId="urn:microsoft.com/office/officeart/2005/8/layout/vList5"/>
    <dgm:cxn modelId="{97D5E28E-A997-4D35-AE05-5516D0C90941}" srcId="{D00865D4-EF53-4076-A220-9C193B23A042}" destId="{5435D037-20B5-44C8-A5A6-271BFA4D4EE3}" srcOrd="1" destOrd="0" parTransId="{C74FBA62-35F6-4D76-BEAE-8F3B1EF26A2E}" sibTransId="{1BFA666F-9898-479A-A5FC-E75CDD263451}"/>
    <dgm:cxn modelId="{A1517890-32C3-4ECB-BFC3-70D8BF9D31E1}" type="presOf" srcId="{B1EF3075-BDD0-4017-9BE3-8BDE95B37F9E}" destId="{55979D00-EBF7-49CD-9E02-F69F36A9CB18}" srcOrd="0" destOrd="0" presId="urn:microsoft.com/office/officeart/2005/8/layout/vList5"/>
    <dgm:cxn modelId="{65ABFB92-8F5A-41BE-A061-A08E8A17505F}" type="presOf" srcId="{DD9718A6-AA7C-4AEB-9FEC-70B5FCDC2DC5}" destId="{F4D3526D-FC58-4CD6-810B-04824F81AAC5}" srcOrd="0" destOrd="0" presId="urn:microsoft.com/office/officeart/2005/8/layout/vList5"/>
    <dgm:cxn modelId="{BA085D9E-6CC6-416A-B752-0B41DC76DE59}" srcId="{415B3BD1-7158-4CA1-847D-2311BEA4A691}" destId="{B1EF3075-BDD0-4017-9BE3-8BDE95B37F9E}" srcOrd="0" destOrd="0" parTransId="{7CD6195D-5E09-4C7F-97B1-05FF197EFBC9}" sibTransId="{BE2457FA-314B-4013-8E6D-9C65F946DB37}"/>
    <dgm:cxn modelId="{6B0641A5-97C7-45BF-BCE3-E70C8A9C6F67}" srcId="{D00865D4-EF53-4076-A220-9C193B23A042}" destId="{4D549054-06E8-4066-BAD9-16A7F47514A6}" srcOrd="0" destOrd="0" parTransId="{087090B8-8491-4E72-8A8F-BB4B1C7CDD34}" sibTransId="{055B92E4-B7A4-4B4E-A0F6-182995EF18DB}"/>
    <dgm:cxn modelId="{2EF537A8-67D8-4960-8441-4B9EB07EEAE1}" type="presOf" srcId="{3054D9E0-AA18-4F5C-AE91-9F2245A8B812}" destId="{53E815A5-5703-4D45-A3FE-DF06B81DE29C}" srcOrd="0" destOrd="0" presId="urn:microsoft.com/office/officeart/2005/8/layout/vList5"/>
    <dgm:cxn modelId="{DBF5A1AF-55C3-4151-8D0E-A7F00D991137}" type="presOf" srcId="{A32DAABF-A564-4C17-ACB4-1AF3E3387730}" destId="{9BD6799A-BAAC-443D-8F3C-0CCB83C24F3B}" srcOrd="0" destOrd="0" presId="urn:microsoft.com/office/officeart/2005/8/layout/vList5"/>
    <dgm:cxn modelId="{2A56C0B3-1C40-42CD-A2D3-02954410CEEF}" srcId="{FA4B04D0-05A2-4766-B513-17BDDD4D96E9}" destId="{D00865D4-EF53-4076-A220-9C193B23A042}" srcOrd="1" destOrd="0" parTransId="{7896452D-C960-4BB0-ACCC-85D5E59B862F}" sibTransId="{9824D203-0B3D-4EB3-87A0-C44C9A84783F}"/>
    <dgm:cxn modelId="{7EF935B5-07D6-4559-8F2F-36EC76515C0E}" type="presOf" srcId="{BB0100E1-16DB-4C9D-A003-235BF6752C26}" destId="{2A4D432F-77CA-482F-97A4-2BD75C618F90}" srcOrd="0" destOrd="0" presId="urn:microsoft.com/office/officeart/2005/8/layout/vList5"/>
    <dgm:cxn modelId="{8E60C6B6-427A-4D4A-A584-D411084FC4CE}" srcId="{FA4B04D0-05A2-4766-B513-17BDDD4D96E9}" destId="{A32DAABF-A564-4C17-ACB4-1AF3E3387730}" srcOrd="2" destOrd="0" parTransId="{356EC1CB-23FF-4F56-880E-6205A7B71763}" sibTransId="{B034FA4E-E573-4672-8948-70B5D80AB4BF}"/>
    <dgm:cxn modelId="{C6A9E2BF-E755-4B4D-BA1A-D78490299C73}" srcId="{FA4B04D0-05A2-4766-B513-17BDDD4D96E9}" destId="{BB0100E1-16DB-4C9D-A003-235BF6752C26}" srcOrd="6" destOrd="0" parTransId="{EC61C644-8907-4ABC-BD8C-96C3BB50ED78}" sibTransId="{504E34B0-E398-47C4-865F-36D4372BD8BD}"/>
    <dgm:cxn modelId="{C2D848C4-2CBD-42FC-A4B4-B3B2F7E42770}" type="presOf" srcId="{5435D037-20B5-44C8-A5A6-271BFA4D4EE3}" destId="{6EFF7972-0719-4660-A9AC-A33A4B89524C}" srcOrd="0" destOrd="1" presId="urn:microsoft.com/office/officeart/2005/8/layout/vList5"/>
    <dgm:cxn modelId="{F2A181C8-58F8-4264-AE6E-AB248EA20273}" srcId="{FA4B04D0-05A2-4766-B513-17BDDD4D96E9}" destId="{176C6F5F-6D80-40C3-AE97-04DB8620F3CD}" srcOrd="5" destOrd="0" parTransId="{DF6372F4-D591-4E4F-BEB4-BA32BB47E159}" sibTransId="{28441A53-C870-4958-9725-46D87A84CBFF}"/>
    <dgm:cxn modelId="{5BBC2BCD-AB0A-4656-B2C2-ACC95371C37D}" srcId="{60584A14-9637-4B01-A319-44EF30F599D2}" destId="{A2535B91-4F22-4C24-B2E2-39AB9320B2AD}" srcOrd="0" destOrd="0" parTransId="{9FEFAD5F-37AB-47D2-BF3F-06949456C98D}" sibTransId="{48EC30C2-3BB4-4B70-809B-2983C2CC18FD}"/>
    <dgm:cxn modelId="{7D8193D8-9784-4F8B-BDCA-CFF6E56EB6CA}" srcId="{FA4B04D0-05A2-4766-B513-17BDDD4D96E9}" destId="{60584A14-9637-4B01-A319-44EF30F599D2}" srcOrd="8" destOrd="0" parTransId="{9468F143-EEE4-41AC-AD1C-FD2945F66FA6}" sibTransId="{D30622C4-FD02-4D31-A757-A6D5ED814A1E}"/>
    <dgm:cxn modelId="{849F87DB-4F11-4F2F-BF4A-5A7E17BE343A}" type="presOf" srcId="{176C6F5F-6D80-40C3-AE97-04DB8620F3CD}" destId="{06A480A2-053B-4DD5-B61D-F8245DF9C84C}" srcOrd="0" destOrd="0" presId="urn:microsoft.com/office/officeart/2005/8/layout/vList5"/>
    <dgm:cxn modelId="{373453DC-4DAA-4CF4-8659-8898ABDDBF81}" type="presOf" srcId="{6EF1F4F9-4641-4B2C-A920-193FCD08450C}" destId="{0DAAD15B-7978-49C2-B211-93BC2E350AE4}" srcOrd="0" destOrd="0" presId="urn:microsoft.com/office/officeart/2005/8/layout/vList5"/>
    <dgm:cxn modelId="{CB7CC0E4-81F2-424E-B513-ED45D44440E0}" type="presOf" srcId="{57704E23-B495-4296-A86D-2F0F12FB98D0}" destId="{F05C8273-83AC-4CFF-9ED6-0D94636FF535}" srcOrd="0" destOrd="0" presId="urn:microsoft.com/office/officeart/2005/8/layout/vList5"/>
    <dgm:cxn modelId="{154EBFE7-E559-48B0-8B4B-E1A160B0C885}" type="presOf" srcId="{F629D088-E614-47F7-8676-B53532B15290}" destId="{55979D00-EBF7-49CD-9E02-F69F36A9CB18}" srcOrd="0" destOrd="1" presId="urn:microsoft.com/office/officeart/2005/8/layout/vList5"/>
    <dgm:cxn modelId="{2A1A72EB-BF92-4444-B374-C44D045C6618}" type="presOf" srcId="{C6264D73-C84C-45F4-8C19-8A7D5B23DE2E}" destId="{B28C647F-05F3-489D-BE36-CDB8A3ECE659}" srcOrd="0" destOrd="0" presId="urn:microsoft.com/office/officeart/2005/8/layout/vList5"/>
    <dgm:cxn modelId="{8D8DA7F1-3C46-49E6-9F59-870E20FF3CBA}" srcId="{6EF1F4F9-4641-4B2C-A920-193FCD08450C}" destId="{57704E23-B495-4296-A86D-2F0F12FB98D0}" srcOrd="0" destOrd="0" parTransId="{954ED760-D533-4403-962E-E76B4EFFD76C}" sibTransId="{0D9C587B-8BDC-4A8F-A350-61331ABA2A82}"/>
    <dgm:cxn modelId="{0AD504F3-5D06-4735-85BF-048A43075F8E}" srcId="{BB0100E1-16DB-4C9D-A003-235BF6752C26}" destId="{CB7CA22F-F859-4DB0-9397-2248BE1110E2}" srcOrd="0" destOrd="0" parTransId="{A5E7F5EA-94FD-40DD-8471-3F924680789C}" sibTransId="{5D21C792-D961-4B0C-8F32-1ADA23B25740}"/>
    <dgm:cxn modelId="{EE7C4DF3-47B6-4F42-A07E-DCEAF29E8879}" type="presOf" srcId="{60584A14-9637-4B01-A319-44EF30F599D2}" destId="{D7385975-8B6C-4C24-8980-15D2DDF347A7}" srcOrd="0" destOrd="0" presId="urn:microsoft.com/office/officeart/2005/8/layout/vList5"/>
    <dgm:cxn modelId="{4879D5F3-ACD1-4DD3-9A25-0482933A3E1B}" srcId="{FA4B04D0-05A2-4766-B513-17BDDD4D96E9}" destId="{43CA63CB-3BD4-47C5-B499-EDC20BEA3D48}" srcOrd="7" destOrd="0" parTransId="{D5BEB234-6495-4D24-9222-43F693539393}" sibTransId="{2E4F2471-5FFA-4612-B5F7-E5CE5F0C7D69}"/>
    <dgm:cxn modelId="{C68103F6-0BD2-4D39-9D75-6F38FEF28B79}" type="presOf" srcId="{D00865D4-EF53-4076-A220-9C193B23A042}" destId="{178A116C-456D-44A4-821D-E5C94395A50E}" srcOrd="0" destOrd="0" presId="urn:microsoft.com/office/officeart/2005/8/layout/vList5"/>
    <dgm:cxn modelId="{F812EEFB-A136-45C2-9E01-A82130C24757}" type="presOf" srcId="{FA4B04D0-05A2-4766-B513-17BDDD4D96E9}" destId="{9C26173C-E116-4FA9-8F54-5C5FE57BF9A9}" srcOrd="0" destOrd="0" presId="urn:microsoft.com/office/officeart/2005/8/layout/vList5"/>
    <dgm:cxn modelId="{0ED5D771-F9B4-4247-B9DA-60BD962B348F}" type="presParOf" srcId="{9C26173C-E116-4FA9-8F54-5C5FE57BF9A9}" destId="{DB03FCE5-356C-4005-AA42-966A95453D36}" srcOrd="0" destOrd="0" presId="urn:microsoft.com/office/officeart/2005/8/layout/vList5"/>
    <dgm:cxn modelId="{02A33562-2357-4E3F-82A1-6BA5ADB06B69}" type="presParOf" srcId="{DB03FCE5-356C-4005-AA42-966A95453D36}" destId="{9357E245-C894-47C6-802C-E0E57826D312}" srcOrd="0" destOrd="0" presId="urn:microsoft.com/office/officeart/2005/8/layout/vList5"/>
    <dgm:cxn modelId="{2F1C26A9-387E-4319-94F6-3789DE18FDC2}" type="presParOf" srcId="{DB03FCE5-356C-4005-AA42-966A95453D36}" destId="{55979D00-EBF7-49CD-9E02-F69F36A9CB18}" srcOrd="1" destOrd="0" presId="urn:microsoft.com/office/officeart/2005/8/layout/vList5"/>
    <dgm:cxn modelId="{BCB87BBB-6341-46A9-BF42-6181E11236F9}" type="presParOf" srcId="{9C26173C-E116-4FA9-8F54-5C5FE57BF9A9}" destId="{6329A655-A67E-4154-A1A2-62C716DE9C20}" srcOrd="1" destOrd="0" presId="urn:microsoft.com/office/officeart/2005/8/layout/vList5"/>
    <dgm:cxn modelId="{AB513106-1CE0-481F-900A-CF13C657B539}" type="presParOf" srcId="{9C26173C-E116-4FA9-8F54-5C5FE57BF9A9}" destId="{8CA31BE4-82D3-48C6-A0BB-A4C6AE528FCC}" srcOrd="2" destOrd="0" presId="urn:microsoft.com/office/officeart/2005/8/layout/vList5"/>
    <dgm:cxn modelId="{69510702-8E1B-47DB-8378-BA207E23DD18}" type="presParOf" srcId="{8CA31BE4-82D3-48C6-A0BB-A4C6AE528FCC}" destId="{178A116C-456D-44A4-821D-E5C94395A50E}" srcOrd="0" destOrd="0" presId="urn:microsoft.com/office/officeart/2005/8/layout/vList5"/>
    <dgm:cxn modelId="{A6FF02C4-91F3-4CA8-B3FF-96936D3F523C}" type="presParOf" srcId="{8CA31BE4-82D3-48C6-A0BB-A4C6AE528FCC}" destId="{6EFF7972-0719-4660-A9AC-A33A4B89524C}" srcOrd="1" destOrd="0" presId="urn:microsoft.com/office/officeart/2005/8/layout/vList5"/>
    <dgm:cxn modelId="{04B4683D-AF8F-4621-BCCE-77626800407C}" type="presParOf" srcId="{9C26173C-E116-4FA9-8F54-5C5FE57BF9A9}" destId="{4EB1BA25-DC0D-45F4-ADCD-C5FA377BF444}" srcOrd="3" destOrd="0" presId="urn:microsoft.com/office/officeart/2005/8/layout/vList5"/>
    <dgm:cxn modelId="{9A0F4351-66C0-43A0-9B45-840C6FEC7894}" type="presParOf" srcId="{9C26173C-E116-4FA9-8F54-5C5FE57BF9A9}" destId="{40F91EC1-4156-4BC2-A57A-5388D00DADA3}" srcOrd="4" destOrd="0" presId="urn:microsoft.com/office/officeart/2005/8/layout/vList5"/>
    <dgm:cxn modelId="{9C5F2399-2D86-44DB-B8B1-90A477209A33}" type="presParOf" srcId="{40F91EC1-4156-4BC2-A57A-5388D00DADA3}" destId="{9BD6799A-BAAC-443D-8F3C-0CCB83C24F3B}" srcOrd="0" destOrd="0" presId="urn:microsoft.com/office/officeart/2005/8/layout/vList5"/>
    <dgm:cxn modelId="{6D4DC6B0-9828-47D5-9D18-B8AF5B1F5AE8}" type="presParOf" srcId="{40F91EC1-4156-4BC2-A57A-5388D00DADA3}" destId="{F4D3526D-FC58-4CD6-810B-04824F81AAC5}" srcOrd="1" destOrd="0" presId="urn:microsoft.com/office/officeart/2005/8/layout/vList5"/>
    <dgm:cxn modelId="{0362AAA9-A210-47DA-8146-41ED7E5E07AE}" type="presParOf" srcId="{9C26173C-E116-4FA9-8F54-5C5FE57BF9A9}" destId="{B391F73D-DBE3-496F-B671-FBC2C46942B4}" srcOrd="5" destOrd="0" presId="urn:microsoft.com/office/officeart/2005/8/layout/vList5"/>
    <dgm:cxn modelId="{A9FB7ECA-0019-4136-8750-944BD42552AA}" type="presParOf" srcId="{9C26173C-E116-4FA9-8F54-5C5FE57BF9A9}" destId="{DBA3419F-6B64-4B6E-8AB0-05DA6B195A26}" srcOrd="6" destOrd="0" presId="urn:microsoft.com/office/officeart/2005/8/layout/vList5"/>
    <dgm:cxn modelId="{6664376D-5A63-4F74-B63E-ECBDC568B0C5}" type="presParOf" srcId="{DBA3419F-6B64-4B6E-8AB0-05DA6B195A26}" destId="{0DAAD15B-7978-49C2-B211-93BC2E350AE4}" srcOrd="0" destOrd="0" presId="urn:microsoft.com/office/officeart/2005/8/layout/vList5"/>
    <dgm:cxn modelId="{B0D00198-96DD-47B3-AFDF-7BB227877D94}" type="presParOf" srcId="{DBA3419F-6B64-4B6E-8AB0-05DA6B195A26}" destId="{F05C8273-83AC-4CFF-9ED6-0D94636FF535}" srcOrd="1" destOrd="0" presId="urn:microsoft.com/office/officeart/2005/8/layout/vList5"/>
    <dgm:cxn modelId="{AC83007B-1966-4630-905F-CD1BDC541CAC}" type="presParOf" srcId="{9C26173C-E116-4FA9-8F54-5C5FE57BF9A9}" destId="{5CBE6F08-A96E-4EA8-A3D4-EAB608CB2FCF}" srcOrd="7" destOrd="0" presId="urn:microsoft.com/office/officeart/2005/8/layout/vList5"/>
    <dgm:cxn modelId="{A78469D2-5DED-410F-8291-EA20CCBB5A5B}" type="presParOf" srcId="{9C26173C-E116-4FA9-8F54-5C5FE57BF9A9}" destId="{26BD4541-2A4B-4D3B-8265-500D1F88EAA2}" srcOrd="8" destOrd="0" presId="urn:microsoft.com/office/officeart/2005/8/layout/vList5"/>
    <dgm:cxn modelId="{3F9E3277-7D84-4556-B73D-262EEB94F6FF}" type="presParOf" srcId="{26BD4541-2A4B-4D3B-8265-500D1F88EAA2}" destId="{B28C647F-05F3-489D-BE36-CDB8A3ECE659}" srcOrd="0" destOrd="0" presId="urn:microsoft.com/office/officeart/2005/8/layout/vList5"/>
    <dgm:cxn modelId="{DA0F3334-9606-4CFA-AC3B-4FFF51F629F2}" type="presParOf" srcId="{26BD4541-2A4B-4D3B-8265-500D1F88EAA2}" destId="{6A35436E-296B-4C60-A420-8BFDBD7E18F5}" srcOrd="1" destOrd="0" presId="urn:microsoft.com/office/officeart/2005/8/layout/vList5"/>
    <dgm:cxn modelId="{B313A5B1-8A6C-4CAA-BA1E-2B4A7BBC1430}" type="presParOf" srcId="{9C26173C-E116-4FA9-8F54-5C5FE57BF9A9}" destId="{E79721F0-2AF8-48A2-B531-647DA0C86BBF}" srcOrd="9" destOrd="0" presId="urn:microsoft.com/office/officeart/2005/8/layout/vList5"/>
    <dgm:cxn modelId="{9A9FAD3E-CA58-43C3-AAA7-79431159661D}" type="presParOf" srcId="{9C26173C-E116-4FA9-8F54-5C5FE57BF9A9}" destId="{9FCEF62C-0606-437B-B7E5-C4C81C7F1C63}" srcOrd="10" destOrd="0" presId="urn:microsoft.com/office/officeart/2005/8/layout/vList5"/>
    <dgm:cxn modelId="{B1EC02BC-D0D1-4894-AEAD-BE74FCE064E7}" type="presParOf" srcId="{9FCEF62C-0606-437B-B7E5-C4C81C7F1C63}" destId="{06A480A2-053B-4DD5-B61D-F8245DF9C84C}" srcOrd="0" destOrd="0" presId="urn:microsoft.com/office/officeart/2005/8/layout/vList5"/>
    <dgm:cxn modelId="{91C91088-E77C-4B40-A344-3D1D2D381643}" type="presParOf" srcId="{9FCEF62C-0606-437B-B7E5-C4C81C7F1C63}" destId="{53E815A5-5703-4D45-A3FE-DF06B81DE29C}" srcOrd="1" destOrd="0" presId="urn:microsoft.com/office/officeart/2005/8/layout/vList5"/>
    <dgm:cxn modelId="{FB335902-62E7-4D96-85C2-40D5A71CEC00}" type="presParOf" srcId="{9C26173C-E116-4FA9-8F54-5C5FE57BF9A9}" destId="{14169ED2-A9EC-4C29-979F-268AD39254EC}" srcOrd="11" destOrd="0" presId="urn:microsoft.com/office/officeart/2005/8/layout/vList5"/>
    <dgm:cxn modelId="{7D37D960-0CA4-4D08-9306-C069224734C2}" type="presParOf" srcId="{9C26173C-E116-4FA9-8F54-5C5FE57BF9A9}" destId="{A4EB36D2-8AE4-40F1-99AA-59BC4F48D36E}" srcOrd="12" destOrd="0" presId="urn:microsoft.com/office/officeart/2005/8/layout/vList5"/>
    <dgm:cxn modelId="{12AD8EA6-9A2C-4616-A064-D10EF8AB0BC4}" type="presParOf" srcId="{A4EB36D2-8AE4-40F1-99AA-59BC4F48D36E}" destId="{2A4D432F-77CA-482F-97A4-2BD75C618F90}" srcOrd="0" destOrd="0" presId="urn:microsoft.com/office/officeart/2005/8/layout/vList5"/>
    <dgm:cxn modelId="{7274C6BA-1492-4CC9-9E0D-8610A308E90E}" type="presParOf" srcId="{A4EB36D2-8AE4-40F1-99AA-59BC4F48D36E}" destId="{5354D369-086D-4E18-9328-EFDEB049DCB0}" srcOrd="1" destOrd="0" presId="urn:microsoft.com/office/officeart/2005/8/layout/vList5"/>
    <dgm:cxn modelId="{1A9E7B81-6CDB-4A7A-B2CE-6A966A43B262}" type="presParOf" srcId="{9C26173C-E116-4FA9-8F54-5C5FE57BF9A9}" destId="{1CCA4040-ADF7-4721-ABF9-0F91B044CE46}" srcOrd="13" destOrd="0" presId="urn:microsoft.com/office/officeart/2005/8/layout/vList5"/>
    <dgm:cxn modelId="{D8B2EBE2-1903-4D12-8C7E-D6E6AA5F129D}" type="presParOf" srcId="{9C26173C-E116-4FA9-8F54-5C5FE57BF9A9}" destId="{BFFD3C9C-0517-42F4-9353-799646B2D975}" srcOrd="14" destOrd="0" presId="urn:microsoft.com/office/officeart/2005/8/layout/vList5"/>
    <dgm:cxn modelId="{2A3FD495-0E19-408F-9B00-5516F9B9A909}" type="presParOf" srcId="{BFFD3C9C-0517-42F4-9353-799646B2D975}" destId="{EF17DF00-2137-4C39-BFD9-66001543CA50}" srcOrd="0" destOrd="0" presId="urn:microsoft.com/office/officeart/2005/8/layout/vList5"/>
    <dgm:cxn modelId="{1CA1A182-9003-45AA-BE1A-626EF27F2829}" type="presParOf" srcId="{BFFD3C9C-0517-42F4-9353-799646B2D975}" destId="{55C214C3-5B8C-49F1-B5F0-0F60D514B3D1}" srcOrd="1" destOrd="0" presId="urn:microsoft.com/office/officeart/2005/8/layout/vList5"/>
    <dgm:cxn modelId="{F231B851-7A5A-4B2C-8E24-E87FF9A3F32D}" type="presParOf" srcId="{9C26173C-E116-4FA9-8F54-5C5FE57BF9A9}" destId="{9CA3399A-AC74-4226-9A8E-F45CD003896D}" srcOrd="15" destOrd="0" presId="urn:microsoft.com/office/officeart/2005/8/layout/vList5"/>
    <dgm:cxn modelId="{5621F00D-751B-4A07-81AA-D0965C55DFE2}" type="presParOf" srcId="{9C26173C-E116-4FA9-8F54-5C5FE57BF9A9}" destId="{94247254-43B0-499A-9E86-8BE89447A4B3}" srcOrd="16" destOrd="0" presId="urn:microsoft.com/office/officeart/2005/8/layout/vList5"/>
    <dgm:cxn modelId="{93C403C3-2C37-4EBC-B287-FE79E4586920}" type="presParOf" srcId="{94247254-43B0-499A-9E86-8BE89447A4B3}" destId="{D7385975-8B6C-4C24-8980-15D2DDF347A7}" srcOrd="0" destOrd="0" presId="urn:microsoft.com/office/officeart/2005/8/layout/vList5"/>
    <dgm:cxn modelId="{FC9FA796-AF8E-4FD5-9FD1-85076AFC3EDD}" type="presParOf" srcId="{94247254-43B0-499A-9E86-8BE89447A4B3}" destId="{0EEDF6DC-A818-48F1-A246-3B80FF309FB7}"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7E4E-5F88-4C86-BE97-B8FBEDE199DC}">
      <dsp:nvSpPr>
        <dsp:cNvPr id="0" name=""/>
        <dsp:cNvSpPr/>
      </dsp:nvSpPr>
      <dsp:spPr>
        <a:xfrm>
          <a:off x="1653565" y="375012"/>
          <a:ext cx="4846320" cy="4846320"/>
        </a:xfrm>
        <a:prstGeom prst="pie">
          <a:avLst>
            <a:gd name="adj1" fmla="val 16200000"/>
            <a:gd name="adj2" fmla="val 18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Understanding the Consensus Decision</a:t>
          </a:r>
        </a:p>
      </dsp:txBody>
      <dsp:txXfrm>
        <a:off x="4207691" y="1401971"/>
        <a:ext cx="1730828" cy="1442357"/>
      </dsp:txXfrm>
    </dsp:sp>
    <dsp:sp modelId="{D0594AE6-7479-4712-9F75-91664A4AEC58}">
      <dsp:nvSpPr>
        <dsp:cNvPr id="0" name=""/>
        <dsp:cNvSpPr/>
      </dsp:nvSpPr>
      <dsp:spPr>
        <a:xfrm>
          <a:off x="1553754" y="548095"/>
          <a:ext cx="4846320" cy="4846320"/>
        </a:xfrm>
        <a:prstGeom prst="pie">
          <a:avLst>
            <a:gd name="adj1" fmla="val 1800000"/>
            <a:gd name="adj2" fmla="val 90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Winning Their Confidence</a:t>
          </a:r>
        </a:p>
      </dsp:txBody>
      <dsp:txXfrm>
        <a:off x="2707640" y="3692434"/>
        <a:ext cx="2596243" cy="1269274"/>
      </dsp:txXfrm>
    </dsp:sp>
    <dsp:sp modelId="{EF5AA5CB-5292-453B-80A7-C2C8DC2FEF0A}">
      <dsp:nvSpPr>
        <dsp:cNvPr id="0" name=""/>
        <dsp:cNvSpPr/>
      </dsp:nvSpPr>
      <dsp:spPr>
        <a:xfrm>
          <a:off x="1453943" y="375012"/>
          <a:ext cx="4846320" cy="4846320"/>
        </a:xfrm>
        <a:prstGeom prst="pie">
          <a:avLst>
            <a:gd name="adj1" fmla="val 9000000"/>
            <a:gd name="adj2" fmla="val 162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Knowing their Problems</a:t>
          </a:r>
        </a:p>
      </dsp:txBody>
      <dsp:txXfrm>
        <a:off x="2015308" y="1401971"/>
        <a:ext cx="1730828" cy="1442357"/>
      </dsp:txXfrm>
    </dsp:sp>
    <dsp:sp modelId="{5268A164-A700-4365-A171-22CCC79FAA2A}">
      <dsp:nvSpPr>
        <dsp:cNvPr id="0" name=""/>
        <dsp:cNvSpPr/>
      </dsp:nvSpPr>
      <dsp:spPr>
        <a:xfrm>
          <a:off x="1353955" y="75002"/>
          <a:ext cx="5446340" cy="5446340"/>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47B140-77B9-43D8-9EEB-4C4FD69954B5}">
      <dsp:nvSpPr>
        <dsp:cNvPr id="0" name=""/>
        <dsp:cNvSpPr/>
      </dsp:nvSpPr>
      <dsp:spPr>
        <a:xfrm>
          <a:off x="1253744" y="247779"/>
          <a:ext cx="5446340" cy="5446340"/>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F7EB6-6B07-4D9C-B12F-3C7BA6BF5F08}">
      <dsp:nvSpPr>
        <dsp:cNvPr id="0" name=""/>
        <dsp:cNvSpPr/>
      </dsp:nvSpPr>
      <dsp:spPr>
        <a:xfrm>
          <a:off x="1153532" y="75002"/>
          <a:ext cx="5446340" cy="5446340"/>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Any negative remark about finance department</a:t>
          </a:r>
        </a:p>
        <a:p>
          <a:pPr marL="114300" lvl="1" indent="-114300" algn="l" defTabSz="622300">
            <a:lnSpc>
              <a:spcPct val="90000"/>
            </a:lnSpc>
            <a:spcBef>
              <a:spcPct val="0"/>
            </a:spcBef>
            <a:spcAft>
              <a:spcPct val="15000"/>
            </a:spcAft>
            <a:buChar char="•"/>
          </a:pPr>
          <a:r>
            <a:rPr lang="en-US" sz="1400" kern="1200" dirty="0"/>
            <a:t>Recent inquiries about outsourcing part of all IT duties</a:t>
          </a:r>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Any negative remark about finance department</a:t>
          </a:r>
        </a:p>
        <a:p>
          <a:pPr marL="114300" lvl="1" indent="-114300" algn="l" defTabSz="622300">
            <a:lnSpc>
              <a:spcPct val="90000"/>
            </a:lnSpc>
            <a:spcBef>
              <a:spcPct val="0"/>
            </a:spcBef>
            <a:spcAft>
              <a:spcPct val="15000"/>
            </a:spcAft>
            <a:buChar char="•"/>
          </a:pPr>
          <a:r>
            <a:rPr lang="en-US" sz="1400" kern="1200" dirty="0"/>
            <a:t>Recent inquiries about outsourcing part of all IT duties</a:t>
          </a:r>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Any mention of chaos because of various sites</a:t>
          </a: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Any negative remark about finance department</a:t>
          </a:r>
        </a:p>
        <a:p>
          <a:pPr marL="114300" lvl="1" indent="-114300" algn="l" defTabSz="622300">
            <a:lnSpc>
              <a:spcPct val="90000"/>
            </a:lnSpc>
            <a:spcBef>
              <a:spcPct val="0"/>
            </a:spcBef>
            <a:spcAft>
              <a:spcPct val="15000"/>
            </a:spcAft>
            <a:buChar char="•"/>
          </a:pPr>
          <a:r>
            <a:rPr lang="en-US" sz="1400" kern="1200" dirty="0"/>
            <a:t>Recent inquiries about outsourcing part of all IT duties</a:t>
          </a:r>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Any mention of chaos because of various sites</a:t>
          </a: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Someone traveling any amount between sites</a:t>
          </a: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Any negative remark about finance department</a:t>
          </a:r>
        </a:p>
        <a:p>
          <a:pPr marL="114300" lvl="1" indent="-114300" algn="l" defTabSz="622300">
            <a:lnSpc>
              <a:spcPct val="90000"/>
            </a:lnSpc>
            <a:spcBef>
              <a:spcPct val="0"/>
            </a:spcBef>
            <a:spcAft>
              <a:spcPct val="15000"/>
            </a:spcAft>
            <a:buChar char="•"/>
          </a:pPr>
          <a:r>
            <a:rPr lang="en-US" sz="1400" kern="1200" dirty="0"/>
            <a:t>Recent inquiries about outsourcing part of all IT duties</a:t>
          </a:r>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Any mention of chaos because of various sites</a:t>
          </a: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Someone traveling any amount between sites</a:t>
          </a: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Mention of server space being limited</a:t>
          </a:r>
        </a:p>
        <a:p>
          <a:pPr marL="114300" lvl="1" indent="-114300" algn="l" defTabSz="622300">
            <a:lnSpc>
              <a:spcPct val="90000"/>
            </a:lnSpc>
            <a:spcBef>
              <a:spcPct val="0"/>
            </a:spcBef>
            <a:spcAft>
              <a:spcPct val="15000"/>
            </a:spcAft>
            <a:buChar char="•"/>
          </a:pPr>
          <a:r>
            <a:rPr lang="en-US" sz="1400" kern="1200" dirty="0">
              <a:solidFill>
                <a:schemeClr val="tx1"/>
              </a:solidFill>
            </a:rPr>
            <a:t>Term “</a:t>
          </a:r>
          <a:r>
            <a:rPr lang="en-US" sz="1400" kern="1200" dirty="0" err="1">
              <a:solidFill>
                <a:schemeClr val="tx1"/>
              </a:solidFill>
            </a:rPr>
            <a:t>OpEx</a:t>
          </a:r>
          <a:r>
            <a:rPr lang="en-US" sz="1400" kern="1200" dirty="0">
              <a:solidFill>
                <a:schemeClr val="tx1"/>
              </a:solidFill>
            </a:rPr>
            <a:t>” or “</a:t>
          </a:r>
          <a:r>
            <a:rPr lang="en-US" sz="1400" kern="1200" dirty="0" err="1">
              <a:solidFill>
                <a:schemeClr val="tx1"/>
              </a:solidFill>
            </a:rPr>
            <a:t>CapEx</a:t>
          </a:r>
          <a:r>
            <a:rPr lang="en-US" sz="1400" kern="1200" dirty="0">
              <a:solidFill>
                <a:schemeClr val="tx1"/>
              </a:solidFill>
            </a:rPr>
            <a:t>” being used</a:t>
          </a: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Any negative remark about finance department</a:t>
          </a:r>
        </a:p>
        <a:p>
          <a:pPr marL="114300" lvl="1" indent="-114300" algn="l" defTabSz="622300">
            <a:lnSpc>
              <a:spcPct val="90000"/>
            </a:lnSpc>
            <a:spcBef>
              <a:spcPct val="0"/>
            </a:spcBef>
            <a:spcAft>
              <a:spcPct val="15000"/>
            </a:spcAft>
            <a:buChar char="•"/>
          </a:pPr>
          <a:r>
            <a:rPr lang="en-US" sz="1400" kern="1200" dirty="0"/>
            <a:t>Recent inquiries about outsourcing part of all IT duties</a:t>
          </a:r>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Any mention of chaos because of various sites</a:t>
          </a: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Someone traveling any amount between sites</a:t>
          </a: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Mention of server space being limited</a:t>
          </a:r>
        </a:p>
        <a:p>
          <a:pPr marL="114300" lvl="1" indent="-114300" algn="l" defTabSz="622300">
            <a:lnSpc>
              <a:spcPct val="90000"/>
            </a:lnSpc>
            <a:spcBef>
              <a:spcPct val="0"/>
            </a:spcBef>
            <a:spcAft>
              <a:spcPct val="15000"/>
            </a:spcAft>
            <a:buChar char="•"/>
          </a:pPr>
          <a:r>
            <a:rPr lang="en-US" sz="1400" kern="1200" dirty="0">
              <a:solidFill>
                <a:schemeClr val="tx1"/>
              </a:solidFill>
            </a:rPr>
            <a:t>Term “</a:t>
          </a:r>
          <a:r>
            <a:rPr lang="en-US" sz="1400" kern="1200" dirty="0" err="1">
              <a:solidFill>
                <a:schemeClr val="tx1"/>
              </a:solidFill>
            </a:rPr>
            <a:t>OpEx</a:t>
          </a:r>
          <a:r>
            <a:rPr lang="en-US" sz="1400" kern="1200" dirty="0">
              <a:solidFill>
                <a:schemeClr val="tx1"/>
              </a:solidFill>
            </a:rPr>
            <a:t>” or “</a:t>
          </a:r>
          <a:r>
            <a:rPr lang="en-US" sz="1400" kern="1200" dirty="0" err="1">
              <a:solidFill>
                <a:schemeClr val="tx1"/>
              </a:solidFill>
            </a:rPr>
            <a:t>CapEx</a:t>
          </a:r>
          <a:r>
            <a:rPr lang="en-US" sz="1400" kern="1200" dirty="0">
              <a:solidFill>
                <a:schemeClr val="tx1"/>
              </a:solidFill>
            </a:rPr>
            <a:t>” being used</a:t>
          </a: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Questions about terms or extending payments on current work</a:t>
          </a:r>
        </a:p>
        <a:p>
          <a:pPr marL="114300" lvl="1" indent="-114300" algn="l" defTabSz="622300">
            <a:lnSpc>
              <a:spcPct val="90000"/>
            </a:lnSpc>
            <a:spcBef>
              <a:spcPct val="0"/>
            </a:spcBef>
            <a:spcAft>
              <a:spcPct val="15000"/>
            </a:spcAft>
            <a:buChar char="•"/>
          </a:pPr>
          <a:r>
            <a:rPr lang="en-US" sz="1400" kern="1200" dirty="0">
              <a:solidFill>
                <a:schemeClr val="tx1"/>
              </a:solidFill>
            </a:rPr>
            <a:t>Less than eight doors</a:t>
          </a: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Any negative remark about finance department</a:t>
          </a:r>
        </a:p>
        <a:p>
          <a:pPr marL="114300" lvl="1" indent="-114300" algn="l" defTabSz="622300">
            <a:lnSpc>
              <a:spcPct val="90000"/>
            </a:lnSpc>
            <a:spcBef>
              <a:spcPct val="0"/>
            </a:spcBef>
            <a:spcAft>
              <a:spcPct val="15000"/>
            </a:spcAft>
            <a:buChar char="•"/>
          </a:pPr>
          <a:r>
            <a:rPr lang="en-US" sz="1400" kern="1200" dirty="0"/>
            <a:t>Recent inquiries about outsourcing part of all IT duties</a:t>
          </a:r>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Any mention of chaos because of various sites</a:t>
          </a: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Someone traveling any amount between sites</a:t>
          </a: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Mention of server space being limited</a:t>
          </a:r>
        </a:p>
        <a:p>
          <a:pPr marL="114300" lvl="1" indent="-114300" algn="l" defTabSz="622300">
            <a:lnSpc>
              <a:spcPct val="90000"/>
            </a:lnSpc>
            <a:spcBef>
              <a:spcPct val="0"/>
            </a:spcBef>
            <a:spcAft>
              <a:spcPct val="15000"/>
            </a:spcAft>
            <a:buChar char="•"/>
          </a:pPr>
          <a:r>
            <a:rPr lang="en-US" sz="1400" kern="1200" dirty="0">
              <a:solidFill>
                <a:schemeClr val="tx1"/>
              </a:solidFill>
            </a:rPr>
            <a:t>Term “</a:t>
          </a:r>
          <a:r>
            <a:rPr lang="en-US" sz="1400" kern="1200" dirty="0" err="1">
              <a:solidFill>
                <a:schemeClr val="tx1"/>
              </a:solidFill>
            </a:rPr>
            <a:t>OpEx</a:t>
          </a:r>
          <a:r>
            <a:rPr lang="en-US" sz="1400" kern="1200" dirty="0">
              <a:solidFill>
                <a:schemeClr val="tx1"/>
              </a:solidFill>
            </a:rPr>
            <a:t>” or “</a:t>
          </a:r>
          <a:r>
            <a:rPr lang="en-US" sz="1400" kern="1200" dirty="0" err="1">
              <a:solidFill>
                <a:schemeClr val="tx1"/>
              </a:solidFill>
            </a:rPr>
            <a:t>CapEx</a:t>
          </a:r>
          <a:r>
            <a:rPr lang="en-US" sz="1400" kern="1200" dirty="0">
              <a:solidFill>
                <a:schemeClr val="tx1"/>
              </a:solidFill>
            </a:rPr>
            <a:t>” being used</a:t>
          </a: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Questions about terms or extending payments on current work</a:t>
          </a:r>
        </a:p>
        <a:p>
          <a:pPr marL="114300" lvl="1" indent="-114300" algn="l" defTabSz="622300">
            <a:lnSpc>
              <a:spcPct val="90000"/>
            </a:lnSpc>
            <a:spcBef>
              <a:spcPct val="0"/>
            </a:spcBef>
            <a:spcAft>
              <a:spcPct val="15000"/>
            </a:spcAft>
            <a:buChar char="•"/>
          </a:pPr>
          <a:r>
            <a:rPr lang="en-US" sz="1400" kern="1200" dirty="0">
              <a:solidFill>
                <a:schemeClr val="tx1"/>
              </a:solidFill>
            </a:rPr>
            <a:t>Less than eight doors</a:t>
          </a: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Any negative remark about finance department</a:t>
          </a:r>
        </a:p>
        <a:p>
          <a:pPr marL="114300" lvl="1" indent="-114300" algn="l" defTabSz="622300">
            <a:lnSpc>
              <a:spcPct val="90000"/>
            </a:lnSpc>
            <a:spcBef>
              <a:spcPct val="0"/>
            </a:spcBef>
            <a:spcAft>
              <a:spcPct val="15000"/>
            </a:spcAft>
            <a:buChar char="•"/>
          </a:pPr>
          <a:r>
            <a:rPr lang="en-US" sz="1400" kern="1200" dirty="0">
              <a:solidFill>
                <a:schemeClr val="tx1"/>
              </a:solidFill>
            </a:rPr>
            <a:t>Term “</a:t>
          </a:r>
          <a:r>
            <a:rPr lang="en-US" sz="1400" kern="1200" dirty="0" err="1">
              <a:solidFill>
                <a:schemeClr val="tx1"/>
              </a:solidFill>
            </a:rPr>
            <a:t>OpEx</a:t>
          </a:r>
          <a:r>
            <a:rPr lang="en-US" sz="1400" kern="1200" dirty="0">
              <a:solidFill>
                <a:schemeClr val="tx1"/>
              </a:solidFill>
            </a:rPr>
            <a:t>” or “</a:t>
          </a:r>
          <a:r>
            <a:rPr lang="en-US" sz="1400" kern="1200" dirty="0" err="1">
              <a:solidFill>
                <a:schemeClr val="tx1"/>
              </a:solidFill>
            </a:rPr>
            <a:t>CapEx</a:t>
          </a:r>
          <a:r>
            <a:rPr lang="en-US" sz="1400" kern="1200" dirty="0">
              <a:solidFill>
                <a:schemeClr val="tx1"/>
              </a:solidFill>
            </a:rPr>
            <a:t>” being used</a:t>
          </a: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Any negative remark about finance department</a:t>
          </a:r>
        </a:p>
        <a:p>
          <a:pPr marL="114300" lvl="1" indent="-114300" algn="l" defTabSz="622300">
            <a:lnSpc>
              <a:spcPct val="90000"/>
            </a:lnSpc>
            <a:spcBef>
              <a:spcPct val="0"/>
            </a:spcBef>
            <a:spcAft>
              <a:spcPct val="15000"/>
            </a:spcAft>
            <a:buChar char="•"/>
          </a:pPr>
          <a:r>
            <a:rPr lang="en-US" sz="1400" kern="1200" dirty="0"/>
            <a:t>Recent inquiries about outsourcing part of all IT duties</a:t>
          </a:r>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Any mention of chaos because of various sites</a:t>
          </a: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Multiple sites</a:t>
          </a:r>
        </a:p>
        <a:p>
          <a:pPr marL="114300" lvl="1" indent="-114300" algn="l" defTabSz="622300">
            <a:lnSpc>
              <a:spcPct val="90000"/>
            </a:lnSpc>
            <a:spcBef>
              <a:spcPct val="0"/>
            </a:spcBef>
            <a:spcAft>
              <a:spcPct val="15000"/>
            </a:spcAft>
            <a:buChar char="•"/>
          </a:pPr>
          <a:r>
            <a:rPr lang="en-US" sz="1400" kern="1200" dirty="0">
              <a:solidFill>
                <a:schemeClr val="tx1"/>
              </a:solidFill>
            </a:rPr>
            <a:t>Someone traveling any amount between sites</a:t>
          </a: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Mention of server space being limited</a:t>
          </a:r>
        </a:p>
        <a:p>
          <a:pPr marL="114300" lvl="1" indent="-114300" algn="l" defTabSz="622300">
            <a:lnSpc>
              <a:spcPct val="90000"/>
            </a:lnSpc>
            <a:spcBef>
              <a:spcPct val="0"/>
            </a:spcBef>
            <a:spcAft>
              <a:spcPct val="15000"/>
            </a:spcAft>
            <a:buChar char="•"/>
          </a:pPr>
          <a:r>
            <a:rPr lang="en-US" sz="1400" kern="1200" dirty="0">
              <a:solidFill>
                <a:schemeClr val="tx1"/>
              </a:solidFill>
            </a:rPr>
            <a:t>Term “</a:t>
          </a:r>
          <a:r>
            <a:rPr lang="en-US" sz="1400" kern="1200" dirty="0" err="1">
              <a:solidFill>
                <a:schemeClr val="tx1"/>
              </a:solidFill>
            </a:rPr>
            <a:t>OpEx</a:t>
          </a:r>
          <a:r>
            <a:rPr lang="en-US" sz="1400" kern="1200" dirty="0">
              <a:solidFill>
                <a:schemeClr val="tx1"/>
              </a:solidFill>
            </a:rPr>
            <a:t>” or “</a:t>
          </a:r>
          <a:r>
            <a:rPr lang="en-US" sz="1400" kern="1200" dirty="0" err="1">
              <a:solidFill>
                <a:schemeClr val="tx1"/>
              </a:solidFill>
            </a:rPr>
            <a:t>CapEx</a:t>
          </a:r>
          <a:r>
            <a:rPr lang="en-US" sz="1400" kern="1200" dirty="0">
              <a:solidFill>
                <a:schemeClr val="tx1"/>
              </a:solidFill>
            </a:rPr>
            <a:t>” being used</a:t>
          </a: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Questions about terms or extending payments on current work</a:t>
          </a:r>
        </a:p>
        <a:p>
          <a:pPr marL="114300" lvl="1" indent="-114300" algn="l" defTabSz="622300">
            <a:lnSpc>
              <a:spcPct val="90000"/>
            </a:lnSpc>
            <a:spcBef>
              <a:spcPct val="0"/>
            </a:spcBef>
            <a:spcAft>
              <a:spcPct val="15000"/>
            </a:spcAft>
            <a:buChar char="•"/>
          </a:pPr>
          <a:r>
            <a:rPr lang="en-US" sz="1400" kern="1200" dirty="0">
              <a:solidFill>
                <a:schemeClr val="tx1"/>
              </a:solidFill>
            </a:rPr>
            <a:t>Less than eight doors</a:t>
          </a: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Any negative remark about finance department</a:t>
          </a:r>
        </a:p>
        <a:p>
          <a:pPr marL="114300" lvl="1" indent="-114300" algn="l" defTabSz="622300">
            <a:lnSpc>
              <a:spcPct val="90000"/>
            </a:lnSpc>
            <a:spcBef>
              <a:spcPct val="0"/>
            </a:spcBef>
            <a:spcAft>
              <a:spcPct val="15000"/>
            </a:spcAft>
            <a:buChar char="•"/>
          </a:pPr>
          <a:r>
            <a:rPr lang="en-US" sz="1400" kern="1200" dirty="0">
              <a:solidFill>
                <a:schemeClr val="tx1"/>
              </a:solidFill>
            </a:rPr>
            <a:t>Term “</a:t>
          </a:r>
          <a:r>
            <a:rPr lang="en-US" sz="1400" kern="1200" dirty="0" err="1">
              <a:solidFill>
                <a:schemeClr val="tx1"/>
              </a:solidFill>
            </a:rPr>
            <a:t>OpEx</a:t>
          </a:r>
          <a:r>
            <a:rPr lang="en-US" sz="1400" kern="1200" dirty="0">
              <a:solidFill>
                <a:schemeClr val="tx1"/>
              </a:solidFill>
            </a:rPr>
            <a:t>” or “</a:t>
          </a:r>
          <a:r>
            <a:rPr lang="en-US" sz="1400" kern="1200" dirty="0" err="1">
              <a:solidFill>
                <a:schemeClr val="tx1"/>
              </a:solidFill>
            </a:rPr>
            <a:t>CapEx</a:t>
          </a:r>
          <a:r>
            <a:rPr lang="en-US" sz="1400" kern="1200" dirty="0">
              <a:solidFill>
                <a:schemeClr val="tx1"/>
              </a:solidFill>
            </a:rPr>
            <a:t>” being used</a:t>
          </a: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End-users complaining about system</a:t>
          </a:r>
        </a:p>
        <a:p>
          <a:pPr marL="114300" lvl="1" indent="-114300" algn="l" defTabSz="622300">
            <a:lnSpc>
              <a:spcPct val="90000"/>
            </a:lnSpc>
            <a:spcBef>
              <a:spcPct val="0"/>
            </a:spcBef>
            <a:spcAft>
              <a:spcPct val="15000"/>
            </a:spcAft>
            <a:buChar char="•"/>
          </a:pPr>
          <a:r>
            <a:rPr lang="en-US" sz="1400" kern="1200" dirty="0">
              <a:solidFill>
                <a:schemeClr val="tx1"/>
              </a:solidFill>
            </a:rPr>
            <a:t>Your knowledge of the system being old</a:t>
          </a: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7E4E-5F88-4C86-BE97-B8FBEDE199DC}">
      <dsp:nvSpPr>
        <dsp:cNvPr id="0" name=""/>
        <dsp:cNvSpPr/>
      </dsp:nvSpPr>
      <dsp:spPr>
        <a:xfrm>
          <a:off x="1653565" y="375012"/>
          <a:ext cx="4846320" cy="4846320"/>
        </a:xfrm>
        <a:prstGeom prst="pie">
          <a:avLst>
            <a:gd name="adj1" fmla="val 16200000"/>
            <a:gd name="adj2" fmla="val 18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Understanding the Consensus Decision</a:t>
          </a:r>
          <a:endParaRPr lang="en-US" sz="2200" kern="1200" dirty="0">
            <a:solidFill>
              <a:schemeClr val="tx1"/>
            </a:solidFill>
          </a:endParaRPr>
        </a:p>
      </dsp:txBody>
      <dsp:txXfrm>
        <a:off x="4207691" y="1401971"/>
        <a:ext cx="1730828" cy="1442357"/>
      </dsp:txXfrm>
    </dsp:sp>
    <dsp:sp modelId="{D0594AE6-7479-4712-9F75-91664A4AEC58}">
      <dsp:nvSpPr>
        <dsp:cNvPr id="0" name=""/>
        <dsp:cNvSpPr/>
      </dsp:nvSpPr>
      <dsp:spPr>
        <a:xfrm>
          <a:off x="1553754" y="548095"/>
          <a:ext cx="4846320" cy="4846320"/>
        </a:xfrm>
        <a:prstGeom prst="pie">
          <a:avLst>
            <a:gd name="adj1" fmla="val 1800000"/>
            <a:gd name="adj2" fmla="val 90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Winning Their Confidence</a:t>
          </a:r>
        </a:p>
      </dsp:txBody>
      <dsp:txXfrm>
        <a:off x="2707640" y="3692434"/>
        <a:ext cx="2596243" cy="1269274"/>
      </dsp:txXfrm>
    </dsp:sp>
    <dsp:sp modelId="{EF5AA5CB-5292-453B-80A7-C2C8DC2FEF0A}">
      <dsp:nvSpPr>
        <dsp:cNvPr id="0" name=""/>
        <dsp:cNvSpPr/>
      </dsp:nvSpPr>
      <dsp:spPr>
        <a:xfrm>
          <a:off x="1453943" y="375012"/>
          <a:ext cx="4846320" cy="4846320"/>
        </a:xfrm>
        <a:prstGeom prst="pie">
          <a:avLst>
            <a:gd name="adj1" fmla="val 9000000"/>
            <a:gd name="adj2" fmla="val 162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Knowing their Problems</a:t>
          </a:r>
        </a:p>
      </dsp:txBody>
      <dsp:txXfrm>
        <a:off x="2015308" y="1401971"/>
        <a:ext cx="1730828" cy="1442357"/>
      </dsp:txXfrm>
    </dsp:sp>
    <dsp:sp modelId="{5268A164-A700-4365-A171-22CCC79FAA2A}">
      <dsp:nvSpPr>
        <dsp:cNvPr id="0" name=""/>
        <dsp:cNvSpPr/>
      </dsp:nvSpPr>
      <dsp:spPr>
        <a:xfrm>
          <a:off x="1353955" y="75002"/>
          <a:ext cx="5446340" cy="5446340"/>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47B140-77B9-43D8-9EEB-4C4FD69954B5}">
      <dsp:nvSpPr>
        <dsp:cNvPr id="0" name=""/>
        <dsp:cNvSpPr/>
      </dsp:nvSpPr>
      <dsp:spPr>
        <a:xfrm>
          <a:off x="1253744" y="247779"/>
          <a:ext cx="5446340" cy="5446340"/>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F7EB6-6B07-4D9C-B12F-3C7BA6BF5F08}">
      <dsp:nvSpPr>
        <dsp:cNvPr id="0" name=""/>
        <dsp:cNvSpPr/>
      </dsp:nvSpPr>
      <dsp:spPr>
        <a:xfrm>
          <a:off x="1153532" y="75002"/>
          <a:ext cx="5446340" cy="5446340"/>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7E4E-5F88-4C86-BE97-B8FBEDE199DC}">
      <dsp:nvSpPr>
        <dsp:cNvPr id="0" name=""/>
        <dsp:cNvSpPr/>
      </dsp:nvSpPr>
      <dsp:spPr>
        <a:xfrm>
          <a:off x="1653565" y="375012"/>
          <a:ext cx="4846320" cy="4846320"/>
        </a:xfrm>
        <a:prstGeom prst="pie">
          <a:avLst>
            <a:gd name="adj1" fmla="val 16200000"/>
            <a:gd name="adj2" fmla="val 18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Understanding the Consensus Decision</a:t>
          </a:r>
        </a:p>
      </dsp:txBody>
      <dsp:txXfrm>
        <a:off x="4207691" y="1401971"/>
        <a:ext cx="1730828" cy="1442357"/>
      </dsp:txXfrm>
    </dsp:sp>
    <dsp:sp modelId="{D0594AE6-7479-4712-9F75-91664A4AEC58}">
      <dsp:nvSpPr>
        <dsp:cNvPr id="0" name=""/>
        <dsp:cNvSpPr/>
      </dsp:nvSpPr>
      <dsp:spPr>
        <a:xfrm>
          <a:off x="1553754" y="548095"/>
          <a:ext cx="4846320" cy="4846320"/>
        </a:xfrm>
        <a:prstGeom prst="pie">
          <a:avLst>
            <a:gd name="adj1" fmla="val 1800000"/>
            <a:gd name="adj2" fmla="val 90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Winning Their Confidence</a:t>
          </a:r>
          <a:endParaRPr lang="en-US" sz="2200" kern="1200" dirty="0">
            <a:solidFill>
              <a:schemeClr val="tx1"/>
            </a:solidFill>
          </a:endParaRPr>
        </a:p>
      </dsp:txBody>
      <dsp:txXfrm>
        <a:off x="2707640" y="3692434"/>
        <a:ext cx="2596243" cy="1269274"/>
      </dsp:txXfrm>
    </dsp:sp>
    <dsp:sp modelId="{EF5AA5CB-5292-453B-80A7-C2C8DC2FEF0A}">
      <dsp:nvSpPr>
        <dsp:cNvPr id="0" name=""/>
        <dsp:cNvSpPr/>
      </dsp:nvSpPr>
      <dsp:spPr>
        <a:xfrm>
          <a:off x="1453943" y="375012"/>
          <a:ext cx="4846320" cy="4846320"/>
        </a:xfrm>
        <a:prstGeom prst="pie">
          <a:avLst>
            <a:gd name="adj1" fmla="val 9000000"/>
            <a:gd name="adj2" fmla="val 162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Knowing their Problems</a:t>
          </a:r>
        </a:p>
      </dsp:txBody>
      <dsp:txXfrm>
        <a:off x="2015308" y="1401971"/>
        <a:ext cx="1730828" cy="1442357"/>
      </dsp:txXfrm>
    </dsp:sp>
    <dsp:sp modelId="{5268A164-A700-4365-A171-22CCC79FAA2A}">
      <dsp:nvSpPr>
        <dsp:cNvPr id="0" name=""/>
        <dsp:cNvSpPr/>
      </dsp:nvSpPr>
      <dsp:spPr>
        <a:xfrm>
          <a:off x="1353955" y="75002"/>
          <a:ext cx="5446340" cy="5446340"/>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47B140-77B9-43D8-9EEB-4C4FD69954B5}">
      <dsp:nvSpPr>
        <dsp:cNvPr id="0" name=""/>
        <dsp:cNvSpPr/>
      </dsp:nvSpPr>
      <dsp:spPr>
        <a:xfrm>
          <a:off x="1253744" y="247779"/>
          <a:ext cx="5446340" cy="5446340"/>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F7EB6-6B07-4D9C-B12F-3C7BA6BF5F08}">
      <dsp:nvSpPr>
        <dsp:cNvPr id="0" name=""/>
        <dsp:cNvSpPr/>
      </dsp:nvSpPr>
      <dsp:spPr>
        <a:xfrm>
          <a:off x="1153532" y="75002"/>
          <a:ext cx="5446340" cy="5446340"/>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7E4E-5F88-4C86-BE97-B8FBEDE199DC}">
      <dsp:nvSpPr>
        <dsp:cNvPr id="0" name=""/>
        <dsp:cNvSpPr/>
      </dsp:nvSpPr>
      <dsp:spPr>
        <a:xfrm>
          <a:off x="1653565" y="375012"/>
          <a:ext cx="4846320" cy="4846320"/>
        </a:xfrm>
        <a:prstGeom prst="pie">
          <a:avLst>
            <a:gd name="adj1" fmla="val 16200000"/>
            <a:gd name="adj2" fmla="val 18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Understanding the Consensus Decision</a:t>
          </a:r>
        </a:p>
      </dsp:txBody>
      <dsp:txXfrm>
        <a:off x="4207691" y="1401971"/>
        <a:ext cx="1730828" cy="1442357"/>
      </dsp:txXfrm>
    </dsp:sp>
    <dsp:sp modelId="{D0594AE6-7479-4712-9F75-91664A4AEC58}">
      <dsp:nvSpPr>
        <dsp:cNvPr id="0" name=""/>
        <dsp:cNvSpPr/>
      </dsp:nvSpPr>
      <dsp:spPr>
        <a:xfrm>
          <a:off x="1553754" y="548095"/>
          <a:ext cx="4846320" cy="4846320"/>
        </a:xfrm>
        <a:prstGeom prst="pie">
          <a:avLst>
            <a:gd name="adj1" fmla="val 1800000"/>
            <a:gd name="adj2" fmla="val 90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Winning Their Confidence</a:t>
          </a:r>
        </a:p>
      </dsp:txBody>
      <dsp:txXfrm>
        <a:off x="2707640" y="3692434"/>
        <a:ext cx="2596243" cy="1269274"/>
      </dsp:txXfrm>
    </dsp:sp>
    <dsp:sp modelId="{EF5AA5CB-5292-453B-80A7-C2C8DC2FEF0A}">
      <dsp:nvSpPr>
        <dsp:cNvPr id="0" name=""/>
        <dsp:cNvSpPr/>
      </dsp:nvSpPr>
      <dsp:spPr>
        <a:xfrm>
          <a:off x="1453943" y="375012"/>
          <a:ext cx="4846320" cy="4846320"/>
        </a:xfrm>
        <a:prstGeom prst="pie">
          <a:avLst>
            <a:gd name="adj1" fmla="val 9000000"/>
            <a:gd name="adj2" fmla="val 162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Knowing their Problems</a:t>
          </a:r>
          <a:endParaRPr lang="en-US" sz="2200" kern="1200" dirty="0">
            <a:solidFill>
              <a:schemeClr val="tx1"/>
            </a:solidFill>
          </a:endParaRPr>
        </a:p>
      </dsp:txBody>
      <dsp:txXfrm>
        <a:off x="2015308" y="1401971"/>
        <a:ext cx="1730828" cy="1442357"/>
      </dsp:txXfrm>
    </dsp:sp>
    <dsp:sp modelId="{5268A164-A700-4365-A171-22CCC79FAA2A}">
      <dsp:nvSpPr>
        <dsp:cNvPr id="0" name=""/>
        <dsp:cNvSpPr/>
      </dsp:nvSpPr>
      <dsp:spPr>
        <a:xfrm>
          <a:off x="1353955" y="75002"/>
          <a:ext cx="5446340" cy="5446340"/>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47B140-77B9-43D8-9EEB-4C4FD69954B5}">
      <dsp:nvSpPr>
        <dsp:cNvPr id="0" name=""/>
        <dsp:cNvSpPr/>
      </dsp:nvSpPr>
      <dsp:spPr>
        <a:xfrm>
          <a:off x="1253744" y="247779"/>
          <a:ext cx="5446340" cy="5446340"/>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F7EB6-6B07-4D9C-B12F-3C7BA6BF5F08}">
      <dsp:nvSpPr>
        <dsp:cNvPr id="0" name=""/>
        <dsp:cNvSpPr/>
      </dsp:nvSpPr>
      <dsp:spPr>
        <a:xfrm>
          <a:off x="1153532" y="75002"/>
          <a:ext cx="5446340" cy="5446340"/>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7E4E-5F88-4C86-BE97-B8FBEDE199DC}">
      <dsp:nvSpPr>
        <dsp:cNvPr id="0" name=""/>
        <dsp:cNvSpPr/>
      </dsp:nvSpPr>
      <dsp:spPr>
        <a:xfrm>
          <a:off x="1653565" y="375012"/>
          <a:ext cx="4846320" cy="4846320"/>
        </a:xfrm>
        <a:prstGeom prst="pie">
          <a:avLst>
            <a:gd name="adj1" fmla="val 16200000"/>
            <a:gd name="adj2" fmla="val 18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Understanding the Consensus Decision</a:t>
          </a:r>
        </a:p>
      </dsp:txBody>
      <dsp:txXfrm>
        <a:off x="4207691" y="1401971"/>
        <a:ext cx="1730828" cy="1442357"/>
      </dsp:txXfrm>
    </dsp:sp>
    <dsp:sp modelId="{D0594AE6-7479-4712-9F75-91664A4AEC58}">
      <dsp:nvSpPr>
        <dsp:cNvPr id="0" name=""/>
        <dsp:cNvSpPr/>
      </dsp:nvSpPr>
      <dsp:spPr>
        <a:xfrm>
          <a:off x="1553754" y="548095"/>
          <a:ext cx="4846320" cy="4846320"/>
        </a:xfrm>
        <a:prstGeom prst="pie">
          <a:avLst>
            <a:gd name="adj1" fmla="val 1800000"/>
            <a:gd name="adj2" fmla="val 90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Winning Their Confidence</a:t>
          </a:r>
        </a:p>
      </dsp:txBody>
      <dsp:txXfrm>
        <a:off x="2707640" y="3692434"/>
        <a:ext cx="2596243" cy="1269274"/>
      </dsp:txXfrm>
    </dsp:sp>
    <dsp:sp modelId="{EF5AA5CB-5292-453B-80A7-C2C8DC2FEF0A}">
      <dsp:nvSpPr>
        <dsp:cNvPr id="0" name=""/>
        <dsp:cNvSpPr/>
      </dsp:nvSpPr>
      <dsp:spPr>
        <a:xfrm>
          <a:off x="1453943" y="375012"/>
          <a:ext cx="4846320" cy="4846320"/>
        </a:xfrm>
        <a:prstGeom prst="pie">
          <a:avLst>
            <a:gd name="adj1" fmla="val 9000000"/>
            <a:gd name="adj2" fmla="val 162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Knowing their Problems</a:t>
          </a:r>
        </a:p>
      </dsp:txBody>
      <dsp:txXfrm>
        <a:off x="2015308" y="1401971"/>
        <a:ext cx="1730828" cy="1442357"/>
      </dsp:txXfrm>
    </dsp:sp>
    <dsp:sp modelId="{5268A164-A700-4365-A171-22CCC79FAA2A}">
      <dsp:nvSpPr>
        <dsp:cNvPr id="0" name=""/>
        <dsp:cNvSpPr/>
      </dsp:nvSpPr>
      <dsp:spPr>
        <a:xfrm>
          <a:off x="1353955" y="75002"/>
          <a:ext cx="5446340" cy="5446340"/>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47B140-77B9-43D8-9EEB-4C4FD69954B5}">
      <dsp:nvSpPr>
        <dsp:cNvPr id="0" name=""/>
        <dsp:cNvSpPr/>
      </dsp:nvSpPr>
      <dsp:spPr>
        <a:xfrm>
          <a:off x="1253744" y="247779"/>
          <a:ext cx="5446340" cy="5446340"/>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F7EB6-6B07-4D9C-B12F-3C7BA6BF5F08}">
      <dsp:nvSpPr>
        <dsp:cNvPr id="0" name=""/>
        <dsp:cNvSpPr/>
      </dsp:nvSpPr>
      <dsp:spPr>
        <a:xfrm>
          <a:off x="1153532" y="75002"/>
          <a:ext cx="5446340" cy="5446340"/>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7E4E-5F88-4C86-BE97-B8FBEDE199DC}">
      <dsp:nvSpPr>
        <dsp:cNvPr id="0" name=""/>
        <dsp:cNvSpPr/>
      </dsp:nvSpPr>
      <dsp:spPr>
        <a:xfrm>
          <a:off x="1653565" y="375012"/>
          <a:ext cx="4846320" cy="4846320"/>
        </a:xfrm>
        <a:prstGeom prst="pie">
          <a:avLst>
            <a:gd name="adj1" fmla="val 16200000"/>
            <a:gd name="adj2" fmla="val 18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Understanding the Consensus Decision</a:t>
          </a:r>
          <a:endParaRPr lang="en-US" sz="2200" kern="1200" dirty="0">
            <a:solidFill>
              <a:schemeClr val="tx1"/>
            </a:solidFill>
          </a:endParaRPr>
        </a:p>
      </dsp:txBody>
      <dsp:txXfrm>
        <a:off x="4207691" y="1401971"/>
        <a:ext cx="1730828" cy="1442357"/>
      </dsp:txXfrm>
    </dsp:sp>
    <dsp:sp modelId="{D0594AE6-7479-4712-9F75-91664A4AEC58}">
      <dsp:nvSpPr>
        <dsp:cNvPr id="0" name=""/>
        <dsp:cNvSpPr/>
      </dsp:nvSpPr>
      <dsp:spPr>
        <a:xfrm>
          <a:off x="1553754" y="548095"/>
          <a:ext cx="4846320" cy="4846320"/>
        </a:xfrm>
        <a:prstGeom prst="pie">
          <a:avLst>
            <a:gd name="adj1" fmla="val 1800000"/>
            <a:gd name="adj2" fmla="val 90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Winning Their Confidence</a:t>
          </a:r>
          <a:endParaRPr lang="en-US" sz="2200" kern="1200" dirty="0">
            <a:solidFill>
              <a:schemeClr val="tx1"/>
            </a:solidFill>
          </a:endParaRPr>
        </a:p>
      </dsp:txBody>
      <dsp:txXfrm>
        <a:off x="2707640" y="3692434"/>
        <a:ext cx="2596243" cy="1269274"/>
      </dsp:txXfrm>
    </dsp:sp>
    <dsp:sp modelId="{EF5AA5CB-5292-453B-80A7-C2C8DC2FEF0A}">
      <dsp:nvSpPr>
        <dsp:cNvPr id="0" name=""/>
        <dsp:cNvSpPr/>
      </dsp:nvSpPr>
      <dsp:spPr>
        <a:xfrm>
          <a:off x="1453943" y="375012"/>
          <a:ext cx="4846320" cy="4846320"/>
        </a:xfrm>
        <a:prstGeom prst="pie">
          <a:avLst>
            <a:gd name="adj1" fmla="val 9000000"/>
            <a:gd name="adj2" fmla="val 162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Knowing their Problems</a:t>
          </a:r>
          <a:endParaRPr lang="en-US" sz="2200" kern="1200" dirty="0">
            <a:solidFill>
              <a:schemeClr val="tx1"/>
            </a:solidFill>
          </a:endParaRPr>
        </a:p>
      </dsp:txBody>
      <dsp:txXfrm>
        <a:off x="2015308" y="1401971"/>
        <a:ext cx="1730828" cy="1442357"/>
      </dsp:txXfrm>
    </dsp:sp>
    <dsp:sp modelId="{5268A164-A700-4365-A171-22CCC79FAA2A}">
      <dsp:nvSpPr>
        <dsp:cNvPr id="0" name=""/>
        <dsp:cNvSpPr/>
      </dsp:nvSpPr>
      <dsp:spPr>
        <a:xfrm>
          <a:off x="1353955" y="75002"/>
          <a:ext cx="5446340" cy="5446340"/>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47B140-77B9-43D8-9EEB-4C4FD69954B5}">
      <dsp:nvSpPr>
        <dsp:cNvPr id="0" name=""/>
        <dsp:cNvSpPr/>
      </dsp:nvSpPr>
      <dsp:spPr>
        <a:xfrm>
          <a:off x="1253744" y="247779"/>
          <a:ext cx="5446340" cy="5446340"/>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F7EB6-6B07-4D9C-B12F-3C7BA6BF5F08}">
      <dsp:nvSpPr>
        <dsp:cNvPr id="0" name=""/>
        <dsp:cNvSpPr/>
      </dsp:nvSpPr>
      <dsp:spPr>
        <a:xfrm>
          <a:off x="1153532" y="75002"/>
          <a:ext cx="5446340" cy="5446340"/>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7E4E-5F88-4C86-BE97-B8FBEDE199DC}">
      <dsp:nvSpPr>
        <dsp:cNvPr id="0" name=""/>
        <dsp:cNvSpPr/>
      </dsp:nvSpPr>
      <dsp:spPr>
        <a:xfrm>
          <a:off x="1653565" y="375012"/>
          <a:ext cx="4846320" cy="4846320"/>
        </a:xfrm>
        <a:prstGeom prst="pie">
          <a:avLst>
            <a:gd name="adj1" fmla="val 16200000"/>
            <a:gd name="adj2" fmla="val 18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Understanding the Consensus Decision</a:t>
          </a:r>
        </a:p>
      </dsp:txBody>
      <dsp:txXfrm>
        <a:off x="4207691" y="1401971"/>
        <a:ext cx="1730828" cy="1442357"/>
      </dsp:txXfrm>
    </dsp:sp>
    <dsp:sp modelId="{D0594AE6-7479-4712-9F75-91664A4AEC58}">
      <dsp:nvSpPr>
        <dsp:cNvPr id="0" name=""/>
        <dsp:cNvSpPr/>
      </dsp:nvSpPr>
      <dsp:spPr>
        <a:xfrm>
          <a:off x="1553754" y="548095"/>
          <a:ext cx="4846320" cy="4846320"/>
        </a:xfrm>
        <a:prstGeom prst="pie">
          <a:avLst>
            <a:gd name="adj1" fmla="val 1800000"/>
            <a:gd name="adj2" fmla="val 90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E3CEA3"/>
              </a:solidFill>
            </a:rPr>
            <a:t>Winning Their Confidence</a:t>
          </a:r>
        </a:p>
      </dsp:txBody>
      <dsp:txXfrm>
        <a:off x="2707640" y="3692434"/>
        <a:ext cx="2596243" cy="1269274"/>
      </dsp:txXfrm>
    </dsp:sp>
    <dsp:sp modelId="{EF5AA5CB-5292-453B-80A7-C2C8DC2FEF0A}">
      <dsp:nvSpPr>
        <dsp:cNvPr id="0" name=""/>
        <dsp:cNvSpPr/>
      </dsp:nvSpPr>
      <dsp:spPr>
        <a:xfrm>
          <a:off x="1453943" y="375012"/>
          <a:ext cx="4846320" cy="4846320"/>
        </a:xfrm>
        <a:prstGeom prst="pie">
          <a:avLst>
            <a:gd name="adj1" fmla="val 9000000"/>
            <a:gd name="adj2" fmla="val 16200000"/>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Knowing their Problems</a:t>
          </a:r>
          <a:endParaRPr lang="en-US" sz="2200" kern="1200" dirty="0">
            <a:solidFill>
              <a:schemeClr val="tx1"/>
            </a:solidFill>
          </a:endParaRPr>
        </a:p>
      </dsp:txBody>
      <dsp:txXfrm>
        <a:off x="2015308" y="1401971"/>
        <a:ext cx="1730828" cy="1442357"/>
      </dsp:txXfrm>
    </dsp:sp>
    <dsp:sp modelId="{5268A164-A700-4365-A171-22CCC79FAA2A}">
      <dsp:nvSpPr>
        <dsp:cNvPr id="0" name=""/>
        <dsp:cNvSpPr/>
      </dsp:nvSpPr>
      <dsp:spPr>
        <a:xfrm>
          <a:off x="1353955" y="75002"/>
          <a:ext cx="5446340" cy="5446340"/>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47B140-77B9-43D8-9EEB-4C4FD69954B5}">
      <dsp:nvSpPr>
        <dsp:cNvPr id="0" name=""/>
        <dsp:cNvSpPr/>
      </dsp:nvSpPr>
      <dsp:spPr>
        <a:xfrm>
          <a:off x="1253744" y="247779"/>
          <a:ext cx="5446340" cy="5446340"/>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F7EB6-6B07-4D9C-B12F-3C7BA6BF5F08}">
      <dsp:nvSpPr>
        <dsp:cNvPr id="0" name=""/>
        <dsp:cNvSpPr/>
      </dsp:nvSpPr>
      <dsp:spPr>
        <a:xfrm>
          <a:off x="1153532" y="75002"/>
          <a:ext cx="5446340" cy="5446340"/>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dirty="0"/>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9D00-EBF7-49CD-9E02-F69F36A9CB18}">
      <dsp:nvSpPr>
        <dsp:cNvPr id="0" name=""/>
        <dsp:cNvSpPr/>
      </dsp:nvSpPr>
      <dsp:spPr>
        <a:xfrm rot="5400000">
          <a:off x="6872186" y="-3015127"/>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complaining about security</a:t>
          </a:r>
        </a:p>
        <a:p>
          <a:pPr marL="114300" lvl="1" indent="-114300" algn="l" defTabSz="622300">
            <a:lnSpc>
              <a:spcPct val="90000"/>
            </a:lnSpc>
            <a:spcBef>
              <a:spcPct val="0"/>
            </a:spcBef>
            <a:spcAft>
              <a:spcPct val="15000"/>
            </a:spcAft>
            <a:buChar char="•"/>
          </a:pPr>
          <a:r>
            <a:rPr lang="en-US" sz="1400" kern="1200" dirty="0"/>
            <a:t>Security complaining about IT</a:t>
          </a:r>
        </a:p>
      </dsp:txBody>
      <dsp:txXfrm rot="-5400000">
        <a:off x="3785616" y="98626"/>
        <a:ext cx="6702801" cy="502476"/>
      </dsp:txXfrm>
    </dsp:sp>
    <dsp:sp modelId="{9357E245-C894-47C6-802C-E0E57826D312}">
      <dsp:nvSpPr>
        <dsp:cNvPr id="0" name=""/>
        <dsp:cNvSpPr/>
      </dsp:nvSpPr>
      <dsp:spPr>
        <a:xfrm>
          <a:off x="0" y="1838"/>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Limited IT resources</a:t>
          </a:r>
        </a:p>
      </dsp:txBody>
      <dsp:txXfrm>
        <a:off x="33978" y="35816"/>
        <a:ext cx="3717660" cy="628096"/>
      </dsp:txXfrm>
    </dsp:sp>
    <dsp:sp modelId="{6EFF7972-0719-4660-A9AC-A33A4B89524C}">
      <dsp:nvSpPr>
        <dsp:cNvPr id="0" name=""/>
        <dsp:cNvSpPr/>
      </dsp:nvSpPr>
      <dsp:spPr>
        <a:xfrm rot="5400000">
          <a:off x="6872186" y="-2284272"/>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End-users complaining about system</a:t>
          </a:r>
        </a:p>
        <a:p>
          <a:pPr marL="114300" lvl="1" indent="-114300" algn="l" defTabSz="622300">
            <a:lnSpc>
              <a:spcPct val="90000"/>
            </a:lnSpc>
            <a:spcBef>
              <a:spcPct val="0"/>
            </a:spcBef>
            <a:spcAft>
              <a:spcPct val="15000"/>
            </a:spcAft>
            <a:buChar char="•"/>
          </a:pPr>
          <a:r>
            <a:rPr lang="en-US" sz="1400" kern="1200" dirty="0"/>
            <a:t>Current customer that you know has let their SSA lapse</a:t>
          </a:r>
        </a:p>
      </dsp:txBody>
      <dsp:txXfrm rot="-5400000">
        <a:off x="3785616" y="829481"/>
        <a:ext cx="6702801" cy="502476"/>
      </dsp:txXfrm>
    </dsp:sp>
    <dsp:sp modelId="{178A116C-456D-44A4-821D-E5C94395A50E}">
      <dsp:nvSpPr>
        <dsp:cNvPr id="0" name=""/>
        <dsp:cNvSpPr/>
      </dsp:nvSpPr>
      <dsp:spPr>
        <a:xfrm>
          <a:off x="0" y="732693"/>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Updates / back-ups not current</a:t>
          </a:r>
        </a:p>
      </dsp:txBody>
      <dsp:txXfrm>
        <a:off x="33978" y="766671"/>
        <a:ext cx="3717660" cy="628096"/>
      </dsp:txXfrm>
    </dsp:sp>
    <dsp:sp modelId="{F4D3526D-FC58-4CD6-810B-04824F81AAC5}">
      <dsp:nvSpPr>
        <dsp:cNvPr id="0" name=""/>
        <dsp:cNvSpPr/>
      </dsp:nvSpPr>
      <dsp:spPr>
        <a:xfrm rot="5400000">
          <a:off x="6872186" y="-15534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dsp:txBody>
      <dsp:txXfrm rot="-5400000">
        <a:off x="3785616" y="1560337"/>
        <a:ext cx="6702801" cy="502476"/>
      </dsp:txXfrm>
    </dsp:sp>
    <dsp:sp modelId="{9BD6799A-BAAC-443D-8F3C-0CCB83C24F3B}">
      <dsp:nvSpPr>
        <dsp:cNvPr id="0" name=""/>
        <dsp:cNvSpPr/>
      </dsp:nvSpPr>
      <dsp:spPr>
        <a:xfrm>
          <a:off x="0" y="1463549"/>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Overtime pay</a:t>
          </a:r>
        </a:p>
      </dsp:txBody>
      <dsp:txXfrm>
        <a:off x="33978" y="1497527"/>
        <a:ext cx="3717660" cy="628096"/>
      </dsp:txXfrm>
    </dsp:sp>
    <dsp:sp modelId="{F05C8273-83AC-4CFF-9ED6-0D94636FF535}">
      <dsp:nvSpPr>
        <dsp:cNvPr id="0" name=""/>
        <dsp:cNvSpPr/>
      </dsp:nvSpPr>
      <dsp:spPr>
        <a:xfrm rot="5400000">
          <a:off x="6872186" y="-8225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2291192"/>
        <a:ext cx="6702801" cy="502476"/>
      </dsp:txXfrm>
    </dsp:sp>
    <dsp:sp modelId="{0DAAD15B-7978-49C2-B211-93BC2E350AE4}">
      <dsp:nvSpPr>
        <dsp:cNvPr id="0" name=""/>
        <dsp:cNvSpPr/>
      </dsp:nvSpPr>
      <dsp:spPr>
        <a:xfrm>
          <a:off x="0" y="2194404"/>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Different versions at various sites</a:t>
          </a:r>
        </a:p>
      </dsp:txBody>
      <dsp:txXfrm>
        <a:off x="33978" y="2228382"/>
        <a:ext cx="3717660" cy="628096"/>
      </dsp:txXfrm>
    </dsp:sp>
    <dsp:sp modelId="{6A35436E-296B-4C60-A420-8BFDBD7E18F5}">
      <dsp:nvSpPr>
        <dsp:cNvPr id="0" name=""/>
        <dsp:cNvSpPr/>
      </dsp:nvSpPr>
      <dsp:spPr>
        <a:xfrm rot="5400000">
          <a:off x="6872186" y="-917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3022048"/>
        <a:ext cx="6702801" cy="502476"/>
      </dsp:txXfrm>
    </dsp:sp>
    <dsp:sp modelId="{B28C647F-05F3-489D-BE36-CDB8A3ECE659}">
      <dsp:nvSpPr>
        <dsp:cNvPr id="0" name=""/>
        <dsp:cNvSpPr/>
      </dsp:nvSpPr>
      <dsp:spPr>
        <a:xfrm>
          <a:off x="0" y="2925260"/>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Travel expense &amp; time b/t sites</a:t>
          </a:r>
        </a:p>
      </dsp:txBody>
      <dsp:txXfrm>
        <a:off x="33978" y="2959238"/>
        <a:ext cx="3717660" cy="628096"/>
      </dsp:txXfrm>
    </dsp:sp>
    <dsp:sp modelId="{53E815A5-5703-4D45-A3FE-DF06B81DE29C}">
      <dsp:nvSpPr>
        <dsp:cNvPr id="0" name=""/>
        <dsp:cNvSpPr/>
      </dsp:nvSpPr>
      <dsp:spPr>
        <a:xfrm rot="5400000">
          <a:off x="6872186" y="639150"/>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3752904"/>
        <a:ext cx="6702801" cy="502476"/>
      </dsp:txXfrm>
    </dsp:sp>
    <dsp:sp modelId="{06A480A2-053B-4DD5-B61D-F8245DF9C84C}">
      <dsp:nvSpPr>
        <dsp:cNvPr id="0" name=""/>
        <dsp:cNvSpPr/>
      </dsp:nvSpPr>
      <dsp:spPr>
        <a:xfrm>
          <a:off x="0" y="3656115"/>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IT hardware ongoing costs</a:t>
          </a:r>
        </a:p>
      </dsp:txBody>
      <dsp:txXfrm>
        <a:off x="33978" y="3690093"/>
        <a:ext cx="3717660" cy="628096"/>
      </dsp:txXfrm>
    </dsp:sp>
    <dsp:sp modelId="{5354D369-086D-4E18-9328-EFDEB049DCB0}">
      <dsp:nvSpPr>
        <dsp:cNvPr id="0" name=""/>
        <dsp:cNvSpPr/>
      </dsp:nvSpPr>
      <dsp:spPr>
        <a:xfrm rot="5400000">
          <a:off x="6872186" y="1370005"/>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4483759"/>
        <a:ext cx="6702801" cy="502476"/>
      </dsp:txXfrm>
    </dsp:sp>
    <dsp:sp modelId="{2A4D432F-77CA-482F-97A4-2BD75C618F90}">
      <dsp:nvSpPr>
        <dsp:cNvPr id="0" name=""/>
        <dsp:cNvSpPr/>
      </dsp:nvSpPr>
      <dsp:spPr>
        <a:xfrm>
          <a:off x="0" y="4386971"/>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Small budget</a:t>
          </a:r>
        </a:p>
      </dsp:txBody>
      <dsp:txXfrm>
        <a:off x="33978" y="4420949"/>
        <a:ext cx="3717660" cy="628096"/>
      </dsp:txXfrm>
    </dsp:sp>
    <dsp:sp modelId="{55C214C3-5B8C-49F1-B5F0-0F60D514B3D1}">
      <dsp:nvSpPr>
        <dsp:cNvPr id="0" name=""/>
        <dsp:cNvSpPr/>
      </dsp:nvSpPr>
      <dsp:spPr>
        <a:xfrm rot="5400000">
          <a:off x="6872186" y="2100861"/>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5214615"/>
        <a:ext cx="6702801" cy="502476"/>
      </dsp:txXfrm>
    </dsp:sp>
    <dsp:sp modelId="{EF17DF00-2137-4C39-BFD9-66001543CA50}">
      <dsp:nvSpPr>
        <dsp:cNvPr id="0" name=""/>
        <dsp:cNvSpPr/>
      </dsp:nvSpPr>
      <dsp:spPr>
        <a:xfrm>
          <a:off x="0" y="5117826"/>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Unpredictable expenses</a:t>
          </a:r>
        </a:p>
      </dsp:txBody>
      <dsp:txXfrm>
        <a:off x="33978" y="5151804"/>
        <a:ext cx="3717660" cy="628096"/>
      </dsp:txXfrm>
    </dsp:sp>
    <dsp:sp modelId="{0EEDF6DC-A818-48F1-A246-3B80FF309FB7}">
      <dsp:nvSpPr>
        <dsp:cNvPr id="0" name=""/>
        <dsp:cNvSpPr/>
      </dsp:nvSpPr>
      <dsp:spPr>
        <a:xfrm rot="5400000">
          <a:off x="6872186" y="2831716"/>
          <a:ext cx="556842" cy="6729984"/>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rot="-5400000">
        <a:off x="3785616" y="5945470"/>
        <a:ext cx="6702801" cy="502476"/>
      </dsp:txXfrm>
    </dsp:sp>
    <dsp:sp modelId="{D7385975-8B6C-4C24-8980-15D2DDF347A7}">
      <dsp:nvSpPr>
        <dsp:cNvPr id="0" name=""/>
        <dsp:cNvSpPr/>
      </dsp:nvSpPr>
      <dsp:spPr>
        <a:xfrm>
          <a:off x="0" y="5848682"/>
          <a:ext cx="3785616" cy="696052"/>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features / technology</a:t>
          </a:r>
        </a:p>
      </dsp:txBody>
      <dsp:txXfrm>
        <a:off x="33978" y="5882660"/>
        <a:ext cx="3717660" cy="62809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ECF651C-FA55-47B8-9FE5-5CA1318929ED}" type="datetimeFigureOut">
              <a:rPr lang="en-US" smtClean="0"/>
              <a:t>6/19/2017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D116F3E-52A7-4EA3-A9F3-FFB6DC1B688B}" type="slidenum">
              <a:rPr lang="en-US" smtClean="0"/>
              <a:t>‹#›</a:t>
            </a:fld>
            <a:endParaRPr lang="en-US"/>
          </a:p>
        </p:txBody>
      </p:sp>
    </p:spTree>
    <p:extLst>
      <p:ext uri="{BB962C8B-B14F-4D97-AF65-F5344CB8AC3E}">
        <p14:creationId xmlns:p14="http://schemas.microsoft.com/office/powerpoint/2010/main" val="76638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5AE10AD-B133-4122-B55A-FCFB2FBB69A6}" type="datetimeFigureOut">
              <a:rPr lang="en-US" smtClean="0"/>
              <a:t>6/19/2017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419EE88-4241-4FB4-A55D-C7A211FFE47F}" type="slidenum">
              <a:rPr lang="en-US" smtClean="0"/>
              <a:t>‹#›</a:t>
            </a:fld>
            <a:endParaRPr lang="en-US"/>
          </a:p>
        </p:txBody>
      </p:sp>
    </p:spTree>
    <p:extLst>
      <p:ext uri="{BB962C8B-B14F-4D97-AF65-F5344CB8AC3E}">
        <p14:creationId xmlns:p14="http://schemas.microsoft.com/office/powerpoint/2010/main" val="169641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3C928-89CD-4341-AF61-1FF1EB6E90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641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1524001" y="1153551"/>
            <a:ext cx="9143999" cy="2377440"/>
          </a:xfrm>
          <a:prstGeom prst="rect">
            <a:avLst/>
          </a:prstGeom>
          <a:solidFill>
            <a:srgbClr val="070E2B"/>
          </a:solidFill>
          <a:effectLst>
            <a:outerShdw blurRad="101600" dist="76200" dir="8100000" algn="tr" rotWithShape="0">
              <a:prstClr val="black">
                <a:alpha val="40000"/>
              </a:prstClr>
            </a:outerShdw>
          </a:effectLst>
        </p:spPr>
        <p:txBody>
          <a:bodyPr wrap="square" rtlCol="0">
            <a:spAutoFit/>
          </a:bodyPr>
          <a:lstStyle/>
          <a:p>
            <a:endParaRPr lang="en-US" dirty="0"/>
          </a:p>
        </p:txBody>
      </p:sp>
      <p:sp>
        <p:nvSpPr>
          <p:cNvPr id="3" name="Subtitle 2"/>
          <p:cNvSpPr>
            <a:spLocks noGrp="1"/>
          </p:cNvSpPr>
          <p:nvPr>
            <p:ph type="subTitle" idx="1"/>
          </p:nvPr>
        </p:nvSpPr>
        <p:spPr>
          <a:xfrm>
            <a:off x="1524000" y="3602038"/>
            <a:ext cx="9144000" cy="1655762"/>
          </a:xfrm>
        </p:spPr>
        <p:txBody>
          <a:bodyPr anchor="ct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sp>
        <p:nvSpPr>
          <p:cNvPr id="4" name="Date Placeholder 3"/>
          <p:cNvSpPr>
            <a:spLocks noGrp="1"/>
          </p:cNvSpPr>
          <p:nvPr>
            <p:ph type="dt" sz="half" idx="10"/>
          </p:nvPr>
        </p:nvSpPr>
        <p:spPr/>
        <p:txBody>
          <a:bodyPr/>
          <a:lstStyle/>
          <a:p>
            <a:fld id="{9F778392-D062-491D-A3B0-13ED6924289E}"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0140" y="1260044"/>
            <a:ext cx="6271720" cy="2112237"/>
          </a:xfrm>
          <a:prstGeom prst="rect">
            <a:avLst/>
          </a:prstGeom>
        </p:spPr>
      </p:pic>
    </p:spTree>
    <p:extLst>
      <p:ext uri="{BB962C8B-B14F-4D97-AF65-F5344CB8AC3E}">
        <p14:creationId xmlns:p14="http://schemas.microsoft.com/office/powerpoint/2010/main" val="4742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4907" y="377961"/>
            <a:ext cx="3932237" cy="1600200"/>
          </a:xfrm>
        </p:spPr>
        <p:txBody>
          <a:bodyPr anchor="ctr"/>
          <a:lstStyle>
            <a:lvl1pPr algn="ctr">
              <a:defRPr sz="3200"/>
            </a:lvl1pPr>
          </a:lstStyle>
          <a:p>
            <a:r>
              <a:rPr lang="en-US" dirty="0"/>
              <a:t>Click to edit Master title style</a:t>
            </a:r>
          </a:p>
        </p:txBody>
      </p:sp>
      <p:sp>
        <p:nvSpPr>
          <p:cNvPr id="3" name="Content Placeholder 2"/>
          <p:cNvSpPr>
            <a:spLocks noGrp="1"/>
          </p:cNvSpPr>
          <p:nvPr>
            <p:ph idx="1"/>
          </p:nvPr>
        </p:nvSpPr>
        <p:spPr>
          <a:xfrm>
            <a:off x="838200" y="110499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14908" y="216702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DC7DCE-555F-4983-8390-E5DC94A34CAB}"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5426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E6AF6-FAF6-4502-ABBB-B715C6CD4568}"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80484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964" y="339634"/>
            <a:ext cx="3932237" cy="1600200"/>
          </a:xfrm>
        </p:spPr>
        <p:txBody>
          <a:bodyPr anchor="ctr"/>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83820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31896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412AC-8D78-4C60-9A17-3B6BFC54E350}"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38846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2FF86-9EF0-413B-B1EC-FBADBC3D50B6}"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11060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7ABFB-EDD8-45DE-8BAC-1B8DD583075D}"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037672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B507AB-8C9C-4C7B-88D9-9AA5AD94C77C}" type="datetime1">
              <a:rPr lang="en-US" smtClean="0">
                <a:solidFill>
                  <a:prstClr val="black">
                    <a:tint val="75000"/>
                  </a:prstClr>
                </a:solidFill>
              </a:rPr>
              <a:t>6/19/2017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668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7909C-F266-465E-9285-4D4E94597AE6}" type="datetime1">
              <a:rPr lang="en-US" smtClean="0">
                <a:solidFill>
                  <a:prstClr val="black">
                    <a:tint val="75000"/>
                  </a:prstClr>
                </a:solidFill>
              </a:rPr>
              <a:t>6/19/2017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9613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1DDDB1-63F4-42FA-A36B-8BA7E9F25082}" type="datetime1">
              <a:rPr lang="en-US" smtClean="0">
                <a:solidFill>
                  <a:prstClr val="black">
                    <a:tint val="75000"/>
                  </a:prstClr>
                </a:solidFill>
              </a:rPr>
              <a:t>6/19/2017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3668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7F0BED-2E63-4499-AA99-C9F306989C57}" type="datetime1">
              <a:rPr lang="en-US" smtClean="0">
                <a:solidFill>
                  <a:prstClr val="black">
                    <a:tint val="75000"/>
                  </a:prstClr>
                </a:solidFill>
              </a:rPr>
              <a:t>6/19/2017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6068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C43B45-224B-4870-9872-8E460E487CB0}" type="datetime1">
              <a:rPr lang="en-US" smtClean="0">
                <a:solidFill>
                  <a:prstClr val="black">
                    <a:tint val="75000"/>
                  </a:prstClr>
                </a:solidFill>
              </a:rPr>
              <a:t>6/19/2017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396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D8C59-09C8-4933-8587-EA11E19B381F}"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4014471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AE37B9-D5D5-4DB7-9A08-9ABDC715C7DA}" type="datetime1">
              <a:rPr lang="en-US" smtClean="0">
                <a:solidFill>
                  <a:prstClr val="black">
                    <a:tint val="75000"/>
                  </a:prstClr>
                </a:solidFill>
              </a:rPr>
              <a:t>6/19/2017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18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D202C-D36A-440C-BBBC-44B9A86514B9}" type="datetime1">
              <a:rPr lang="en-US" smtClean="0">
                <a:solidFill>
                  <a:prstClr val="black">
                    <a:tint val="75000"/>
                  </a:prstClr>
                </a:solidFill>
              </a:rPr>
              <a:t>6/19/2017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0517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D96254-E6E6-40CD-943E-57ECA46999D3}" type="datetime1">
              <a:rPr lang="en-US" smtClean="0">
                <a:solidFill>
                  <a:prstClr val="black">
                    <a:tint val="75000"/>
                  </a:prstClr>
                </a:solidFill>
              </a:rPr>
              <a:t>6/19/2017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950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3C6339-849D-4D13-B51B-22D421F32464}" type="datetime1">
              <a:rPr lang="en-US" smtClean="0">
                <a:solidFill>
                  <a:prstClr val="black">
                    <a:tint val="75000"/>
                  </a:prstClr>
                </a:solidFill>
              </a:rPr>
              <a:t>6/19/2017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1314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F2ADB-2019-46AA-B1C2-41EED32149B6}" type="datetime1">
              <a:rPr lang="en-US" smtClean="0">
                <a:solidFill>
                  <a:prstClr val="black">
                    <a:tint val="75000"/>
                  </a:prstClr>
                </a:solidFill>
              </a:rPr>
              <a:t>6/19/2017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8653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6B758-5BED-41A5-8ED7-C2C3295CF53F}" type="datetime1">
              <a:rPr lang="en-US" smtClean="0">
                <a:solidFill>
                  <a:prstClr val="black">
                    <a:tint val="75000"/>
                  </a:prstClr>
                </a:solidFill>
              </a:rPr>
              <a:t>6/19/2017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35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50FE8F-22CC-4EE2-BDE9-AD5DAB8D8F14}"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11A9F-EF7A-4A26-B030-B3CE0DC20FA6}" type="slidenum">
              <a:rPr lang="en-US" smtClean="0"/>
              <a:t>‹#›</a:t>
            </a:fld>
            <a:endParaRPr lang="en-US"/>
          </a:p>
        </p:txBody>
      </p:sp>
      <p:sp>
        <p:nvSpPr>
          <p:cNvPr id="7" name="Title 6"/>
          <p:cNvSpPr>
            <a:spLocks noGrp="1"/>
          </p:cNvSpPr>
          <p:nvPr>
            <p:ph type="title"/>
          </p:nvPr>
        </p:nvSpPr>
        <p:spPr/>
        <p:txBody>
          <a:bodyPr anchor="ctr"/>
          <a:lstStyle>
            <a:lvl1pPr algn="r">
              <a:defRPr sz="4400">
                <a:latin typeface="Times New Roman" pitchFamily="18" charset="0"/>
                <a:cs typeface="Times New Roman" pitchFamily="18" charset="0"/>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 y="438152"/>
            <a:ext cx="3011424" cy="793085"/>
          </a:xfrm>
          <a:prstGeom prst="rect">
            <a:avLst/>
          </a:prstGeom>
        </p:spPr>
      </p:pic>
    </p:spTree>
    <p:extLst>
      <p:ext uri="{BB962C8B-B14F-4D97-AF65-F5344CB8AC3E}">
        <p14:creationId xmlns:p14="http://schemas.microsoft.com/office/powerpoint/2010/main" val="263615890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solidFill>
                  <a:schemeClr val="tx2"/>
                </a:solidFill>
                <a:latin typeface="Times New Roman" pitchFamily="18" charset="0"/>
                <a:cs typeface="Times New Roman" pitchFamily="18" charset="0"/>
              </a:defRPr>
            </a:lvl1pPr>
            <a:lvl2pPr>
              <a:defRPr sz="2000">
                <a:solidFill>
                  <a:schemeClr val="tx2"/>
                </a:solidFill>
                <a:latin typeface="Times New Roman" pitchFamily="18" charset="0"/>
                <a:cs typeface="Times New Roman" pitchFamily="18" charset="0"/>
              </a:defRPr>
            </a:lvl2pPr>
            <a:lvl3pPr>
              <a:defRPr sz="2000">
                <a:solidFill>
                  <a:schemeClr val="tx2"/>
                </a:solidFill>
                <a:latin typeface="Times New Roman" pitchFamily="18" charset="0"/>
                <a:cs typeface="Times New Roman" pitchFamily="18" charset="0"/>
              </a:defRPr>
            </a:lvl3pPr>
            <a:lvl4pPr>
              <a:defRPr sz="2000">
                <a:solidFill>
                  <a:schemeClr val="tx2"/>
                </a:solidFill>
                <a:latin typeface="Times New Roman" pitchFamily="18" charset="0"/>
                <a:cs typeface="Times New Roman" pitchFamily="18" charset="0"/>
              </a:defRPr>
            </a:lvl4pPr>
            <a:lvl5pPr>
              <a:defRPr sz="2000">
                <a:solidFill>
                  <a:schemeClr val="tx2"/>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D3D102-034C-42B8-B0A5-ADFD18BB1E1A}" type="datetime1">
              <a:rPr lang="en-US" smtClean="0">
                <a:solidFill>
                  <a:prstClr val="black">
                    <a:lumMod val="65000"/>
                    <a:lumOff val="35000"/>
                  </a:prstClr>
                </a:solidFill>
              </a:rPr>
              <a:t>6/19/2017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811A9F-EF7A-4A26-B030-B3CE0DC20FA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Title 6"/>
          <p:cNvSpPr>
            <a:spLocks noGrp="1"/>
          </p:cNvSpPr>
          <p:nvPr>
            <p:ph type="title"/>
          </p:nvPr>
        </p:nvSpPr>
        <p:spPr/>
        <p:txBody>
          <a:bodyPr anchor="ctr"/>
          <a:lstStyle>
            <a:lvl1pPr algn="r">
              <a:defRPr sz="4400">
                <a:latin typeface="Times New Roman" pitchFamily="18" charset="0"/>
                <a:cs typeface="Times New Roman" pitchFamily="18" charset="0"/>
              </a:defRPr>
            </a:lvl1pPr>
          </a:lstStyle>
          <a:p>
            <a:r>
              <a:rPr lang="en-US" dirty="0"/>
              <a:t>Click to edit Master title style</a:t>
            </a:r>
          </a:p>
        </p:txBody>
      </p:sp>
    </p:spTree>
    <p:extLst>
      <p:ext uri="{BB962C8B-B14F-4D97-AF65-F5344CB8AC3E}">
        <p14:creationId xmlns:p14="http://schemas.microsoft.com/office/powerpoint/2010/main" val="21491743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IAEdu@ISC_logo_FINA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963" y="228600"/>
            <a:ext cx="4446767" cy="878114"/>
          </a:xfrm>
          <a:prstGeom prst="rect">
            <a:avLst/>
          </a:prstGeom>
        </p:spPr>
      </p:pic>
      <p:pic>
        <p:nvPicPr>
          <p:cNvPr id="13" name="Picture 12" descr="blue-background-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321418"/>
            <a:ext cx="12209105" cy="549410"/>
          </a:xfrm>
          <a:prstGeom prst="rect">
            <a:avLst/>
          </a:prstGeom>
        </p:spPr>
      </p:pic>
      <p:sp>
        <p:nvSpPr>
          <p:cNvPr id="14" name="Slide Number Placeholder 5"/>
          <p:cNvSpPr>
            <a:spLocks noGrp="1"/>
          </p:cNvSpPr>
          <p:nvPr>
            <p:ph type="sldNum" sz="quarter" idx="12"/>
          </p:nvPr>
        </p:nvSpPr>
        <p:spPr>
          <a:xfrm>
            <a:off x="609600" y="6420491"/>
            <a:ext cx="2844800" cy="365125"/>
          </a:xfrm>
          <a:prstGeom prst="rect">
            <a:avLst/>
          </a:prstGeom>
        </p:spPr>
        <p:txBody>
          <a:bodyPr/>
          <a:lstStyle>
            <a:lvl1pPr algn="l">
              <a:defRPr sz="1400" b="0">
                <a:solidFill>
                  <a:schemeClr val="bg1">
                    <a:lumMod val="65000"/>
                  </a:schemeClr>
                </a:solidFill>
              </a:defRPr>
            </a:lvl1pPr>
          </a:lstStyle>
          <a:p>
            <a:fld id="{08B65657-6DEC-D241-9A13-267EECF52695}" type="slidenum">
              <a:rPr lang="en-US" smtClean="0"/>
              <a:pPr/>
              <a:t>‹#›</a:t>
            </a:fld>
            <a:endParaRPr lang="en-US" dirty="0"/>
          </a:p>
        </p:txBody>
      </p:sp>
    </p:spTree>
    <p:extLst>
      <p:ext uri="{BB962C8B-B14F-4D97-AF65-F5344CB8AC3E}">
        <p14:creationId xmlns:p14="http://schemas.microsoft.com/office/powerpoint/2010/main" val="311786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IAEdu@ISC_logo_FINA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963" y="228600"/>
            <a:ext cx="4446767" cy="878114"/>
          </a:xfrm>
          <a:prstGeom prst="rect">
            <a:avLst/>
          </a:prstGeom>
        </p:spPr>
      </p:pic>
      <p:pic>
        <p:nvPicPr>
          <p:cNvPr id="13" name="Picture 12" descr="blue-background-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321418"/>
            <a:ext cx="12209105" cy="549410"/>
          </a:xfrm>
          <a:prstGeom prst="rect">
            <a:avLst/>
          </a:prstGeom>
        </p:spPr>
      </p:pic>
      <p:sp>
        <p:nvSpPr>
          <p:cNvPr id="14" name="Slide Number Placeholder 5"/>
          <p:cNvSpPr>
            <a:spLocks noGrp="1"/>
          </p:cNvSpPr>
          <p:nvPr>
            <p:ph type="sldNum" sz="quarter" idx="12"/>
          </p:nvPr>
        </p:nvSpPr>
        <p:spPr>
          <a:xfrm>
            <a:off x="609600" y="6420491"/>
            <a:ext cx="2844800" cy="365125"/>
          </a:xfrm>
          <a:prstGeom prst="rect">
            <a:avLst/>
          </a:prstGeom>
        </p:spPr>
        <p:txBody>
          <a:bodyPr/>
          <a:lstStyle>
            <a:lvl1pPr algn="l">
              <a:defRPr sz="1400" b="0">
                <a:solidFill>
                  <a:schemeClr val="bg1">
                    <a:lumMod val="65000"/>
                  </a:schemeClr>
                </a:solidFill>
              </a:defRPr>
            </a:lvl1pPr>
          </a:lstStyle>
          <a:p>
            <a:fld id="{08B65657-6DEC-D241-9A13-267EECF52695}" type="slidenum">
              <a:rPr lang="en-US" smtClean="0"/>
              <a:pPr/>
              <a:t>‹#›</a:t>
            </a:fld>
            <a:endParaRPr lang="en-US" dirty="0"/>
          </a:p>
        </p:txBody>
      </p:sp>
    </p:spTree>
    <p:extLst>
      <p:ext uri="{BB962C8B-B14F-4D97-AF65-F5344CB8AC3E}">
        <p14:creationId xmlns:p14="http://schemas.microsoft.com/office/powerpoint/2010/main" val="68779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165B096-A04E-4CD3-8FDE-A3C024669CCC}"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3347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6F4BD6-CA32-4B08-8ECB-FDFF654AA012}"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25049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solidFill>
            <a:schemeClr val="accent5">
              <a:lumMod val="50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solidFill>
            <a:schemeClr val="accent5">
              <a:lumMod val="50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E0E6D-4FBC-4A84-8E0A-08356D53D6F6}" type="datetime1">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55849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solidFill>
            <a:srgbClr val="E3CEA3"/>
          </a:solidFill>
        </p:spPr>
        <p:txBody>
          <a:bodyPr anchor="ctr"/>
          <a:lstStyle>
            <a:lvl1pPr marL="0" indent="0" algn="ctr">
              <a:buNone/>
              <a:defRPr sz="2400" b="1">
                <a:solidFill>
                  <a:srgbClr val="070E2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a:solidFill>
            <a:schemeClr val="bg1">
              <a:lumMod val="8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solidFill>
            <a:srgbClr val="E3CEA3"/>
          </a:solidFill>
        </p:spPr>
        <p:txBody>
          <a:bodyPr anchor="ctr"/>
          <a:lstStyle>
            <a:lvl1pPr marL="0" indent="0" algn="ctr">
              <a:buNone/>
              <a:defRPr sz="2400" b="1">
                <a:solidFill>
                  <a:srgbClr val="070E2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a:solidFill>
            <a:schemeClr val="bg1">
              <a:lumMod val="8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E0E6D-4FBC-4A84-8E0A-08356D53D6F6}" type="datetime1">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24837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0B321-6EB9-48C8-BA09-864EB1CB8326}" type="datetime1">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23871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DAE8A-A757-4272-88F5-99BDC6682F81}" type="datetime1">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75457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983ED0-810F-4594-A305-F5B12F9D7135}"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34657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rgbClr val="070E2B"/>
          </a:solidFill>
          <a:ln>
            <a:noFill/>
          </a:ln>
          <a:effectLst>
            <a:outerShdw blurRad="1016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solidFill>
            <a:srgbClr val="E3CEA3"/>
          </a:solidFill>
          <a:ln>
            <a:noFill/>
          </a:ln>
          <a:effectLst>
            <a:outerShdw blurRad="1016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9EC03-34BF-4CDA-A529-F716AB888BFB}" type="datetime1">
              <a:rPr lang="en-US" smtClean="0"/>
              <a:t>6/19/2017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124AE-3C83-4373-9C93-A3EF656F4A04}" type="slidenum">
              <a:rPr lang="en-US" smtClean="0"/>
              <a:t>‹#›</a:t>
            </a:fld>
            <a:endParaRPr lang="en-US"/>
          </a:p>
        </p:txBody>
      </p:sp>
    </p:spTree>
    <p:extLst>
      <p:ext uri="{BB962C8B-B14F-4D97-AF65-F5344CB8AC3E}">
        <p14:creationId xmlns:p14="http://schemas.microsoft.com/office/powerpoint/2010/main" val="329693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97" r:id="rId6"/>
    <p:sldLayoutId id="2147483654" r:id="rId7"/>
    <p:sldLayoutId id="2147483655" r:id="rId8"/>
    <p:sldLayoutId id="2147483656" r:id="rId9"/>
    <p:sldLayoutId id="2147483679" r:id="rId10"/>
    <p:sldLayoutId id="2147483657" r:id="rId11"/>
    <p:sldLayoutId id="2147483678" r:id="rId12"/>
    <p:sldLayoutId id="2147483658" r:id="rId13"/>
    <p:sldLayoutId id="2147483659" r:id="rId14"/>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C9EEE-090D-46DD-8F5A-66A3554498DE}" type="datetime1">
              <a:rPr lang="en-US" smtClean="0"/>
              <a:t>6/19/2017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11A9F-EF7A-4A26-B030-B3CE0DC20FA6}" type="slidenum">
              <a:rPr lang="en-US" smtClean="0"/>
              <a:t>‹#›</a:t>
            </a:fld>
            <a:endParaRPr lang="en-US"/>
          </a:p>
        </p:txBody>
      </p:sp>
    </p:spTree>
    <p:extLst>
      <p:ext uri="{BB962C8B-B14F-4D97-AF65-F5344CB8AC3E}">
        <p14:creationId xmlns:p14="http://schemas.microsoft.com/office/powerpoint/2010/main" val="14866315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hyperlink" Target="https://www.surveymonkey.com/analyze/qZHjE_2BUFoosxkOZgVq64oOPnnQp9_2FKHCLT85DSBnQtXiouFtXZ_2B8EHZhQPHzlMF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Getting%20in%20the%20Door%20Exercise.docx"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Clues%20and%20Problems%20Exercise.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3602038"/>
            <a:ext cx="9144000" cy="1655762"/>
          </a:xfrm>
        </p:spPr>
        <p:txBody>
          <a:bodyPr>
            <a:normAutofit/>
          </a:bodyPr>
          <a:lstStyle/>
          <a:p>
            <a:r>
              <a:rPr lang="en-US" sz="3200" dirty="0"/>
              <a:t>Sales Training Session #20: Selling Cloud Services</a:t>
            </a:r>
          </a:p>
          <a:p>
            <a:r>
              <a:rPr lang="en-US" sz="3200" dirty="0"/>
              <a:t>June 20</a:t>
            </a:r>
            <a:r>
              <a:rPr lang="en-US" sz="3200" baseline="30000" dirty="0"/>
              <a:t>th</a:t>
            </a:r>
            <a:r>
              <a:rPr lang="en-US" sz="3200" dirty="0"/>
              <a:t>, 2017</a:t>
            </a:r>
            <a:endParaRPr lang="en-US" sz="2800" dirty="0"/>
          </a:p>
        </p:txBody>
      </p:sp>
    </p:spTree>
    <p:extLst>
      <p:ext uri="{BB962C8B-B14F-4D97-AF65-F5344CB8AC3E}">
        <p14:creationId xmlns:p14="http://schemas.microsoft.com/office/powerpoint/2010/main" val="355999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103828" y="2022601"/>
            <a:ext cx="4154361" cy="4154361"/>
          </a:xfrm>
          <a:prstGeom prst="rect">
            <a:avLst/>
          </a:prstGeom>
        </p:spPr>
      </p:pic>
      <p:sp>
        <p:nvSpPr>
          <p:cNvPr id="3" name="Title 2"/>
          <p:cNvSpPr>
            <a:spLocks noGrp="1"/>
          </p:cNvSpPr>
          <p:nvPr>
            <p:ph type="title"/>
          </p:nvPr>
        </p:nvSpPr>
        <p:spPr>
          <a:xfrm>
            <a:off x="4384039" y="365125"/>
            <a:ext cx="7164493" cy="1325563"/>
          </a:xfrm>
        </p:spPr>
        <p:txBody>
          <a:bodyPr vert="horz" lIns="91440" tIns="45720" rIns="91440" bIns="45720" rtlCol="0" anchor="ctr">
            <a:normAutofit/>
          </a:bodyPr>
          <a:lstStyle/>
          <a:p>
            <a:r>
              <a:rPr lang="en-US" sz="4400" b="1" kern="1200">
                <a:latin typeface="+mj-lt"/>
                <a:ea typeface="+mj-ea"/>
                <a:cs typeface="+mj-cs"/>
              </a:rPr>
              <a:t>Agenda</a:t>
            </a:r>
          </a:p>
        </p:txBody>
      </p:sp>
      <p:sp>
        <p:nvSpPr>
          <p:cNvPr id="5" name="Text Placeholder 4"/>
          <p:cNvSpPr>
            <a:spLocks noGrp="1"/>
          </p:cNvSpPr>
          <p:nvPr>
            <p:ph type="body" sz="half" idx="2"/>
          </p:nvPr>
        </p:nvSpPr>
        <p:spPr>
          <a:xfrm>
            <a:off x="4387515" y="2022601"/>
            <a:ext cx="7161017" cy="4154361"/>
          </a:xfrm>
        </p:spPr>
        <p:txBody>
          <a:bodyPr vert="horz" lIns="91440" tIns="45720" rIns="91440" bIns="45720" rtlCol="0">
            <a:normAutofit/>
          </a:bodyPr>
          <a:lstStyle/>
          <a:p>
            <a:pPr marL="457200"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r>
              <a:rPr lang="en-US" sz="3200" dirty="0"/>
              <a:t>Customers’ Perspectives</a:t>
            </a:r>
          </a:p>
          <a:p>
            <a:pPr marL="457200" indent="-228600">
              <a:buFont typeface="Arial" panose="020B0604020202020204" pitchFamily="34" charset="0"/>
              <a:buChar char="•"/>
            </a:pPr>
            <a:r>
              <a:rPr lang="en-US" sz="3200" dirty="0"/>
              <a:t>Who?</a:t>
            </a:r>
          </a:p>
          <a:p>
            <a:pPr marL="457200" indent="-228600">
              <a:buFont typeface="Arial" panose="020B0604020202020204" pitchFamily="34" charset="0"/>
              <a:buChar char="•"/>
            </a:pPr>
            <a:r>
              <a:rPr lang="en-US" sz="3200" dirty="0"/>
              <a:t>Problems Solved by the Cloud</a:t>
            </a:r>
          </a:p>
          <a:p>
            <a:pPr marL="457200" indent="-228600">
              <a:buFont typeface="Arial" panose="020B0604020202020204" pitchFamily="34" charset="0"/>
              <a:buChar char="•"/>
            </a:pPr>
            <a:r>
              <a:rPr lang="en-US" sz="3200" dirty="0"/>
              <a:t>Clues to Problems</a:t>
            </a:r>
          </a:p>
          <a:p>
            <a:pPr marL="457200" indent="-228600">
              <a:buFont typeface="Arial" panose="020B0604020202020204" pitchFamily="34" charset="0"/>
              <a:buChar char="•"/>
            </a:pPr>
            <a:r>
              <a:rPr lang="en-US" sz="3200" dirty="0"/>
              <a:t>Getting in the Door</a:t>
            </a:r>
          </a:p>
          <a:p>
            <a:pPr marL="457200" indent="-228600">
              <a:buFont typeface="Arial" panose="020B0604020202020204" pitchFamily="34" charset="0"/>
              <a:buChar char="•"/>
            </a:pPr>
            <a:endParaRPr lang="en-US" sz="3200" dirty="0"/>
          </a:p>
          <a:p>
            <a:pPr marL="457200"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endParaRPr lang="en-US" sz="2000" dirty="0">
              <a:solidFill>
                <a:schemeClr val="bg1"/>
              </a:solidFill>
            </a:endParaRPr>
          </a:p>
          <a:p>
            <a:pPr marL="285750" indent="-228600">
              <a:buFont typeface="Arial" panose="020B0604020202020204" pitchFamily="34" charset="0"/>
              <a:buChar char="•"/>
            </a:pPr>
            <a:endParaRPr lang="en-US" sz="2000" dirty="0">
              <a:solidFill>
                <a:schemeClr val="bg1"/>
              </a:solidFill>
            </a:endParaRPr>
          </a:p>
          <a:p>
            <a:pPr marL="285750" indent="-2286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40963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Customers’ Perspectives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294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l="4708" t="6338" b="40194"/>
          <a:stretch/>
        </p:blipFill>
        <p:spPr>
          <a:xfrm>
            <a:off x="20" y="10"/>
            <a:ext cx="12191980" cy="6857990"/>
          </a:xfrm>
          <a:prstGeom prst="rect">
            <a:avLst/>
          </a:prstGeom>
        </p:spPr>
      </p:pic>
    </p:spTree>
    <p:extLst>
      <p:ext uri="{BB962C8B-B14F-4D97-AF65-F5344CB8AC3E}">
        <p14:creationId xmlns:p14="http://schemas.microsoft.com/office/powerpoint/2010/main" val="54491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6858000" y="817733"/>
            <a:ext cx="4293705" cy="2836254"/>
          </a:xfrm>
          <a:prstGeom prst="cloudCallout">
            <a:avLst>
              <a:gd name="adj1" fmla="val -31363"/>
              <a:gd name="adj2" fmla="val 58055"/>
            </a:avLst>
          </a:prstGeom>
          <a:solidFill>
            <a:srgbClr val="E3CEA3"/>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1072578" y="1027906"/>
            <a:ext cx="3048000" cy="2173284"/>
          </a:xfrm>
          <a:prstGeom prst="wedgeRoundRectCallout">
            <a:avLst>
              <a:gd name="adj1" fmla="val 66541"/>
              <a:gd name="adj2" fmla="val 86347"/>
              <a:gd name="adj3" fmla="val 16667"/>
            </a:avLst>
          </a:prstGeom>
          <a:solidFill>
            <a:srgbClr val="070E2B"/>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60188" y="1139087"/>
            <a:ext cx="3094767" cy="2062103"/>
          </a:xfrm>
          <a:prstGeom prst="rect">
            <a:avLst/>
          </a:prstGeom>
          <a:noFill/>
        </p:spPr>
        <p:txBody>
          <a:bodyPr wrap="square" rtlCol="0">
            <a:spAutoFit/>
          </a:bodyPr>
          <a:lstStyle/>
          <a:p>
            <a:r>
              <a:rPr lang="en-US" sz="3200" dirty="0">
                <a:solidFill>
                  <a:schemeClr val="bg1"/>
                </a:solidFill>
              </a:rPr>
              <a:t>It’s a no-brainer. We host it in the cloud. Just sign here.</a:t>
            </a:r>
          </a:p>
        </p:txBody>
      </p:sp>
      <p:sp>
        <p:nvSpPr>
          <p:cNvPr id="10" name="TextBox 9"/>
          <p:cNvSpPr txBox="1"/>
          <p:nvPr/>
        </p:nvSpPr>
        <p:spPr>
          <a:xfrm>
            <a:off x="7696200" y="972006"/>
            <a:ext cx="2887317" cy="2369880"/>
          </a:xfrm>
          <a:prstGeom prst="rect">
            <a:avLst/>
          </a:prstGeom>
          <a:noFill/>
        </p:spPr>
        <p:txBody>
          <a:bodyPr wrap="square" rtlCol="0">
            <a:spAutoFit/>
          </a:bodyPr>
          <a:lstStyle/>
          <a:p>
            <a:endParaRPr lang="en-US" sz="2000" dirty="0">
              <a:solidFill>
                <a:schemeClr val="bg1"/>
              </a:solidFill>
            </a:endParaRPr>
          </a:p>
          <a:p>
            <a:r>
              <a:rPr lang="en-US" sz="3200" dirty="0"/>
              <a:t>I have no idea what he’s saying. I hate this guy.</a:t>
            </a:r>
          </a:p>
        </p:txBody>
      </p:sp>
      <p:pic>
        <p:nvPicPr>
          <p:cNvPr id="2050" name="Picture 2" descr="C:\Users\cpeterson\AppData\Local\Microsoft\Windows\Temporary Internet Files\Content.IE5\GGM6HC3D\MC900018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3935897"/>
            <a:ext cx="4317044" cy="286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0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4"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11" descr="A person in a blue shirt&#10;&#10;Description generated with high confidence"/>
          <p:cNvPicPr>
            <a:picLocks noGrp="1" noChangeAspect="1"/>
          </p:cNvPicPr>
          <p:nvPr>
            <p:ph idx="1"/>
          </p:nvPr>
        </p:nvPicPr>
        <p:blipFill>
          <a:blip r:embed="rId2"/>
          <a:stretch>
            <a:fillRect/>
          </a:stretch>
        </p:blipFill>
        <p:spPr>
          <a:xfrm>
            <a:off x="1134515" y="484632"/>
            <a:ext cx="3826969" cy="5733287"/>
          </a:xfrm>
          <a:prstGeom prst="rect">
            <a:avLst/>
          </a:prstGeom>
        </p:spPr>
      </p:pic>
      <p:sp>
        <p:nvSpPr>
          <p:cNvPr id="9" name="Title 8"/>
          <p:cNvSpPr>
            <a:spLocks noGrp="1"/>
          </p:cNvSpPr>
          <p:nvPr>
            <p:ph type="title"/>
          </p:nvPr>
        </p:nvSpPr>
        <p:spPr>
          <a:xfrm>
            <a:off x="6392598" y="640263"/>
            <a:ext cx="5221266" cy="1344975"/>
          </a:xfrm>
        </p:spPr>
        <p:txBody>
          <a:bodyPr vert="horz" lIns="91440" tIns="45720" rIns="91440" bIns="45720" rtlCol="0" anchor="ctr">
            <a:normAutofit/>
          </a:bodyPr>
          <a:lstStyle/>
          <a:p>
            <a:pPr algn="ctr"/>
            <a:r>
              <a:rPr lang="en-US" sz="4000" b="1" kern="1200">
                <a:latin typeface="+mj-lt"/>
                <a:ea typeface="+mj-ea"/>
                <a:cs typeface="+mj-cs"/>
              </a:rPr>
              <a:t>What Went Wrong?</a:t>
            </a:r>
          </a:p>
        </p:txBody>
      </p:sp>
      <p:sp>
        <p:nvSpPr>
          <p:cNvPr id="11" name="Text Placeholder 10"/>
          <p:cNvSpPr>
            <a:spLocks noGrp="1"/>
          </p:cNvSpPr>
          <p:nvPr>
            <p:ph type="body" sz="half" idx="2"/>
          </p:nvPr>
        </p:nvSpPr>
        <p:spPr>
          <a:xfrm>
            <a:off x="6391903" y="2121763"/>
            <a:ext cx="5235490" cy="3773010"/>
          </a:xfrm>
        </p:spPr>
        <p:txBody>
          <a:bodyPr vert="horz" lIns="91440" tIns="45720" rIns="91440" bIns="45720" rtlCol="0">
            <a:normAutofit/>
          </a:bodyPr>
          <a:lstStyle/>
          <a:p>
            <a:pPr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endParaRPr lang="en-US" sz="2000" dirty="0">
              <a:solidFill>
                <a:schemeClr val="bg1"/>
              </a:solidFill>
            </a:endParaRPr>
          </a:p>
          <a:p>
            <a:r>
              <a:rPr lang="en-US" sz="3200" i="1" dirty="0"/>
              <a:t>It’s </a:t>
            </a:r>
            <a:r>
              <a:rPr lang="en-US" sz="3200" i="1" u="sng" dirty="0"/>
              <a:t>not</a:t>
            </a:r>
            <a:r>
              <a:rPr lang="en-US" sz="3200" i="1" dirty="0"/>
              <a:t> about selling features and benefits … </a:t>
            </a:r>
            <a:r>
              <a:rPr lang="en-US" sz="3200" i="1" dirty="0">
                <a:solidFill>
                  <a:srgbClr val="E3CEA3"/>
                </a:solidFill>
              </a:rPr>
              <a:t>it’s all about managing change.</a:t>
            </a:r>
          </a:p>
          <a:p>
            <a:pPr indent="-228600">
              <a:buFont typeface="Arial" panose="020B0604020202020204" pitchFamily="34" charset="0"/>
              <a:buChar char="•"/>
            </a:pPr>
            <a:endParaRPr lang="en-US" sz="2000" u="sng" dirty="0">
              <a:solidFill>
                <a:schemeClr val="bg1"/>
              </a:solidFill>
            </a:endParaRPr>
          </a:p>
        </p:txBody>
      </p:sp>
    </p:spTree>
    <p:extLst>
      <p:ext uri="{BB962C8B-B14F-4D97-AF65-F5344CB8AC3E}">
        <p14:creationId xmlns:p14="http://schemas.microsoft.com/office/powerpoint/2010/main" val="382026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4"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11" descr="A person in a blue shirt&#10;&#10;Description generated with high confidence"/>
          <p:cNvPicPr>
            <a:picLocks noGrp="1" noChangeAspect="1"/>
          </p:cNvPicPr>
          <p:nvPr>
            <p:ph idx="1"/>
          </p:nvPr>
        </p:nvPicPr>
        <p:blipFill>
          <a:blip r:embed="rId2"/>
          <a:stretch>
            <a:fillRect/>
          </a:stretch>
        </p:blipFill>
        <p:spPr>
          <a:xfrm>
            <a:off x="1134515" y="484632"/>
            <a:ext cx="3826969" cy="5733287"/>
          </a:xfrm>
          <a:prstGeom prst="rect">
            <a:avLst/>
          </a:prstGeom>
        </p:spPr>
      </p:pic>
      <p:sp>
        <p:nvSpPr>
          <p:cNvPr id="9" name="Title 8"/>
          <p:cNvSpPr>
            <a:spLocks noGrp="1"/>
          </p:cNvSpPr>
          <p:nvPr>
            <p:ph type="title"/>
          </p:nvPr>
        </p:nvSpPr>
        <p:spPr>
          <a:xfrm>
            <a:off x="6392598" y="640263"/>
            <a:ext cx="5221266" cy="1344975"/>
          </a:xfrm>
        </p:spPr>
        <p:txBody>
          <a:bodyPr vert="horz" lIns="91440" tIns="45720" rIns="91440" bIns="45720" rtlCol="0" anchor="ctr">
            <a:normAutofit/>
          </a:bodyPr>
          <a:lstStyle/>
          <a:p>
            <a:pPr algn="ctr"/>
            <a:r>
              <a:rPr lang="en-US" sz="4000" b="1" kern="1200">
                <a:latin typeface="+mj-lt"/>
                <a:ea typeface="+mj-ea"/>
                <a:cs typeface="+mj-cs"/>
              </a:rPr>
              <a:t>What Went Wrong?</a:t>
            </a:r>
          </a:p>
        </p:txBody>
      </p:sp>
      <p:sp>
        <p:nvSpPr>
          <p:cNvPr id="11" name="Text Placeholder 10"/>
          <p:cNvSpPr>
            <a:spLocks noGrp="1"/>
          </p:cNvSpPr>
          <p:nvPr>
            <p:ph type="body" sz="half" idx="2"/>
          </p:nvPr>
        </p:nvSpPr>
        <p:spPr>
          <a:xfrm>
            <a:off x="6391903" y="2121763"/>
            <a:ext cx="5235490" cy="3773010"/>
          </a:xfrm>
        </p:spPr>
        <p:txBody>
          <a:bodyPr vert="horz" lIns="91440" tIns="45720" rIns="91440" bIns="45720" rtlCol="0">
            <a:normAutofit/>
          </a:bodyPr>
          <a:lstStyle/>
          <a:p>
            <a:pPr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endParaRPr lang="en-US" sz="2000" dirty="0">
              <a:solidFill>
                <a:schemeClr val="bg1"/>
              </a:solidFill>
            </a:endParaRPr>
          </a:p>
          <a:p>
            <a:r>
              <a:rPr lang="en-US" sz="3200" i="1" dirty="0">
                <a:solidFill>
                  <a:srgbClr val="E3CEA3"/>
                </a:solidFill>
              </a:rPr>
              <a:t>It’s not about selling features and benefits … </a:t>
            </a:r>
            <a:r>
              <a:rPr lang="en-US" sz="3200" i="1" dirty="0"/>
              <a:t>it’s all about managing change.</a:t>
            </a:r>
          </a:p>
          <a:p>
            <a:pPr indent="-228600">
              <a:buFont typeface="Arial" panose="020B0604020202020204" pitchFamily="34" charset="0"/>
              <a:buChar char="•"/>
            </a:pPr>
            <a:endParaRPr lang="en-US" sz="2000" u="sng" dirty="0">
              <a:solidFill>
                <a:schemeClr val="bg1"/>
              </a:solidFill>
            </a:endParaRPr>
          </a:p>
        </p:txBody>
      </p:sp>
    </p:spTree>
    <p:extLst>
      <p:ext uri="{BB962C8B-B14F-4D97-AF65-F5344CB8AC3E}">
        <p14:creationId xmlns:p14="http://schemas.microsoft.com/office/powerpoint/2010/main" val="76382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4"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11" descr="A person in a blue shirt&#10;&#10;Description generated with high confidence"/>
          <p:cNvPicPr>
            <a:picLocks noGrp="1" noChangeAspect="1"/>
          </p:cNvPicPr>
          <p:nvPr>
            <p:ph idx="1"/>
          </p:nvPr>
        </p:nvPicPr>
        <p:blipFill>
          <a:blip r:embed="rId2"/>
          <a:stretch>
            <a:fillRect/>
          </a:stretch>
        </p:blipFill>
        <p:spPr>
          <a:xfrm>
            <a:off x="1134515" y="484632"/>
            <a:ext cx="3826969" cy="5733287"/>
          </a:xfrm>
          <a:prstGeom prst="rect">
            <a:avLst/>
          </a:prstGeom>
        </p:spPr>
      </p:pic>
      <p:sp>
        <p:nvSpPr>
          <p:cNvPr id="9" name="Title 8"/>
          <p:cNvSpPr>
            <a:spLocks noGrp="1"/>
          </p:cNvSpPr>
          <p:nvPr>
            <p:ph type="title"/>
          </p:nvPr>
        </p:nvSpPr>
        <p:spPr>
          <a:xfrm>
            <a:off x="6392598" y="640263"/>
            <a:ext cx="5221266" cy="1344975"/>
          </a:xfrm>
        </p:spPr>
        <p:txBody>
          <a:bodyPr vert="horz" lIns="91440" tIns="45720" rIns="91440" bIns="45720" rtlCol="0" anchor="ctr">
            <a:normAutofit/>
          </a:bodyPr>
          <a:lstStyle/>
          <a:p>
            <a:pPr algn="ctr"/>
            <a:r>
              <a:rPr lang="en-US" sz="4000" b="1" kern="1200">
                <a:latin typeface="+mj-lt"/>
                <a:ea typeface="+mj-ea"/>
                <a:cs typeface="+mj-cs"/>
              </a:rPr>
              <a:t>What Went Wrong?</a:t>
            </a:r>
          </a:p>
        </p:txBody>
      </p:sp>
      <p:sp>
        <p:nvSpPr>
          <p:cNvPr id="11" name="Text Placeholder 10"/>
          <p:cNvSpPr>
            <a:spLocks noGrp="1"/>
          </p:cNvSpPr>
          <p:nvPr>
            <p:ph type="body" sz="half" idx="2"/>
          </p:nvPr>
        </p:nvSpPr>
        <p:spPr>
          <a:xfrm>
            <a:off x="6391903" y="2121763"/>
            <a:ext cx="5235490" cy="3773010"/>
          </a:xfrm>
        </p:spPr>
        <p:txBody>
          <a:bodyPr vert="horz" lIns="91440" tIns="45720" rIns="91440" bIns="45720" rtlCol="0">
            <a:normAutofit/>
          </a:bodyPr>
          <a:lstStyle/>
          <a:p>
            <a:pPr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endParaRPr lang="en-US" sz="2000" dirty="0">
              <a:solidFill>
                <a:schemeClr val="bg1"/>
              </a:solidFill>
            </a:endParaRPr>
          </a:p>
          <a:p>
            <a:r>
              <a:rPr lang="en-US" sz="3200" i="1" dirty="0"/>
              <a:t>It’s </a:t>
            </a:r>
            <a:r>
              <a:rPr lang="en-US" sz="3200" i="1" u="sng" dirty="0"/>
              <a:t>not</a:t>
            </a:r>
            <a:r>
              <a:rPr lang="en-US" sz="3200" i="1" dirty="0"/>
              <a:t> about selling features and benefits … it’s all about managing change.</a:t>
            </a:r>
          </a:p>
          <a:p>
            <a:pPr indent="-228600">
              <a:buFont typeface="Arial" panose="020B0604020202020204" pitchFamily="34" charset="0"/>
              <a:buChar char="•"/>
            </a:pPr>
            <a:endParaRPr lang="en-US" sz="2000" u="sng" dirty="0">
              <a:solidFill>
                <a:schemeClr val="bg1"/>
              </a:solidFill>
            </a:endParaRPr>
          </a:p>
        </p:txBody>
      </p:sp>
    </p:spTree>
    <p:extLst>
      <p:ext uri="{BB962C8B-B14F-4D97-AF65-F5344CB8AC3E}">
        <p14:creationId xmlns:p14="http://schemas.microsoft.com/office/powerpoint/2010/main" val="293277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11582400" cy="1325563"/>
          </a:xfrm>
          <a:solidFill>
            <a:srgbClr val="070E2B"/>
          </a:solidFill>
          <a:effectLst>
            <a:outerShdw blurRad="101600" dist="76200" dir="8100000" algn="tr" rotWithShape="0">
              <a:prstClr val="black">
                <a:alpha val="40000"/>
              </a:prstClr>
            </a:outerShdw>
          </a:effectLst>
        </p:spPr>
        <p:txBody>
          <a:bodyPr/>
          <a:lstStyle/>
          <a:p>
            <a:pPr algn="ctr"/>
            <a:r>
              <a:rPr lang="en-US" dirty="0"/>
              <a:t>Keys to Managing </a:t>
            </a:r>
            <a:r>
              <a:rPr lang="en-US" i="1" u="sng" dirty="0"/>
              <a:t>This</a:t>
            </a:r>
            <a:r>
              <a:rPr lang="en-US" dirty="0"/>
              <a:t> Change </a:t>
            </a:r>
          </a:p>
        </p:txBody>
      </p:sp>
      <p:graphicFrame>
        <p:nvGraphicFramePr>
          <p:cNvPr id="5" name="Diagram 4"/>
          <p:cNvGraphicFramePr/>
          <p:nvPr>
            <p:extLst/>
          </p:nvPr>
        </p:nvGraphicFramePr>
        <p:xfrm>
          <a:off x="2209800" y="1219200"/>
          <a:ext cx="7953829"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7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11582400" cy="1325563"/>
          </a:xfrm>
          <a:solidFill>
            <a:srgbClr val="070E2B"/>
          </a:solidFill>
          <a:effectLst>
            <a:outerShdw blurRad="101600" dist="76200" dir="8100000" algn="tr" rotWithShape="0">
              <a:prstClr val="black">
                <a:alpha val="40000"/>
              </a:prstClr>
            </a:outerShdw>
          </a:effectLst>
        </p:spPr>
        <p:txBody>
          <a:bodyPr/>
          <a:lstStyle/>
          <a:p>
            <a:pPr algn="ctr"/>
            <a:r>
              <a:rPr lang="en-US" dirty="0"/>
              <a:t>Keys to Managing </a:t>
            </a:r>
            <a:r>
              <a:rPr lang="en-US" i="1" u="sng" dirty="0"/>
              <a:t>This</a:t>
            </a:r>
            <a:r>
              <a:rPr lang="en-US" dirty="0"/>
              <a:t> Change </a:t>
            </a:r>
          </a:p>
        </p:txBody>
      </p:sp>
      <p:graphicFrame>
        <p:nvGraphicFramePr>
          <p:cNvPr id="5" name="Diagram 4"/>
          <p:cNvGraphicFramePr/>
          <p:nvPr>
            <p:extLst/>
          </p:nvPr>
        </p:nvGraphicFramePr>
        <p:xfrm>
          <a:off x="2209800" y="1219200"/>
          <a:ext cx="7953829"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49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11582400" cy="1325563"/>
          </a:xfrm>
          <a:solidFill>
            <a:srgbClr val="070E2B"/>
          </a:solidFill>
          <a:effectLst>
            <a:outerShdw blurRad="101600" dist="76200" dir="8100000" algn="tr" rotWithShape="0">
              <a:prstClr val="black">
                <a:alpha val="40000"/>
              </a:prstClr>
            </a:outerShdw>
          </a:effectLst>
        </p:spPr>
        <p:txBody>
          <a:bodyPr/>
          <a:lstStyle/>
          <a:p>
            <a:pPr algn="ctr"/>
            <a:r>
              <a:rPr lang="en-US" dirty="0"/>
              <a:t>Keys to Managing </a:t>
            </a:r>
            <a:r>
              <a:rPr lang="en-US" i="1" u="sng" dirty="0"/>
              <a:t>This</a:t>
            </a:r>
            <a:r>
              <a:rPr lang="en-US" dirty="0"/>
              <a:t> Change </a:t>
            </a:r>
          </a:p>
        </p:txBody>
      </p:sp>
      <p:graphicFrame>
        <p:nvGraphicFramePr>
          <p:cNvPr id="5" name="Diagram 4"/>
          <p:cNvGraphicFramePr/>
          <p:nvPr>
            <p:extLst/>
          </p:nvPr>
        </p:nvGraphicFramePr>
        <p:xfrm>
          <a:off x="2209800" y="1219200"/>
          <a:ext cx="7953829"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3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E3CEA3"/>
          </a:solidFill>
        </p:spPr>
        <p:txBody>
          <a:bodyPr wrap="square" rtlCol="0" anchor="ctr">
            <a:spAutoFit/>
          </a:bodyPr>
          <a:lstStyle/>
          <a:p>
            <a:pPr algn="ctr"/>
            <a:r>
              <a:rPr lang="en-US" sz="3600" dirty="0">
                <a:hlinkClick r:id="rId2"/>
              </a:rPr>
              <a:t>Survey Results</a:t>
            </a:r>
            <a:endParaRPr lang="en-US" sz="3600" dirty="0"/>
          </a:p>
        </p:txBody>
      </p:sp>
    </p:spTree>
    <p:extLst>
      <p:ext uri="{BB962C8B-B14F-4D97-AF65-F5344CB8AC3E}">
        <p14:creationId xmlns:p14="http://schemas.microsoft.com/office/powerpoint/2010/main" val="292856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11582400" cy="1325563"/>
          </a:xfrm>
          <a:solidFill>
            <a:srgbClr val="070E2B"/>
          </a:solidFill>
          <a:effectLst>
            <a:outerShdw blurRad="101600" dist="76200" dir="8100000" algn="tr" rotWithShape="0">
              <a:prstClr val="black">
                <a:alpha val="40000"/>
              </a:prstClr>
            </a:outerShdw>
          </a:effectLst>
        </p:spPr>
        <p:txBody>
          <a:bodyPr/>
          <a:lstStyle/>
          <a:p>
            <a:pPr algn="ctr"/>
            <a:r>
              <a:rPr lang="en-US" dirty="0"/>
              <a:t>Keys to Managing </a:t>
            </a:r>
            <a:r>
              <a:rPr lang="en-US" i="1" u="sng" dirty="0"/>
              <a:t>This</a:t>
            </a:r>
            <a:r>
              <a:rPr lang="en-US" dirty="0"/>
              <a:t> Change </a:t>
            </a:r>
          </a:p>
        </p:txBody>
      </p:sp>
      <p:graphicFrame>
        <p:nvGraphicFramePr>
          <p:cNvPr id="5" name="Diagram 4"/>
          <p:cNvGraphicFramePr/>
          <p:nvPr>
            <p:extLst/>
          </p:nvPr>
        </p:nvGraphicFramePr>
        <p:xfrm>
          <a:off x="2209800" y="1219200"/>
          <a:ext cx="7953829"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72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11582400" cy="1325563"/>
          </a:xfrm>
          <a:solidFill>
            <a:srgbClr val="070E2B"/>
          </a:solidFill>
          <a:effectLst>
            <a:outerShdw blurRad="101600" dist="76200" dir="8100000" algn="tr" rotWithShape="0">
              <a:prstClr val="black">
                <a:alpha val="40000"/>
              </a:prstClr>
            </a:outerShdw>
          </a:effectLst>
        </p:spPr>
        <p:txBody>
          <a:bodyPr/>
          <a:lstStyle/>
          <a:p>
            <a:pPr algn="ctr"/>
            <a:r>
              <a:rPr lang="en-US" dirty="0"/>
              <a:t>Keys to Managing </a:t>
            </a:r>
            <a:r>
              <a:rPr lang="en-US" i="1" u="sng" dirty="0"/>
              <a:t>This</a:t>
            </a:r>
            <a:r>
              <a:rPr lang="en-US" dirty="0"/>
              <a:t> Change </a:t>
            </a:r>
          </a:p>
        </p:txBody>
      </p:sp>
      <p:graphicFrame>
        <p:nvGraphicFramePr>
          <p:cNvPr id="5" name="Diagram 4"/>
          <p:cNvGraphicFramePr/>
          <p:nvPr>
            <p:extLst/>
          </p:nvPr>
        </p:nvGraphicFramePr>
        <p:xfrm>
          <a:off x="2209800" y="1219200"/>
          <a:ext cx="7953829"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27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567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903" y="351692"/>
            <a:ext cx="6987383" cy="6175717"/>
          </a:xfrm>
          <a:prstGeom prst="rect">
            <a:avLst/>
          </a:prstGeom>
          <a:effectLst>
            <a:outerShdw blurRad="50800" dist="38100" dir="8100000" algn="tr" rotWithShape="0">
              <a:prstClr val="black">
                <a:alpha val="40000"/>
              </a:prstClr>
            </a:outerShdw>
          </a:effectLst>
        </p:spPr>
      </p:pic>
      <p:sp>
        <p:nvSpPr>
          <p:cNvPr id="2" name="TextBox 1"/>
          <p:cNvSpPr txBox="1"/>
          <p:nvPr/>
        </p:nvSpPr>
        <p:spPr>
          <a:xfrm>
            <a:off x="253218" y="351692"/>
            <a:ext cx="4746059" cy="6175717"/>
          </a:xfrm>
          <a:prstGeom prst="rect">
            <a:avLst/>
          </a:prstGeom>
          <a:solidFill>
            <a:srgbClr val="070E2B"/>
          </a:solidFill>
          <a:effectLst>
            <a:outerShdw blurRad="50800" dist="38100" dir="8100000" algn="tr" rotWithShape="0">
              <a:prstClr val="black">
                <a:alpha val="40000"/>
              </a:prstClr>
            </a:outerShdw>
          </a:effectLst>
        </p:spPr>
        <p:txBody>
          <a:bodyPr vert="horz" lIns="68580" tIns="34290" rIns="68580" bIns="3429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Who?</a:t>
            </a:r>
          </a:p>
        </p:txBody>
      </p:sp>
    </p:spTree>
    <p:extLst>
      <p:ext uri="{BB962C8B-B14F-4D97-AF65-F5344CB8AC3E}">
        <p14:creationId xmlns:p14="http://schemas.microsoft.com/office/powerpoint/2010/main" val="26762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26" y="228600"/>
            <a:ext cx="11577711" cy="1325563"/>
          </a:xfrm>
          <a:solidFill>
            <a:srgbClr val="070E2B"/>
          </a:solidFill>
          <a:effectLst>
            <a:outerShdw blurRad="50800" dist="38100" dir="8100000" algn="tr" rotWithShape="0">
              <a:prstClr val="black">
                <a:alpha val="40000"/>
              </a:prstClr>
            </a:outerShdw>
          </a:effectLst>
        </p:spPr>
        <p:txBody>
          <a:bodyPr/>
          <a:lstStyle/>
          <a:p>
            <a:pPr algn="ctr"/>
            <a:r>
              <a:rPr lang="en-US" dirty="0">
                <a:solidFill>
                  <a:schemeClr val="bg1"/>
                </a:solidFill>
              </a:rPr>
              <a:t>Who?</a:t>
            </a:r>
          </a:p>
        </p:txBody>
      </p:sp>
      <p:graphicFrame>
        <p:nvGraphicFramePr>
          <p:cNvPr id="4" name="Content Placeholder 3"/>
          <p:cNvGraphicFramePr>
            <a:graphicFrameLocks noGrp="1"/>
          </p:cNvGraphicFramePr>
          <p:nvPr>
            <p:ph idx="1"/>
            <p:extLst/>
          </p:nvPr>
        </p:nvGraphicFramePr>
        <p:xfrm>
          <a:off x="291509" y="1905000"/>
          <a:ext cx="11577712" cy="471204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788856">
                  <a:extLst>
                    <a:ext uri="{9D8B030D-6E8A-4147-A177-3AD203B41FA5}">
                      <a16:colId xmlns:a16="http://schemas.microsoft.com/office/drawing/2014/main" val="2910795474"/>
                    </a:ext>
                  </a:extLst>
                </a:gridCol>
                <a:gridCol w="5788856">
                  <a:extLst>
                    <a:ext uri="{9D8B030D-6E8A-4147-A177-3AD203B41FA5}">
                      <a16:colId xmlns:a16="http://schemas.microsoft.com/office/drawing/2014/main" val="252913197"/>
                    </a:ext>
                  </a:extLst>
                </a:gridCol>
              </a:tblGrid>
              <a:tr h="597243">
                <a:tc>
                  <a:txBody>
                    <a:bodyPr/>
                    <a:lstStyle/>
                    <a:p>
                      <a:pPr algn="ctr"/>
                      <a:r>
                        <a:rPr lang="en-US" sz="2400" dirty="0">
                          <a:solidFill>
                            <a:schemeClr val="tx1"/>
                          </a:solidFill>
                        </a:rPr>
                        <a:t>Vertical Markets</a:t>
                      </a:r>
                    </a:p>
                  </a:txBody>
                  <a:tcPr>
                    <a:solidFill>
                      <a:srgbClr val="E3CEA3"/>
                    </a:solidFill>
                  </a:tcPr>
                </a:tc>
                <a:tc>
                  <a:txBody>
                    <a:bodyPr/>
                    <a:lstStyle/>
                    <a:p>
                      <a:pPr algn="ctr"/>
                      <a:r>
                        <a:rPr lang="en-US" sz="2400" dirty="0">
                          <a:solidFill>
                            <a:schemeClr val="tx1"/>
                          </a:solidFill>
                        </a:rPr>
                        <a:t>Descriptors</a:t>
                      </a:r>
                    </a:p>
                  </a:txBody>
                  <a:tcPr>
                    <a:solidFill>
                      <a:srgbClr val="E3CEA3"/>
                    </a:solidFill>
                  </a:tcPr>
                </a:tc>
                <a:extLst>
                  <a:ext uri="{0D108BD9-81ED-4DB2-BD59-A6C34878D82A}">
                    <a16:rowId xmlns:a16="http://schemas.microsoft.com/office/drawing/2014/main" val="4285231409"/>
                  </a:ext>
                </a:extLst>
              </a:tr>
              <a:tr h="3822357">
                <a:tc>
                  <a: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solidFill>
                            <a:schemeClr val="bg1">
                              <a:lumMod val="85000"/>
                            </a:schemeClr>
                          </a:solidFill>
                        </a:rPr>
                        <a:t>Property Managers</a:t>
                      </a:r>
                    </a:p>
                    <a:p>
                      <a:pPr marL="285750" indent="-285750">
                        <a:buFont typeface="Arial" panose="020B0604020202020204" pitchFamily="34" charset="0"/>
                        <a:buChar char="•"/>
                      </a:pPr>
                      <a:r>
                        <a:rPr lang="en-US" sz="2400" dirty="0">
                          <a:solidFill>
                            <a:schemeClr val="bg1">
                              <a:lumMod val="85000"/>
                            </a:schemeClr>
                          </a:solidFill>
                        </a:rPr>
                        <a:t>Public Schools / School Districts</a:t>
                      </a:r>
                    </a:p>
                    <a:p>
                      <a:pPr marL="285750" indent="-285750">
                        <a:buFont typeface="Arial" panose="020B0604020202020204" pitchFamily="34" charset="0"/>
                        <a:buChar char="•"/>
                      </a:pPr>
                      <a:r>
                        <a:rPr lang="en-US" sz="2400" dirty="0">
                          <a:solidFill>
                            <a:schemeClr val="bg1">
                              <a:lumMod val="85000"/>
                            </a:schemeClr>
                          </a:solidFill>
                        </a:rPr>
                        <a:t>Private Schools</a:t>
                      </a:r>
                    </a:p>
                    <a:p>
                      <a:pPr marL="285750" indent="-285750">
                        <a:buFont typeface="Arial" panose="020B0604020202020204" pitchFamily="34" charset="0"/>
                        <a:buChar char="•"/>
                      </a:pPr>
                      <a:r>
                        <a:rPr lang="en-US" sz="2400" dirty="0">
                          <a:solidFill>
                            <a:schemeClr val="bg1">
                              <a:lumMod val="85000"/>
                            </a:schemeClr>
                          </a:solidFill>
                        </a:rPr>
                        <a:t>Regional Banks / Credit Unions</a:t>
                      </a:r>
                    </a:p>
                    <a:p>
                      <a:pPr marL="285750" indent="-285750">
                        <a:buFont typeface="Arial" panose="020B0604020202020204" pitchFamily="34" charset="0"/>
                        <a:buChar char="•"/>
                      </a:pPr>
                      <a:r>
                        <a:rPr lang="en-US" sz="2400" dirty="0">
                          <a:solidFill>
                            <a:schemeClr val="bg1">
                              <a:lumMod val="85000"/>
                            </a:schemeClr>
                          </a:solidFill>
                        </a:rPr>
                        <a:t>Technology Business</a:t>
                      </a:r>
                    </a:p>
                    <a:p>
                      <a:pPr marL="285750" indent="-285750">
                        <a:buFont typeface="Arial" panose="020B0604020202020204" pitchFamily="34" charset="0"/>
                        <a:buChar char="•"/>
                      </a:pPr>
                      <a:r>
                        <a:rPr lang="en-US" sz="2400" dirty="0">
                          <a:solidFill>
                            <a:schemeClr val="bg1">
                              <a:lumMod val="85000"/>
                            </a:schemeClr>
                          </a:solidFill>
                        </a:rPr>
                        <a:t>Manufacturing Plants</a:t>
                      </a:r>
                    </a:p>
                    <a:p>
                      <a:pPr marL="285750" indent="-285750">
                        <a:buFont typeface="Arial" panose="020B0604020202020204" pitchFamily="34" charset="0"/>
                        <a:buChar char="•"/>
                      </a:pPr>
                      <a:r>
                        <a:rPr lang="en-US" sz="2400" dirty="0">
                          <a:solidFill>
                            <a:schemeClr val="bg1">
                              <a:lumMod val="85000"/>
                            </a:schemeClr>
                          </a:solidFill>
                        </a:rPr>
                        <a:t>Law Offices</a:t>
                      </a:r>
                    </a:p>
                    <a:p>
                      <a:pPr marL="285750" indent="-285750">
                        <a:buFont typeface="Arial" panose="020B0604020202020204" pitchFamily="34" charset="0"/>
                        <a:buChar char="•"/>
                      </a:pPr>
                      <a:r>
                        <a:rPr lang="en-US" sz="2400" dirty="0">
                          <a:solidFill>
                            <a:schemeClr val="bg1">
                              <a:lumMod val="85000"/>
                            </a:schemeClr>
                          </a:solidFill>
                        </a:rPr>
                        <a:t>Small Business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txBody>
                  <a:tcPr>
                    <a:solidFill>
                      <a:schemeClr val="bg1">
                        <a:lumMod val="85000"/>
                      </a:schemeClr>
                    </a:solidFill>
                  </a:tcPr>
                </a:tc>
                <a:tc>
                  <a: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solidFill>
                            <a:schemeClr val="bg1">
                              <a:lumMod val="85000"/>
                            </a:schemeClr>
                          </a:solidFill>
                        </a:rPr>
                        <a:t>Any Mercury-based system customer that has let their SSA expire or looking for more enhanced functionality.</a:t>
                      </a:r>
                    </a:p>
                    <a:p>
                      <a:pPr marL="285750" indent="-285750">
                        <a:buFont typeface="Arial" panose="020B0604020202020204" pitchFamily="34" charset="0"/>
                        <a:buChar char="•"/>
                      </a:pPr>
                      <a:r>
                        <a:rPr lang="en-US" sz="2400" dirty="0">
                          <a:solidFill>
                            <a:schemeClr val="bg1">
                              <a:lumMod val="85000"/>
                            </a:schemeClr>
                          </a:solidFill>
                        </a:rPr>
                        <a:t>Current customers that need upgrading </a:t>
                      </a:r>
                    </a:p>
                    <a:p>
                      <a:pPr marL="285750" indent="-285750">
                        <a:buFont typeface="Arial" panose="020B0604020202020204" pitchFamily="34" charset="0"/>
                        <a:buChar char="•"/>
                      </a:pPr>
                      <a:r>
                        <a:rPr lang="en-US" sz="2400" dirty="0">
                          <a:solidFill>
                            <a:schemeClr val="bg1">
                              <a:lumMod val="85000"/>
                            </a:schemeClr>
                          </a:solidFill>
                        </a:rPr>
                        <a:t>Innovative / Early Adopters</a:t>
                      </a:r>
                    </a:p>
                    <a:p>
                      <a:pPr marL="285750" indent="-285750">
                        <a:buFont typeface="Arial" panose="020B0604020202020204" pitchFamily="34" charset="0"/>
                        <a:buChar char="•"/>
                      </a:pPr>
                      <a:r>
                        <a:rPr lang="en-US" sz="2400" dirty="0">
                          <a:solidFill>
                            <a:schemeClr val="bg1">
                              <a:lumMod val="85000"/>
                            </a:schemeClr>
                          </a:solidFill>
                        </a:rPr>
                        <a:t>8 – 15 bank facilities </a:t>
                      </a:r>
                    </a:p>
                    <a:p>
                      <a:pPr marL="285750" indent="-285750">
                        <a:buFont typeface="Arial" panose="020B0604020202020204" pitchFamily="34" charset="0"/>
                        <a:buChar char="•"/>
                      </a:pPr>
                      <a:r>
                        <a:rPr lang="en-US" sz="2400" dirty="0">
                          <a:solidFill>
                            <a:schemeClr val="bg1">
                              <a:lumMod val="85000"/>
                            </a:schemeClr>
                          </a:solidFill>
                        </a:rPr>
                        <a:t>Multiple sites</a:t>
                      </a:r>
                    </a:p>
                    <a:p>
                      <a:pPr marL="285750" indent="-285750">
                        <a:buFont typeface="Arial" panose="020B0604020202020204" pitchFamily="34" charset="0"/>
                        <a:buChar char="•"/>
                      </a:pPr>
                      <a:r>
                        <a:rPr lang="en-US" sz="2400" dirty="0">
                          <a:solidFill>
                            <a:schemeClr val="bg1">
                              <a:lumMod val="85000"/>
                            </a:schemeClr>
                          </a:solidFill>
                        </a:rPr>
                        <a:t>Corporate campuses</a:t>
                      </a:r>
                    </a:p>
                    <a:p>
                      <a:pPr marL="285750" indent="-285750">
                        <a:buFont typeface="Arial" panose="020B0604020202020204" pitchFamily="34" charset="0"/>
                        <a:buChar char="•"/>
                      </a:pPr>
                      <a:r>
                        <a:rPr lang="en-US" sz="2400" dirty="0">
                          <a:solidFill>
                            <a:schemeClr val="bg1">
                              <a:lumMod val="85000"/>
                            </a:schemeClr>
                          </a:solidFill>
                        </a:rPr>
                        <a:t>Law offices being regulated</a:t>
                      </a:r>
                    </a:p>
                    <a:p>
                      <a:pPr marL="285750" indent="-285750">
                        <a:buFont typeface="Arial" panose="020B0604020202020204" pitchFamily="34" charset="0"/>
                        <a:buChar char="•"/>
                      </a:pPr>
                      <a:r>
                        <a:rPr lang="en-US" sz="2400" dirty="0">
                          <a:solidFill>
                            <a:schemeClr val="bg1">
                              <a:lumMod val="85000"/>
                            </a:schemeClr>
                          </a:solidFill>
                        </a:rPr>
                        <a:t>IT staff overloaded or already outsourced</a:t>
                      </a:r>
                    </a:p>
                  </a:txBody>
                  <a:tcPr>
                    <a:solidFill>
                      <a:schemeClr val="bg1">
                        <a:lumMod val="85000"/>
                      </a:schemeClr>
                    </a:solidFill>
                  </a:tcPr>
                </a:tc>
                <a:extLst>
                  <a:ext uri="{0D108BD9-81ED-4DB2-BD59-A6C34878D82A}">
                    <a16:rowId xmlns:a16="http://schemas.microsoft.com/office/drawing/2014/main" val="2403962601"/>
                  </a:ext>
                </a:extLst>
              </a:tr>
            </a:tbl>
          </a:graphicData>
        </a:graphic>
      </p:graphicFrame>
    </p:spTree>
    <p:extLst>
      <p:ext uri="{BB962C8B-B14F-4D97-AF65-F5344CB8AC3E}">
        <p14:creationId xmlns:p14="http://schemas.microsoft.com/office/powerpoint/2010/main" val="154943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26" y="228600"/>
            <a:ext cx="11577711" cy="1325563"/>
          </a:xfrm>
          <a:solidFill>
            <a:srgbClr val="070E2B"/>
          </a:solidFill>
          <a:effectLst>
            <a:outerShdw blurRad="50800" dist="38100" dir="8100000" algn="tr" rotWithShape="0">
              <a:prstClr val="black">
                <a:alpha val="40000"/>
              </a:prstClr>
            </a:outerShdw>
          </a:effectLst>
        </p:spPr>
        <p:txBody>
          <a:bodyPr/>
          <a:lstStyle/>
          <a:p>
            <a:pPr algn="ctr"/>
            <a:r>
              <a:rPr lang="en-US" dirty="0">
                <a:solidFill>
                  <a:schemeClr val="bg1"/>
                </a:solidFill>
              </a:rPr>
              <a:t>Who?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2729433"/>
              </p:ext>
            </p:extLst>
          </p:nvPr>
        </p:nvGraphicFramePr>
        <p:xfrm>
          <a:off x="291509" y="1905000"/>
          <a:ext cx="11577712" cy="441960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788856">
                  <a:extLst>
                    <a:ext uri="{9D8B030D-6E8A-4147-A177-3AD203B41FA5}">
                      <a16:colId xmlns:a16="http://schemas.microsoft.com/office/drawing/2014/main" val="2910795474"/>
                    </a:ext>
                  </a:extLst>
                </a:gridCol>
                <a:gridCol w="5788856">
                  <a:extLst>
                    <a:ext uri="{9D8B030D-6E8A-4147-A177-3AD203B41FA5}">
                      <a16:colId xmlns:a16="http://schemas.microsoft.com/office/drawing/2014/main" val="252913197"/>
                    </a:ext>
                  </a:extLst>
                </a:gridCol>
              </a:tblGrid>
              <a:tr h="597243">
                <a:tc>
                  <a:txBody>
                    <a:bodyPr/>
                    <a:lstStyle/>
                    <a:p>
                      <a:pPr algn="ctr"/>
                      <a:r>
                        <a:rPr lang="en-US" sz="2400" dirty="0">
                          <a:solidFill>
                            <a:schemeClr val="tx1"/>
                          </a:solidFill>
                        </a:rPr>
                        <a:t>Vertical Markets</a:t>
                      </a:r>
                    </a:p>
                  </a:txBody>
                  <a:tcPr>
                    <a:solidFill>
                      <a:srgbClr val="E3CEA3"/>
                    </a:solidFill>
                  </a:tcPr>
                </a:tc>
                <a:tc>
                  <a:txBody>
                    <a:bodyPr/>
                    <a:lstStyle/>
                    <a:p>
                      <a:pPr algn="ctr"/>
                      <a:r>
                        <a:rPr lang="en-US" sz="2400" dirty="0">
                          <a:solidFill>
                            <a:schemeClr val="tx1"/>
                          </a:solidFill>
                        </a:rPr>
                        <a:t>Descriptors</a:t>
                      </a:r>
                    </a:p>
                  </a:txBody>
                  <a:tcPr>
                    <a:solidFill>
                      <a:srgbClr val="E3CEA3"/>
                    </a:solidFill>
                  </a:tcPr>
                </a:tc>
                <a:extLst>
                  <a:ext uri="{0D108BD9-81ED-4DB2-BD59-A6C34878D82A}">
                    <a16:rowId xmlns:a16="http://schemas.microsoft.com/office/drawing/2014/main" val="4285231409"/>
                  </a:ext>
                </a:extLst>
              </a:tr>
              <a:tr h="3822357">
                <a:tc>
                  <a: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Property Managers</a:t>
                      </a:r>
                    </a:p>
                    <a:p>
                      <a:pPr marL="285750" indent="-285750">
                        <a:buFont typeface="Arial" panose="020B0604020202020204" pitchFamily="34" charset="0"/>
                        <a:buChar char="•"/>
                      </a:pPr>
                      <a:r>
                        <a:rPr lang="en-US" sz="2400" dirty="0"/>
                        <a:t>College Campuses</a:t>
                      </a:r>
                    </a:p>
                    <a:p>
                      <a:pPr marL="285750" indent="-285750">
                        <a:buFont typeface="Arial" panose="020B0604020202020204" pitchFamily="34" charset="0"/>
                        <a:buChar char="•"/>
                      </a:pPr>
                      <a:r>
                        <a:rPr lang="en-US" sz="2400" dirty="0"/>
                        <a:t>Technology Business</a:t>
                      </a:r>
                    </a:p>
                    <a:p>
                      <a:pPr marL="285750" indent="-285750">
                        <a:buFont typeface="Arial" panose="020B0604020202020204" pitchFamily="34" charset="0"/>
                        <a:buChar char="•"/>
                      </a:pPr>
                      <a:r>
                        <a:rPr lang="en-US" sz="2400" dirty="0"/>
                        <a:t>Manufacturing Plants</a:t>
                      </a:r>
                    </a:p>
                    <a:p>
                      <a:pPr marL="285750" indent="-285750">
                        <a:buFont typeface="Arial" panose="020B0604020202020204" pitchFamily="34" charset="0"/>
                        <a:buChar char="•"/>
                      </a:pPr>
                      <a:r>
                        <a:rPr lang="en-US" sz="2400" dirty="0"/>
                        <a:t>Non-Profit</a:t>
                      </a:r>
                    </a:p>
                    <a:p>
                      <a:pPr marL="285750" indent="-285750">
                        <a:buFont typeface="Arial" panose="020B0604020202020204" pitchFamily="34" charset="0"/>
                        <a:buChar char="•"/>
                      </a:pPr>
                      <a:r>
                        <a:rPr lang="en-US" sz="2400" dirty="0"/>
                        <a:t>Cannabis </a:t>
                      </a:r>
                    </a:p>
                    <a:p>
                      <a:pPr marL="285750" indent="-285750">
                        <a:buFont typeface="Arial" panose="020B0604020202020204" pitchFamily="34" charset="0"/>
                        <a:buChar char="•"/>
                      </a:pPr>
                      <a:r>
                        <a:rPr lang="en-US" sz="2400" dirty="0"/>
                        <a:t>Small Business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txBody>
                  <a:tcPr>
                    <a:solidFill>
                      <a:schemeClr val="bg1">
                        <a:lumMod val="85000"/>
                      </a:schemeClr>
                    </a:solidFill>
                  </a:tcPr>
                </a:tc>
                <a:tc>
                  <a: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solidFill>
                            <a:schemeClr val="bg1">
                              <a:lumMod val="85000"/>
                            </a:schemeClr>
                          </a:solidFill>
                        </a:rPr>
                        <a:t>Current customers that need upgrading </a:t>
                      </a:r>
                    </a:p>
                    <a:p>
                      <a:pPr marL="285750" indent="-285750">
                        <a:buFont typeface="Arial" panose="020B0604020202020204" pitchFamily="34" charset="0"/>
                        <a:buChar char="•"/>
                      </a:pPr>
                      <a:r>
                        <a:rPr lang="en-US" sz="2400" dirty="0">
                          <a:solidFill>
                            <a:schemeClr val="bg1">
                              <a:lumMod val="85000"/>
                            </a:schemeClr>
                          </a:solidFill>
                        </a:rPr>
                        <a:t>Innovative / Early Adopter accounts</a:t>
                      </a:r>
                    </a:p>
                    <a:p>
                      <a:pPr marL="285750" indent="-285750">
                        <a:buFont typeface="Arial" panose="020B0604020202020204" pitchFamily="34" charset="0"/>
                        <a:buChar char="•"/>
                      </a:pPr>
                      <a:r>
                        <a:rPr lang="en-US" sz="2400" dirty="0">
                          <a:solidFill>
                            <a:schemeClr val="bg1">
                              <a:lumMod val="85000"/>
                            </a:schemeClr>
                          </a:solidFill>
                        </a:rPr>
                        <a:t>Customers that trust you</a:t>
                      </a:r>
                    </a:p>
                    <a:p>
                      <a:pPr marL="285750" indent="-285750">
                        <a:buFont typeface="Arial" panose="020B0604020202020204" pitchFamily="34" charset="0"/>
                        <a:buChar char="•"/>
                      </a:pPr>
                      <a:r>
                        <a:rPr lang="en-US" sz="2400" dirty="0">
                          <a:solidFill>
                            <a:schemeClr val="bg1">
                              <a:lumMod val="85000"/>
                            </a:schemeClr>
                          </a:solidFill>
                        </a:rPr>
                        <a:t>Multiple sites</a:t>
                      </a:r>
                    </a:p>
                    <a:p>
                      <a:pPr marL="285750" indent="-285750">
                        <a:buFont typeface="Arial" panose="020B0604020202020204" pitchFamily="34" charset="0"/>
                        <a:buChar char="•"/>
                      </a:pPr>
                      <a:r>
                        <a:rPr lang="en-US" sz="2400" dirty="0">
                          <a:solidFill>
                            <a:schemeClr val="bg1">
                              <a:lumMod val="85000"/>
                            </a:schemeClr>
                          </a:solidFill>
                        </a:rPr>
                        <a:t>Heavy regulations</a:t>
                      </a:r>
                    </a:p>
                    <a:p>
                      <a:pPr marL="285750" indent="-285750">
                        <a:buFont typeface="Arial" panose="020B0604020202020204" pitchFamily="34" charset="0"/>
                        <a:buChar char="•"/>
                      </a:pPr>
                      <a:r>
                        <a:rPr lang="en-US" sz="2400" dirty="0">
                          <a:solidFill>
                            <a:schemeClr val="bg1">
                              <a:lumMod val="85000"/>
                            </a:schemeClr>
                          </a:solidFill>
                        </a:rPr>
                        <a:t>IT staff overloaded or already being outsourced</a:t>
                      </a:r>
                    </a:p>
                  </a:txBody>
                  <a:tcPr>
                    <a:solidFill>
                      <a:schemeClr val="bg1">
                        <a:lumMod val="85000"/>
                      </a:schemeClr>
                    </a:solidFill>
                  </a:tcPr>
                </a:tc>
                <a:extLst>
                  <a:ext uri="{0D108BD9-81ED-4DB2-BD59-A6C34878D82A}">
                    <a16:rowId xmlns:a16="http://schemas.microsoft.com/office/drawing/2014/main" val="2403962601"/>
                  </a:ext>
                </a:extLst>
              </a:tr>
            </a:tbl>
          </a:graphicData>
        </a:graphic>
      </p:graphicFrame>
    </p:spTree>
    <p:extLst>
      <p:ext uri="{BB962C8B-B14F-4D97-AF65-F5344CB8AC3E}">
        <p14:creationId xmlns:p14="http://schemas.microsoft.com/office/powerpoint/2010/main" val="2894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26" y="228600"/>
            <a:ext cx="11577711" cy="1325563"/>
          </a:xfrm>
          <a:solidFill>
            <a:srgbClr val="070E2B"/>
          </a:solidFill>
          <a:effectLst>
            <a:outerShdw blurRad="50800" dist="38100" dir="8100000" algn="tr" rotWithShape="0">
              <a:prstClr val="black">
                <a:alpha val="40000"/>
              </a:prstClr>
            </a:outerShdw>
          </a:effectLst>
        </p:spPr>
        <p:txBody>
          <a:bodyPr/>
          <a:lstStyle/>
          <a:p>
            <a:pPr algn="ctr"/>
            <a:r>
              <a:rPr lang="en-US" dirty="0">
                <a:solidFill>
                  <a:schemeClr val="bg1"/>
                </a:solidFill>
              </a:rPr>
              <a:t>Who?</a:t>
            </a:r>
          </a:p>
        </p:txBody>
      </p:sp>
      <p:graphicFrame>
        <p:nvGraphicFramePr>
          <p:cNvPr id="4" name="Content Placeholder 3"/>
          <p:cNvGraphicFramePr>
            <a:graphicFrameLocks noGrp="1"/>
          </p:cNvGraphicFramePr>
          <p:nvPr>
            <p:ph idx="1"/>
            <p:extLst/>
          </p:nvPr>
        </p:nvGraphicFramePr>
        <p:xfrm>
          <a:off x="291509" y="1905000"/>
          <a:ext cx="11577712" cy="441960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788856">
                  <a:extLst>
                    <a:ext uri="{9D8B030D-6E8A-4147-A177-3AD203B41FA5}">
                      <a16:colId xmlns:a16="http://schemas.microsoft.com/office/drawing/2014/main" val="2910795474"/>
                    </a:ext>
                  </a:extLst>
                </a:gridCol>
                <a:gridCol w="5788856">
                  <a:extLst>
                    <a:ext uri="{9D8B030D-6E8A-4147-A177-3AD203B41FA5}">
                      <a16:colId xmlns:a16="http://schemas.microsoft.com/office/drawing/2014/main" val="252913197"/>
                    </a:ext>
                  </a:extLst>
                </a:gridCol>
              </a:tblGrid>
              <a:tr h="597243">
                <a:tc>
                  <a:txBody>
                    <a:bodyPr/>
                    <a:lstStyle/>
                    <a:p>
                      <a:pPr algn="ctr"/>
                      <a:r>
                        <a:rPr lang="en-US" sz="2400" dirty="0">
                          <a:solidFill>
                            <a:schemeClr val="tx1"/>
                          </a:solidFill>
                        </a:rPr>
                        <a:t>Vertical Markets</a:t>
                      </a:r>
                    </a:p>
                  </a:txBody>
                  <a:tcPr>
                    <a:solidFill>
                      <a:srgbClr val="E3CEA3"/>
                    </a:solidFill>
                  </a:tcPr>
                </a:tc>
                <a:tc>
                  <a:txBody>
                    <a:bodyPr/>
                    <a:lstStyle/>
                    <a:p>
                      <a:pPr algn="ctr"/>
                      <a:r>
                        <a:rPr lang="en-US" sz="2400" dirty="0">
                          <a:solidFill>
                            <a:schemeClr val="tx1"/>
                          </a:solidFill>
                        </a:rPr>
                        <a:t>Descriptors</a:t>
                      </a:r>
                    </a:p>
                  </a:txBody>
                  <a:tcPr>
                    <a:solidFill>
                      <a:srgbClr val="E3CEA3"/>
                    </a:solidFill>
                  </a:tcPr>
                </a:tc>
                <a:extLst>
                  <a:ext uri="{0D108BD9-81ED-4DB2-BD59-A6C34878D82A}">
                    <a16:rowId xmlns:a16="http://schemas.microsoft.com/office/drawing/2014/main" val="4285231409"/>
                  </a:ext>
                </a:extLst>
              </a:tr>
              <a:tr h="3822357">
                <a:tc>
                  <a: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Property Managers</a:t>
                      </a:r>
                    </a:p>
                    <a:p>
                      <a:pPr marL="285750" indent="-285750">
                        <a:buFont typeface="Arial" panose="020B0604020202020204" pitchFamily="34" charset="0"/>
                        <a:buChar char="•"/>
                      </a:pPr>
                      <a:r>
                        <a:rPr lang="en-US" sz="2400" dirty="0"/>
                        <a:t>College Campuses</a:t>
                      </a:r>
                    </a:p>
                    <a:p>
                      <a:pPr marL="285750" indent="-285750">
                        <a:buFont typeface="Arial" panose="020B0604020202020204" pitchFamily="34" charset="0"/>
                        <a:buChar char="•"/>
                      </a:pPr>
                      <a:r>
                        <a:rPr lang="en-US" sz="2400" dirty="0"/>
                        <a:t>Technology Business</a:t>
                      </a:r>
                    </a:p>
                    <a:p>
                      <a:pPr marL="285750" indent="-285750">
                        <a:buFont typeface="Arial" panose="020B0604020202020204" pitchFamily="34" charset="0"/>
                        <a:buChar char="•"/>
                      </a:pPr>
                      <a:r>
                        <a:rPr lang="en-US" sz="2400" dirty="0"/>
                        <a:t>Manufacturing Plants</a:t>
                      </a:r>
                    </a:p>
                    <a:p>
                      <a:pPr marL="285750" indent="-285750">
                        <a:buFont typeface="Arial" panose="020B0604020202020204" pitchFamily="34" charset="0"/>
                        <a:buChar char="•"/>
                      </a:pPr>
                      <a:r>
                        <a:rPr lang="en-US" sz="2400" dirty="0"/>
                        <a:t>Non-Profit</a:t>
                      </a:r>
                    </a:p>
                    <a:p>
                      <a:pPr marL="285750" indent="-285750">
                        <a:buFont typeface="Arial" panose="020B0604020202020204" pitchFamily="34" charset="0"/>
                        <a:buChar char="•"/>
                      </a:pPr>
                      <a:r>
                        <a:rPr lang="en-US" sz="2400" dirty="0"/>
                        <a:t>Cannabis </a:t>
                      </a:r>
                    </a:p>
                    <a:p>
                      <a:pPr marL="285750" indent="-285750">
                        <a:buFont typeface="Arial" panose="020B0604020202020204" pitchFamily="34" charset="0"/>
                        <a:buChar char="•"/>
                      </a:pPr>
                      <a:r>
                        <a:rPr lang="en-US" sz="2400" dirty="0"/>
                        <a:t>Small Business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txBody>
                  <a:tcPr>
                    <a:solidFill>
                      <a:schemeClr val="bg1">
                        <a:lumMod val="85000"/>
                      </a:schemeClr>
                    </a:solidFill>
                  </a:tcPr>
                </a:tc>
                <a:tc>
                  <a: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solidFill>
                            <a:schemeClr val="tx1"/>
                          </a:solidFill>
                        </a:rPr>
                        <a:t>Current customers that need upgrading </a:t>
                      </a:r>
                    </a:p>
                    <a:p>
                      <a:pPr marL="285750" indent="-285750">
                        <a:buFont typeface="Arial" panose="020B0604020202020204" pitchFamily="34" charset="0"/>
                        <a:buChar char="•"/>
                      </a:pPr>
                      <a:r>
                        <a:rPr lang="en-US" sz="2400" dirty="0">
                          <a:solidFill>
                            <a:schemeClr val="tx1"/>
                          </a:solidFill>
                        </a:rPr>
                        <a:t>Innovative / Early Adopter accounts</a:t>
                      </a:r>
                    </a:p>
                    <a:p>
                      <a:pPr marL="285750" indent="-285750">
                        <a:buFont typeface="Arial" panose="020B0604020202020204" pitchFamily="34" charset="0"/>
                        <a:buChar char="•"/>
                      </a:pPr>
                      <a:r>
                        <a:rPr lang="en-US" sz="2400" dirty="0">
                          <a:solidFill>
                            <a:schemeClr val="tx1"/>
                          </a:solidFill>
                        </a:rPr>
                        <a:t>Customers that trust you</a:t>
                      </a:r>
                    </a:p>
                    <a:p>
                      <a:pPr marL="285750" indent="-285750">
                        <a:buFont typeface="Arial" panose="020B0604020202020204" pitchFamily="34" charset="0"/>
                        <a:buChar char="•"/>
                      </a:pPr>
                      <a:r>
                        <a:rPr lang="en-US" sz="2400" dirty="0">
                          <a:solidFill>
                            <a:schemeClr val="tx1"/>
                          </a:solidFill>
                        </a:rPr>
                        <a:t>Multiple sites</a:t>
                      </a:r>
                    </a:p>
                    <a:p>
                      <a:pPr marL="285750" indent="-285750">
                        <a:buFont typeface="Arial" panose="020B0604020202020204" pitchFamily="34" charset="0"/>
                        <a:buChar char="•"/>
                      </a:pPr>
                      <a:r>
                        <a:rPr lang="en-US" sz="2400" dirty="0">
                          <a:solidFill>
                            <a:schemeClr val="tx1"/>
                          </a:solidFill>
                        </a:rPr>
                        <a:t>Heavy regulations</a:t>
                      </a:r>
                    </a:p>
                    <a:p>
                      <a:pPr marL="285750" indent="-285750">
                        <a:buFont typeface="Arial" panose="020B0604020202020204" pitchFamily="34" charset="0"/>
                        <a:buChar char="•"/>
                      </a:pPr>
                      <a:r>
                        <a:rPr lang="en-US" sz="2400" dirty="0">
                          <a:solidFill>
                            <a:schemeClr val="tx1"/>
                          </a:solidFill>
                        </a:rPr>
                        <a:t>IT staff overloaded or already being outsourced</a:t>
                      </a:r>
                    </a:p>
                  </a:txBody>
                  <a:tcPr>
                    <a:solidFill>
                      <a:schemeClr val="bg1">
                        <a:lumMod val="85000"/>
                      </a:schemeClr>
                    </a:solidFill>
                  </a:tcPr>
                </a:tc>
                <a:extLst>
                  <a:ext uri="{0D108BD9-81ED-4DB2-BD59-A6C34878D82A}">
                    <a16:rowId xmlns:a16="http://schemas.microsoft.com/office/drawing/2014/main" val="2403962601"/>
                  </a:ext>
                </a:extLst>
              </a:tr>
            </a:tbl>
          </a:graphicData>
        </a:graphic>
      </p:graphicFrame>
    </p:spTree>
    <p:extLst>
      <p:ext uri="{BB962C8B-B14F-4D97-AF65-F5344CB8AC3E}">
        <p14:creationId xmlns:p14="http://schemas.microsoft.com/office/powerpoint/2010/main" val="113416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Text Placeholder 2"/>
          <p:cNvSpPr>
            <a:spLocks noGrp="1"/>
          </p:cNvSpPr>
          <p:nvPr>
            <p:ph type="body" idx="1"/>
          </p:nvPr>
        </p:nvSpPr>
        <p:spPr/>
        <p:txBody>
          <a:bodyPr/>
          <a:lstStyle/>
          <a:p>
            <a:r>
              <a:rPr lang="en-US" dirty="0"/>
              <a:t>What problems are your customers and prospects having that can be solved by Cloud Services?</a:t>
            </a:r>
          </a:p>
        </p:txBody>
      </p:sp>
    </p:spTree>
    <p:extLst>
      <p:ext uri="{BB962C8B-B14F-4D97-AF65-F5344CB8AC3E}">
        <p14:creationId xmlns:p14="http://schemas.microsoft.com/office/powerpoint/2010/main" val="984353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11582400" cy="1325563"/>
          </a:xfrm>
          <a:solidFill>
            <a:srgbClr val="070E2B"/>
          </a:solidFill>
          <a:effectLst>
            <a:outerShdw blurRad="101600" dist="76200" dir="8100000" algn="tr" rotWithShape="0">
              <a:prstClr val="black">
                <a:alpha val="40000"/>
              </a:prstClr>
            </a:outerShdw>
          </a:effectLst>
        </p:spPr>
        <p:txBody>
          <a:bodyPr/>
          <a:lstStyle/>
          <a:p>
            <a:pPr algn="ctr"/>
            <a:r>
              <a:rPr lang="en-US" dirty="0"/>
              <a:t>Keys to Managing </a:t>
            </a:r>
            <a:r>
              <a:rPr lang="en-US" i="1" u="sng" dirty="0"/>
              <a:t>This</a:t>
            </a:r>
            <a:r>
              <a:rPr lang="en-US" dirty="0"/>
              <a:t> Change </a:t>
            </a:r>
          </a:p>
        </p:txBody>
      </p:sp>
      <p:graphicFrame>
        <p:nvGraphicFramePr>
          <p:cNvPr id="5" name="Diagram 4"/>
          <p:cNvGraphicFramePr/>
          <p:nvPr>
            <p:extLst/>
          </p:nvPr>
        </p:nvGraphicFramePr>
        <p:xfrm>
          <a:off x="2209800" y="1219200"/>
          <a:ext cx="7953829"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7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11582400" cy="1325563"/>
          </a:xfrm>
          <a:solidFill>
            <a:srgbClr val="070E2B"/>
          </a:solidFill>
          <a:effectLst>
            <a:outerShdw blurRad="101600" dist="76200" dir="8100000" algn="tr" rotWithShape="0">
              <a:prstClr val="black">
                <a:alpha val="40000"/>
              </a:prstClr>
            </a:outerShdw>
          </a:effectLst>
        </p:spPr>
        <p:txBody>
          <a:bodyPr/>
          <a:lstStyle/>
          <a:p>
            <a:pPr algn="ctr"/>
            <a:r>
              <a:rPr lang="en-US" dirty="0"/>
              <a:t>Keys to Managing </a:t>
            </a:r>
            <a:r>
              <a:rPr lang="en-US" i="1" u="sng" dirty="0"/>
              <a:t>This</a:t>
            </a:r>
            <a:r>
              <a:rPr lang="en-US" dirty="0"/>
              <a:t> Change </a:t>
            </a:r>
          </a:p>
        </p:txBody>
      </p:sp>
      <p:graphicFrame>
        <p:nvGraphicFramePr>
          <p:cNvPr id="5" name="Diagram 4"/>
          <p:cNvGraphicFramePr/>
          <p:nvPr>
            <p:extLst/>
          </p:nvPr>
        </p:nvGraphicFramePr>
        <p:xfrm>
          <a:off x="2209800" y="1219200"/>
          <a:ext cx="7953829"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722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19401"/>
            <a:ext cx="12192000" cy="769441"/>
          </a:xfrm>
          <a:prstGeom prst="rect">
            <a:avLst/>
          </a:prstGeom>
          <a:solidFill>
            <a:srgbClr val="070E2B"/>
          </a:solidFill>
          <a:effectLst>
            <a:outerShdw blurRad="50800" dist="38100" dir="8100000" algn="tr" rotWithShape="0">
              <a:prstClr val="black">
                <a:alpha val="40000"/>
              </a:prstClr>
            </a:outerShdw>
          </a:effectLst>
        </p:spPr>
        <p:txBody>
          <a:bodyPr wrap="square" rtlCol="0">
            <a:spAutoFit/>
          </a:bodyPr>
          <a:lstStyle/>
          <a:p>
            <a:pPr algn="ctr"/>
            <a:r>
              <a:rPr lang="en-US" sz="4400" b="1" i="1" dirty="0">
                <a:solidFill>
                  <a:schemeClr val="bg1"/>
                </a:solidFill>
              </a:rPr>
              <a:t>Once upon a time…</a:t>
            </a:r>
          </a:p>
        </p:txBody>
      </p:sp>
    </p:spTree>
    <p:extLst>
      <p:ext uri="{BB962C8B-B14F-4D97-AF65-F5344CB8AC3E}">
        <p14:creationId xmlns:p14="http://schemas.microsoft.com/office/powerpoint/2010/main" val="9290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7187068" y="163953"/>
            <a:ext cx="4329071" cy="3155843"/>
          </a:xfrm>
          <a:prstGeom prst="cloudCallout">
            <a:avLst>
              <a:gd name="adj1" fmla="val -39635"/>
              <a:gd name="adj2" fmla="val 67631"/>
            </a:avLst>
          </a:prstGeom>
          <a:solidFill>
            <a:srgbClr val="E3CEA3"/>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ular Callout 6"/>
          <p:cNvSpPr/>
          <p:nvPr/>
        </p:nvSpPr>
        <p:spPr>
          <a:xfrm>
            <a:off x="466288" y="163953"/>
            <a:ext cx="3763619" cy="3539430"/>
          </a:xfrm>
          <a:prstGeom prst="wedgeRoundRectCallout">
            <a:avLst>
              <a:gd name="adj1" fmla="val 60555"/>
              <a:gd name="adj2" fmla="val 61024"/>
              <a:gd name="adj3" fmla="val 16667"/>
            </a:avLst>
          </a:prstGeom>
          <a:solidFill>
            <a:srgbClr val="070E2B"/>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597156" y="163953"/>
            <a:ext cx="363275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We’ve got a new access control system that’s hosted in the cloud.  Look at all the great benefits of this system – blah blah blah.</a:t>
            </a:r>
          </a:p>
        </p:txBody>
      </p:sp>
      <p:sp>
        <p:nvSpPr>
          <p:cNvPr id="10" name="TextBox 9"/>
          <p:cNvSpPr txBox="1"/>
          <p:nvPr/>
        </p:nvSpPr>
        <p:spPr>
          <a:xfrm>
            <a:off x="7770812" y="654765"/>
            <a:ext cx="3228560"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Management will never go for this.  I hate this guy.</a:t>
            </a:r>
          </a:p>
        </p:txBody>
      </p:sp>
      <p:pic>
        <p:nvPicPr>
          <p:cNvPr id="2050" name="Picture 2" descr="C:\Users\cpeterson\AppData\Local\Microsoft\Windows\Temporary Internet Files\Content.IE5\GGM6HC3D\MC900018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3935897"/>
            <a:ext cx="4317044" cy="286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 b="9199"/>
          <a:stretch/>
        </p:blipFill>
        <p:spPr>
          <a:xfrm>
            <a:off x="4639056" y="10"/>
            <a:ext cx="7552944" cy="6857990"/>
          </a:xfrm>
          <a:prstGeom prst="rect">
            <a:avLst/>
          </a:prstGeom>
          <a:effectLst>
            <a:outerShdw blurRad="101600" dist="76200" dir="8100000" algn="tr" rotWithShape="0">
              <a:prstClr val="black">
                <a:alpha val="40000"/>
              </a:prstClr>
            </a:outerShdw>
          </a:effectLst>
        </p:spPr>
      </p:pic>
      <p:sp>
        <p:nvSpPr>
          <p:cNvPr id="5" name="TextBox 4"/>
          <p:cNvSpPr txBox="1"/>
          <p:nvPr/>
        </p:nvSpPr>
        <p:spPr>
          <a:xfrm>
            <a:off x="8892208" y="464234"/>
            <a:ext cx="3070860" cy="646331"/>
          </a:xfrm>
          <a:prstGeom prst="rect">
            <a:avLst/>
          </a:prstGeom>
          <a:solidFill>
            <a:srgbClr val="070E2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Obvious, urgent problems that they share with everyone.</a:t>
            </a:r>
          </a:p>
        </p:txBody>
      </p:sp>
      <p:cxnSp>
        <p:nvCxnSpPr>
          <p:cNvPr id="10" name="Straight Arrow Connector 9"/>
          <p:cNvCxnSpPr>
            <a:cxnSpLocks/>
          </p:cNvCxnSpPr>
          <p:nvPr/>
        </p:nvCxnSpPr>
        <p:spPr>
          <a:xfrm flipH="1">
            <a:off x="8719931" y="1110565"/>
            <a:ext cx="172277" cy="612218"/>
          </a:xfrm>
          <a:prstGeom prst="straightConnector1">
            <a:avLst/>
          </a:prstGeom>
          <a:ln>
            <a:solidFill>
              <a:srgbClr val="070E2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72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 b="9199"/>
          <a:stretch/>
        </p:blipFill>
        <p:spPr>
          <a:xfrm>
            <a:off x="4639056" y="10"/>
            <a:ext cx="7552944" cy="6857990"/>
          </a:xfrm>
          <a:prstGeom prst="rect">
            <a:avLst/>
          </a:prstGeom>
          <a:effectLst>
            <a:outerShdw blurRad="101600" dist="76200" dir="8100000" algn="tr" rotWithShape="0">
              <a:prstClr val="black">
                <a:alpha val="40000"/>
              </a:prstClr>
            </a:outerShdw>
          </a:effectLst>
        </p:spPr>
      </p:pic>
      <p:sp>
        <p:nvSpPr>
          <p:cNvPr id="2" name="Title 1"/>
          <p:cNvSpPr>
            <a:spLocks noGrp="1"/>
          </p:cNvSpPr>
          <p:nvPr>
            <p:ph type="title"/>
          </p:nvPr>
        </p:nvSpPr>
        <p:spPr>
          <a:xfrm>
            <a:off x="267287" y="464234"/>
            <a:ext cx="4033110" cy="1841635"/>
          </a:xfrm>
        </p:spPr>
        <p:txBody>
          <a:bodyPr>
            <a:normAutofit/>
          </a:bodyPr>
          <a:lstStyle/>
          <a:p>
            <a:pPr algn="ctr">
              <a:lnSpc>
                <a:spcPct val="80000"/>
              </a:lnSpc>
            </a:pPr>
            <a:r>
              <a:rPr lang="en-US" sz="3600" dirty="0"/>
              <a:t>“Haven’t really thought about it” Problems</a:t>
            </a:r>
          </a:p>
        </p:txBody>
      </p:sp>
      <p:sp>
        <p:nvSpPr>
          <p:cNvPr id="5" name="TextBox 4"/>
          <p:cNvSpPr txBox="1"/>
          <p:nvPr/>
        </p:nvSpPr>
        <p:spPr>
          <a:xfrm>
            <a:off x="8892208" y="464234"/>
            <a:ext cx="3070860" cy="646331"/>
          </a:xfrm>
          <a:prstGeom prst="rect">
            <a:avLst/>
          </a:prstGeom>
          <a:solidFill>
            <a:srgbClr val="070E2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contract with Raytheon forces them to upgrade system</a:t>
            </a:r>
          </a:p>
        </p:txBody>
      </p:sp>
      <p:cxnSp>
        <p:nvCxnSpPr>
          <p:cNvPr id="10" name="Straight Arrow Connector 9"/>
          <p:cNvCxnSpPr>
            <a:cxnSpLocks/>
          </p:cNvCxnSpPr>
          <p:nvPr/>
        </p:nvCxnSpPr>
        <p:spPr>
          <a:xfrm flipH="1">
            <a:off x="8719931" y="1110565"/>
            <a:ext cx="172277" cy="612218"/>
          </a:xfrm>
          <a:prstGeom prst="straightConnector1">
            <a:avLst/>
          </a:prstGeom>
          <a:ln>
            <a:solidFill>
              <a:srgbClr val="070E2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300397" y="2305869"/>
            <a:ext cx="2308793" cy="2141866"/>
          </a:xfrm>
          <a:prstGeom prst="straightConnector1">
            <a:avLst/>
          </a:prstGeom>
          <a:ln>
            <a:solidFill>
              <a:srgbClr val="070E2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0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What problems </a:t>
            </a:r>
            <a:r>
              <a:rPr lang="en-US" sz="4400" i="1" dirty="0">
                <a:solidFill>
                  <a:prstClr val="white"/>
                </a:solidFill>
                <a:latin typeface="Calibri" panose="020F0502020204030204"/>
              </a:rPr>
              <a:t>are</a:t>
            </a: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 solved by cloud services?</a:t>
            </a:r>
          </a:p>
        </p:txBody>
      </p:sp>
    </p:spTree>
    <p:extLst>
      <p:ext uri="{BB962C8B-B14F-4D97-AF65-F5344CB8AC3E}">
        <p14:creationId xmlns:p14="http://schemas.microsoft.com/office/powerpoint/2010/main" val="787303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 b="9199"/>
          <a:stretch/>
        </p:blipFill>
        <p:spPr>
          <a:xfrm>
            <a:off x="4639056" y="10"/>
            <a:ext cx="7552944" cy="6857990"/>
          </a:xfrm>
          <a:prstGeom prst="rect">
            <a:avLst/>
          </a:prstGeom>
          <a:effectLst>
            <a:outerShdw blurRad="101600" dist="76200" dir="8100000" algn="tr" rotWithShape="0">
              <a:prstClr val="black">
                <a:alpha val="40000"/>
              </a:prstClr>
            </a:outerShdw>
          </a:effectLst>
        </p:spPr>
      </p:pic>
      <p:sp>
        <p:nvSpPr>
          <p:cNvPr id="2" name="Title 1"/>
          <p:cNvSpPr>
            <a:spLocks noGrp="1"/>
          </p:cNvSpPr>
          <p:nvPr>
            <p:ph type="title"/>
          </p:nvPr>
        </p:nvSpPr>
        <p:spPr>
          <a:xfrm>
            <a:off x="267287" y="464234"/>
            <a:ext cx="4033110" cy="1841635"/>
          </a:xfrm>
        </p:spPr>
        <p:txBody>
          <a:bodyPr>
            <a:normAutofit/>
          </a:bodyPr>
          <a:lstStyle/>
          <a:p>
            <a:pPr algn="ctr">
              <a:lnSpc>
                <a:spcPct val="80000"/>
              </a:lnSpc>
            </a:pPr>
            <a:r>
              <a:rPr lang="en-US" sz="3600" dirty="0"/>
              <a:t>Problems Solved by Cloud Services</a:t>
            </a:r>
          </a:p>
        </p:txBody>
      </p:sp>
      <p:sp>
        <p:nvSpPr>
          <p:cNvPr id="3" name="Content Placeholder 2"/>
          <p:cNvSpPr>
            <a:spLocks noGrp="1"/>
          </p:cNvSpPr>
          <p:nvPr>
            <p:ph idx="1"/>
          </p:nvPr>
        </p:nvSpPr>
        <p:spPr>
          <a:xfrm>
            <a:off x="267287" y="2438400"/>
            <a:ext cx="4033110" cy="4018671"/>
          </a:xfrm>
        </p:spPr>
        <p:txBody>
          <a:bodyPr>
            <a:normAutofit/>
          </a:bodyPr>
          <a:lstStyle/>
          <a:p>
            <a:r>
              <a:rPr lang="en-US" sz="2000" dirty="0"/>
              <a:t>Limited IT Resources</a:t>
            </a:r>
          </a:p>
          <a:p>
            <a:r>
              <a:rPr lang="en-US" sz="2000" dirty="0"/>
              <a:t>Updates / back-ups not current</a:t>
            </a:r>
          </a:p>
          <a:p>
            <a:r>
              <a:rPr lang="en-US" sz="2000" dirty="0"/>
              <a:t>Overtime pay</a:t>
            </a:r>
          </a:p>
          <a:p>
            <a:r>
              <a:rPr lang="en-US" sz="2000" dirty="0"/>
              <a:t>Different versions at various sites</a:t>
            </a:r>
          </a:p>
          <a:p>
            <a:r>
              <a:rPr lang="en-US" sz="2000" dirty="0"/>
              <a:t>Travel expense and time between sites</a:t>
            </a:r>
          </a:p>
          <a:p>
            <a:r>
              <a:rPr lang="en-US" sz="2000" dirty="0"/>
              <a:t>IT hardware costs</a:t>
            </a:r>
          </a:p>
          <a:p>
            <a:r>
              <a:rPr lang="en-US" sz="2000" dirty="0"/>
              <a:t>Unpredictable expenses</a:t>
            </a:r>
          </a:p>
          <a:p>
            <a:r>
              <a:rPr lang="en-US" sz="2000" dirty="0"/>
              <a:t>Outdated features / technology</a:t>
            </a:r>
          </a:p>
          <a:p>
            <a:r>
              <a:rPr lang="en-US" sz="2000" dirty="0"/>
              <a:t>Small budget</a:t>
            </a:r>
          </a:p>
          <a:p>
            <a:endParaRPr lang="en-US" sz="1800" dirty="0"/>
          </a:p>
        </p:txBody>
      </p:sp>
      <p:sp>
        <p:nvSpPr>
          <p:cNvPr id="5" name="TextBox 4"/>
          <p:cNvSpPr txBox="1"/>
          <p:nvPr/>
        </p:nvSpPr>
        <p:spPr>
          <a:xfrm>
            <a:off x="8892208" y="464234"/>
            <a:ext cx="3070860" cy="646331"/>
          </a:xfrm>
          <a:prstGeom prst="rect">
            <a:avLst/>
          </a:prstGeom>
          <a:solidFill>
            <a:srgbClr val="070E2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contract with Raytheon forces them to upgrade system</a:t>
            </a:r>
          </a:p>
        </p:txBody>
      </p:sp>
      <p:cxnSp>
        <p:nvCxnSpPr>
          <p:cNvPr id="10" name="Straight Arrow Connector 9"/>
          <p:cNvCxnSpPr>
            <a:cxnSpLocks/>
          </p:cNvCxnSpPr>
          <p:nvPr/>
        </p:nvCxnSpPr>
        <p:spPr>
          <a:xfrm flipH="1">
            <a:off x="8719931" y="1110565"/>
            <a:ext cx="172277" cy="612218"/>
          </a:xfrm>
          <a:prstGeom prst="straightConnector1">
            <a:avLst/>
          </a:prstGeom>
          <a:ln>
            <a:solidFill>
              <a:srgbClr val="070E2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300397" y="2305869"/>
            <a:ext cx="2308793" cy="2141866"/>
          </a:xfrm>
          <a:prstGeom prst="straightConnector1">
            <a:avLst/>
          </a:prstGeom>
          <a:ln>
            <a:solidFill>
              <a:srgbClr val="070E2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8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 b="9199"/>
          <a:stretch/>
        </p:blipFill>
        <p:spPr>
          <a:xfrm>
            <a:off x="4639056" y="10"/>
            <a:ext cx="7552944" cy="6857990"/>
          </a:xfrm>
          <a:prstGeom prst="rect">
            <a:avLst/>
          </a:prstGeom>
          <a:effectLst>
            <a:outerShdw blurRad="101600" dist="76200" dir="8100000" algn="tr" rotWithShape="0">
              <a:prstClr val="black">
                <a:alpha val="40000"/>
              </a:prstClr>
            </a:outerShdw>
          </a:effectLst>
        </p:spPr>
      </p:pic>
      <p:sp>
        <p:nvSpPr>
          <p:cNvPr id="2" name="Title 1"/>
          <p:cNvSpPr>
            <a:spLocks noGrp="1"/>
          </p:cNvSpPr>
          <p:nvPr>
            <p:ph type="title"/>
          </p:nvPr>
        </p:nvSpPr>
        <p:spPr>
          <a:xfrm>
            <a:off x="267287" y="2047164"/>
            <a:ext cx="4033110" cy="2347415"/>
          </a:xfrm>
        </p:spPr>
        <p:txBody>
          <a:bodyPr>
            <a:normAutofit/>
          </a:bodyPr>
          <a:lstStyle/>
          <a:p>
            <a:pPr algn="ctr">
              <a:lnSpc>
                <a:spcPct val="80000"/>
              </a:lnSpc>
            </a:pPr>
            <a:r>
              <a:rPr lang="en-US" sz="3600" dirty="0"/>
              <a:t>“Top of mind I have a real problem” problem.</a:t>
            </a:r>
          </a:p>
        </p:txBody>
      </p:sp>
      <p:sp>
        <p:nvSpPr>
          <p:cNvPr id="3" name="Content Placeholder 2"/>
          <p:cNvSpPr>
            <a:spLocks noGrp="1"/>
          </p:cNvSpPr>
          <p:nvPr>
            <p:ph idx="1"/>
          </p:nvPr>
        </p:nvSpPr>
        <p:spPr>
          <a:xfrm>
            <a:off x="9034818" y="0"/>
            <a:ext cx="3157182" cy="2866020"/>
          </a:xfrm>
        </p:spPr>
        <p:txBody>
          <a:bodyPr>
            <a:normAutofit fontScale="77500" lnSpcReduction="20000"/>
          </a:bodyPr>
          <a:lstStyle/>
          <a:p>
            <a:r>
              <a:rPr lang="en-US" sz="2000" dirty="0"/>
              <a:t>Limited IT Resources</a:t>
            </a:r>
          </a:p>
          <a:p>
            <a:r>
              <a:rPr lang="en-US" sz="2000" dirty="0"/>
              <a:t>Updates / back-ups not current</a:t>
            </a:r>
          </a:p>
          <a:p>
            <a:r>
              <a:rPr lang="en-US" sz="2000" dirty="0"/>
              <a:t>Overtime pay</a:t>
            </a:r>
          </a:p>
          <a:p>
            <a:r>
              <a:rPr lang="en-US" sz="2000" dirty="0"/>
              <a:t>Different versions at various sites</a:t>
            </a:r>
          </a:p>
          <a:p>
            <a:r>
              <a:rPr lang="en-US" sz="2000" dirty="0"/>
              <a:t>Travel expense and time between sites</a:t>
            </a:r>
          </a:p>
          <a:p>
            <a:r>
              <a:rPr lang="en-US" sz="2000" dirty="0"/>
              <a:t>IT hardware costs</a:t>
            </a:r>
          </a:p>
          <a:p>
            <a:r>
              <a:rPr lang="en-US" sz="2000" dirty="0"/>
              <a:t>Unpredictable expenses</a:t>
            </a:r>
          </a:p>
          <a:p>
            <a:r>
              <a:rPr lang="en-US" sz="2000" dirty="0"/>
              <a:t>Outdated features / technology</a:t>
            </a:r>
          </a:p>
          <a:p>
            <a:r>
              <a:rPr lang="en-US" sz="2000" dirty="0"/>
              <a:t>Small budget</a:t>
            </a:r>
          </a:p>
          <a:p>
            <a:endParaRPr lang="en-US" sz="1800" dirty="0"/>
          </a:p>
        </p:txBody>
      </p:sp>
      <p:cxnSp>
        <p:nvCxnSpPr>
          <p:cNvPr id="11" name="Straight Arrow Connector 10"/>
          <p:cNvCxnSpPr>
            <a:cxnSpLocks/>
            <a:stCxn id="2" idx="3"/>
          </p:cNvCxnSpPr>
          <p:nvPr/>
        </p:nvCxnSpPr>
        <p:spPr>
          <a:xfrm flipV="1">
            <a:off x="4300397" y="1433012"/>
            <a:ext cx="4734421" cy="1787860"/>
          </a:xfrm>
          <a:prstGeom prst="straightConnector1">
            <a:avLst/>
          </a:prstGeom>
          <a:ln w="25400">
            <a:solidFill>
              <a:srgbClr val="070E2B"/>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879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651337"/>
            <a:ext cx="12192000" cy="8127013"/>
          </a:xfrm>
        </p:spPr>
      </p:pic>
    </p:spTree>
    <p:extLst>
      <p:ext uri="{BB962C8B-B14F-4D97-AF65-F5344CB8AC3E}">
        <p14:creationId xmlns:p14="http://schemas.microsoft.com/office/powerpoint/2010/main" val="393075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19401"/>
            <a:ext cx="12192000" cy="769441"/>
          </a:xfrm>
          <a:prstGeom prst="rect">
            <a:avLst/>
          </a:prstGeom>
          <a:solidFill>
            <a:srgbClr val="070E2B"/>
          </a:solidFill>
          <a:effectLst>
            <a:outerShdw blurRad="50800" dist="38100" dir="8100000" algn="tr" rotWithShape="0">
              <a:prstClr val="black">
                <a:alpha val="40000"/>
              </a:prstClr>
            </a:outerShdw>
          </a:effectLst>
        </p:spPr>
        <p:txBody>
          <a:bodyPr wrap="square" rtlCol="0">
            <a:spAutoFit/>
          </a:bodyPr>
          <a:lstStyle/>
          <a:p>
            <a:pPr algn="ctr"/>
            <a:r>
              <a:rPr lang="en-US" sz="4400" b="1" i="1" dirty="0">
                <a:solidFill>
                  <a:schemeClr val="bg1"/>
                </a:solidFill>
              </a:rPr>
              <a:t>Poll</a:t>
            </a:r>
          </a:p>
        </p:txBody>
      </p:sp>
    </p:spTree>
    <p:extLst>
      <p:ext uri="{BB962C8B-B14F-4D97-AF65-F5344CB8AC3E}">
        <p14:creationId xmlns:p14="http://schemas.microsoft.com/office/powerpoint/2010/main" val="164959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Clues</a:t>
            </a:r>
          </a:p>
        </p:txBody>
      </p:sp>
      <p:sp>
        <p:nvSpPr>
          <p:cNvPr id="3" name="Text Placeholder 2"/>
          <p:cNvSpPr>
            <a:spLocks noGrp="1"/>
          </p:cNvSpPr>
          <p:nvPr>
            <p:ph type="body" idx="1"/>
          </p:nvPr>
        </p:nvSpPr>
        <p:spPr/>
        <p:txBody>
          <a:bodyPr/>
          <a:lstStyle/>
          <a:p>
            <a:r>
              <a:rPr lang="en-US" dirty="0"/>
              <a:t>If they “haven’t really thought about it”, how will you know about it?</a:t>
            </a:r>
          </a:p>
        </p:txBody>
      </p:sp>
    </p:spTree>
    <p:extLst>
      <p:ext uri="{BB962C8B-B14F-4D97-AF65-F5344CB8AC3E}">
        <p14:creationId xmlns:p14="http://schemas.microsoft.com/office/powerpoint/2010/main" val="428057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06"/>
            <a:ext cx="10515600" cy="1325563"/>
          </a:xfrm>
        </p:spPr>
        <p:txBody>
          <a:bodyPr/>
          <a:lstStyle/>
          <a:p>
            <a:pPr algn="ctr"/>
            <a:r>
              <a:rPr lang="en-US" dirty="0"/>
              <a:t>Obsess about clues…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9091"/>
            <a:ext cx="10515600" cy="7007101"/>
          </a:xfrm>
        </p:spPr>
      </p:pic>
    </p:spTree>
    <p:extLst>
      <p:ext uri="{BB962C8B-B14F-4D97-AF65-F5344CB8AC3E}">
        <p14:creationId xmlns:p14="http://schemas.microsoft.com/office/powerpoint/2010/main" val="185126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l="4708" t="6338" b="40194"/>
          <a:stretch/>
        </p:blipFill>
        <p:spPr>
          <a:xfrm>
            <a:off x="20" y="10"/>
            <a:ext cx="12191980" cy="6857990"/>
          </a:xfrm>
          <a:prstGeom prst="rect">
            <a:avLst/>
          </a:prstGeom>
        </p:spPr>
      </p:pic>
      <p:sp>
        <p:nvSpPr>
          <p:cNvPr id="2" name="Title 1"/>
          <p:cNvSpPr>
            <a:spLocks noGrp="1"/>
          </p:cNvSpPr>
          <p:nvPr>
            <p:ph type="title"/>
          </p:nvPr>
        </p:nvSpPr>
        <p:spPr>
          <a:xfrm>
            <a:off x="594805" y="640263"/>
            <a:ext cx="3759240" cy="1344975"/>
          </a:xfrm>
          <a:solidFill>
            <a:srgbClr val="070E2B"/>
          </a:solidFill>
          <a:effectLst>
            <a:outerShdw blurRad="50800" dist="38100" dir="8100000" algn="tr" rotWithShape="0">
              <a:prstClr val="black">
                <a:alpha val="40000"/>
              </a:prstClr>
            </a:outerShdw>
          </a:effectLst>
        </p:spPr>
        <p:txBody>
          <a:bodyPr>
            <a:normAutofit/>
          </a:bodyPr>
          <a:lstStyle/>
          <a:p>
            <a:r>
              <a:rPr lang="en-US" sz="4000" dirty="0">
                <a:solidFill>
                  <a:schemeClr val="bg1"/>
                </a:solidFill>
                <a:latin typeface="Calibri" panose="020F0502020204030204" pitchFamily="34" charset="0"/>
                <a:cs typeface="Calibri" panose="020F0502020204030204" pitchFamily="34" charset="0"/>
              </a:rPr>
              <a:t>Kick-Off Meeting</a:t>
            </a:r>
          </a:p>
        </p:txBody>
      </p:sp>
      <p:sp>
        <p:nvSpPr>
          <p:cNvPr id="8" name="Content Placeholder 7"/>
          <p:cNvSpPr>
            <a:spLocks noGrp="1"/>
          </p:cNvSpPr>
          <p:nvPr>
            <p:ph idx="1"/>
          </p:nvPr>
        </p:nvSpPr>
        <p:spPr>
          <a:xfrm>
            <a:off x="594110" y="2121763"/>
            <a:ext cx="3764826" cy="3773010"/>
          </a:xfrm>
          <a:solidFill>
            <a:srgbClr val="E3CEA3"/>
          </a:solidFill>
          <a:effectLst>
            <a:outerShdw blurRad="50800" dist="38100" dir="8100000" algn="tr" rotWithShape="0">
              <a:prstClr val="black">
                <a:alpha val="40000"/>
              </a:prstClr>
            </a:outerShdw>
          </a:effectLst>
        </p:spPr>
        <p:txBody>
          <a:bodyPr>
            <a:normAutofit/>
          </a:bodyPr>
          <a:lstStyle/>
          <a:p>
            <a:pPr marL="0" indent="0">
              <a:buNone/>
            </a:pPr>
            <a:endParaRPr lang="en-US" sz="1800" dirty="0"/>
          </a:p>
          <a:p>
            <a:pPr marL="0" indent="0">
              <a:buNone/>
            </a:pPr>
            <a:endParaRPr lang="en-US" sz="1800" dirty="0"/>
          </a:p>
          <a:p>
            <a:pPr marL="0" indent="0">
              <a:buNone/>
            </a:pPr>
            <a:endParaRPr lang="en-US" sz="1800" dirty="0"/>
          </a:p>
          <a:p>
            <a:pPr marL="0" indent="0" algn="ctr">
              <a:buNone/>
            </a:pPr>
            <a:endParaRPr lang="en-US" sz="2400" i="1" dirty="0"/>
          </a:p>
          <a:p>
            <a:pPr marL="0" indent="0" algn="ctr">
              <a:buNone/>
            </a:pPr>
            <a:r>
              <a:rPr lang="en-US" sz="3200" i="1" dirty="0"/>
              <a:t>We’re all </a:t>
            </a:r>
            <a:r>
              <a:rPr lang="en-US" sz="3200" i="1" dirty="0" err="1"/>
              <a:t>gettin</a:t>
            </a:r>
            <a:r>
              <a:rPr lang="en-US" sz="3200" i="1" dirty="0"/>
              <a:t>’ rich!</a:t>
            </a:r>
            <a:endParaRPr lang="en-US" sz="3600" i="1" dirty="0"/>
          </a:p>
        </p:txBody>
      </p:sp>
    </p:spTree>
    <p:extLst>
      <p:ext uri="{BB962C8B-B14F-4D97-AF65-F5344CB8AC3E}">
        <p14:creationId xmlns:p14="http://schemas.microsoft.com/office/powerpoint/2010/main" val="36800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571183"/>
              </p:ext>
            </p:extLst>
          </p:nvPr>
        </p:nvGraphicFramePr>
        <p:xfrm>
          <a:off x="838200" y="130772"/>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805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8065008"/>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859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2922221"/>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926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0257545"/>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7259144"/>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239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6753477"/>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378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8134425"/>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281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7235441"/>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407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1828726"/>
              </p:ext>
            </p:extLst>
          </p:nvPr>
        </p:nvGraphicFramePr>
        <p:xfrm>
          <a:off x="838200" y="119270"/>
          <a:ext cx="10515600"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530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466289" y="163953"/>
            <a:ext cx="3763618" cy="3539430"/>
          </a:xfrm>
          <a:prstGeom prst="wedgeRoundRectCallout">
            <a:avLst>
              <a:gd name="adj1" fmla="val 58794"/>
              <a:gd name="adj2" fmla="val 61780"/>
              <a:gd name="adj3" fmla="val 16667"/>
            </a:avLst>
          </a:prstGeom>
          <a:solidFill>
            <a:srgbClr val="070E2B"/>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597156" y="163953"/>
            <a:ext cx="363275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We’ve got a new system that’s helped other </a:t>
            </a:r>
            <a:r>
              <a:rPr lang="en-US" sz="3200" dirty="0">
                <a:solidFill>
                  <a:prstClr val="white"/>
                </a:solidFill>
                <a:latin typeface="Calibri" panose="020F0502020204030204"/>
              </a:rPr>
              <a:t>facilities</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reduce I.T. overtime. It might solve your problem. Would you like to learn more?</a:t>
            </a:r>
          </a:p>
        </p:txBody>
      </p:sp>
      <p:pic>
        <p:nvPicPr>
          <p:cNvPr id="2050" name="Picture 2" descr="C:\Users\cpeterson\AppData\Local\Microsoft\Windows\Temporary Internet Files\Content.IE5\GGM6HC3D\MC900018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3935897"/>
            <a:ext cx="4317044" cy="2866235"/>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11"/>
          <p:cNvSpPr/>
          <p:nvPr/>
        </p:nvSpPr>
        <p:spPr>
          <a:xfrm>
            <a:off x="6858000" y="163953"/>
            <a:ext cx="5334000" cy="3109334"/>
          </a:xfrm>
          <a:prstGeom prst="cloudCallout">
            <a:avLst>
              <a:gd name="adj1" fmla="val -36055"/>
              <a:gd name="adj2" fmla="val 67525"/>
            </a:avLst>
          </a:prstGeom>
          <a:solidFill>
            <a:srgbClr val="E3CEA3"/>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Man, I hope this solves our problem.  </a:t>
            </a:r>
          </a:p>
        </p:txBody>
      </p:sp>
      <p:sp>
        <p:nvSpPr>
          <p:cNvPr id="2" name="Speech Bubble: Oval 1"/>
          <p:cNvSpPr/>
          <p:nvPr/>
        </p:nvSpPr>
        <p:spPr>
          <a:xfrm>
            <a:off x="7606748" y="503583"/>
            <a:ext cx="4359966" cy="3578087"/>
          </a:xfrm>
          <a:prstGeom prst="wedgeEllipseCallout">
            <a:avLst>
              <a:gd name="adj1" fmla="val -51836"/>
              <a:gd name="adj2" fmla="val 45463"/>
            </a:avLst>
          </a:prstGeom>
          <a:solidFill>
            <a:srgbClr val="E3CE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Another email from finance about our costs.  Do they think I </a:t>
            </a:r>
            <a:r>
              <a:rPr lang="en-US" sz="2800" dirty="0">
                <a:solidFill>
                  <a:sysClr val="windowText" lastClr="000000"/>
                </a:solidFill>
                <a:latin typeface="Calibri" panose="020F0502020204030204"/>
              </a:rPr>
              <a:t>enjoy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assigning overtime to my staff?</a:t>
            </a:r>
          </a:p>
        </p:txBody>
      </p:sp>
    </p:spTree>
    <p:extLst>
      <p:ext uri="{BB962C8B-B14F-4D97-AF65-F5344CB8AC3E}">
        <p14:creationId xmlns:p14="http://schemas.microsoft.com/office/powerpoint/2010/main" val="68955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679" b="18017"/>
          <a:stretch/>
        </p:blipFill>
        <p:spPr>
          <a:xfrm>
            <a:off x="20" y="10"/>
            <a:ext cx="12191980" cy="5395902"/>
          </a:xfrm>
          <a:prstGeom prst="rect">
            <a:avLst/>
          </a:prstGeom>
        </p:spPr>
      </p:pic>
      <p:sp>
        <p:nvSpPr>
          <p:cNvPr id="5" name="Title 4"/>
          <p:cNvSpPr>
            <a:spLocks noGrp="1"/>
          </p:cNvSpPr>
          <p:nvPr>
            <p:ph type="title"/>
          </p:nvPr>
        </p:nvSpPr>
        <p:spPr>
          <a:xfrm>
            <a:off x="0" y="5395912"/>
            <a:ext cx="12192000" cy="1462088"/>
          </a:xfrm>
          <a:solidFill>
            <a:srgbClr val="070E2B"/>
          </a:solidFill>
        </p:spPr>
        <p:txBody>
          <a:bodyPr>
            <a:normAutofit/>
          </a:bodyPr>
          <a:lstStyle/>
          <a:p>
            <a:pPr algn="ctr"/>
            <a:r>
              <a:rPr lang="en-US" dirty="0">
                <a:solidFill>
                  <a:schemeClr val="bg1"/>
                </a:solidFill>
              </a:rPr>
              <a:t>Leadership is Ecstatic</a:t>
            </a:r>
          </a:p>
        </p:txBody>
      </p:sp>
    </p:spTree>
    <p:extLst>
      <p:ext uri="{BB962C8B-B14F-4D97-AF65-F5344CB8AC3E}">
        <p14:creationId xmlns:p14="http://schemas.microsoft.com/office/powerpoint/2010/main" val="370822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2419626" y="3286152"/>
            <a:ext cx="7454348" cy="197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300" normalizeH="0" baseline="0" noProof="0" dirty="0">
              <a:ln>
                <a:noFill/>
              </a:ln>
              <a:solidFill>
                <a:prstClr val="white"/>
              </a:solidFill>
              <a:effectLst/>
              <a:uLnTx/>
              <a:uFillTx/>
              <a:latin typeface="Vegur" panose="00000500000000000000" pitchFamily="50" charset="0"/>
              <a:ea typeface="+mj-ea"/>
              <a:cs typeface="+mj-cs"/>
            </a:endParaRPr>
          </a:p>
        </p:txBody>
      </p:sp>
      <p:sp>
        <p:nvSpPr>
          <p:cNvPr id="4" name="Title 3"/>
          <p:cNvSpPr>
            <a:spLocks noGrp="1"/>
          </p:cNvSpPr>
          <p:nvPr>
            <p:ph type="title"/>
          </p:nvPr>
        </p:nvSpPr>
        <p:spPr>
          <a:solidFill>
            <a:srgbClr val="070E2B"/>
          </a:solidFill>
        </p:spPr>
        <p:txBody>
          <a:bodyPr/>
          <a:lstStyle/>
          <a:p>
            <a:r>
              <a:rPr lang="en-US" dirty="0"/>
              <a:t>Messaging</a:t>
            </a:r>
          </a:p>
        </p:txBody>
      </p:sp>
      <p:sp>
        <p:nvSpPr>
          <p:cNvPr id="6" name="Text Placeholder 5"/>
          <p:cNvSpPr>
            <a:spLocks noGrp="1"/>
          </p:cNvSpPr>
          <p:nvPr>
            <p:ph type="body" idx="1"/>
          </p:nvPr>
        </p:nvSpPr>
        <p:spPr/>
        <p:txBody>
          <a:bodyPr/>
          <a:lstStyle/>
          <a:p>
            <a:r>
              <a:rPr lang="en-US" dirty="0">
                <a:hlinkClick r:id="rId2" action="ppaction://hlinkfile"/>
              </a:rPr>
              <a:t>Getting in the Door Worksheet</a:t>
            </a:r>
            <a:endParaRPr lang="en-US" dirty="0"/>
          </a:p>
        </p:txBody>
      </p:sp>
    </p:spTree>
    <p:extLst>
      <p:ext uri="{BB962C8B-B14F-4D97-AF65-F5344CB8AC3E}">
        <p14:creationId xmlns:p14="http://schemas.microsoft.com/office/powerpoint/2010/main" val="19348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Formula</a:t>
            </a:r>
          </a:p>
        </p:txBody>
      </p:sp>
      <p:sp>
        <p:nvSpPr>
          <p:cNvPr id="3" name="Content Placeholder 2"/>
          <p:cNvSpPr>
            <a:spLocks noGrp="1"/>
          </p:cNvSpPr>
          <p:nvPr>
            <p:ph idx="1"/>
          </p:nvPr>
        </p:nvSpPr>
        <p:spPr>
          <a:xfrm>
            <a:off x="838200" y="1825625"/>
            <a:ext cx="10515600" cy="4351338"/>
          </a:xfrm>
        </p:spPr>
        <p:txBody>
          <a:bodyPr/>
          <a:lstStyle/>
          <a:p>
            <a:pPr marL="0" indent="0">
              <a:buNone/>
            </a:pPr>
            <a:r>
              <a:rPr lang="en-US" dirty="0"/>
              <a:t>Lately we’ve noticed “</a:t>
            </a:r>
            <a:r>
              <a:rPr lang="en-US" u="sng" dirty="0"/>
              <a:t>type of company</a:t>
            </a:r>
            <a:r>
              <a:rPr lang="en-US" dirty="0"/>
              <a:t>” experiencing </a:t>
            </a:r>
            <a:r>
              <a:rPr lang="en-US" u="sng" dirty="0">
                <a:solidFill>
                  <a:srgbClr val="FF0000"/>
                </a:solidFill>
              </a:rPr>
              <a:t>“customer / prospect relevant problem(s)</a:t>
            </a:r>
            <a:r>
              <a:rPr lang="en-US" dirty="0">
                <a:solidFill>
                  <a:srgbClr val="FF0000"/>
                </a:solidFill>
              </a:rPr>
              <a:t>”</a:t>
            </a:r>
            <a:r>
              <a:rPr lang="en-US" dirty="0"/>
              <a:t>. We’ve been able to solve this problem at </a:t>
            </a:r>
            <a:r>
              <a:rPr lang="en-US" dirty="0">
                <a:solidFill>
                  <a:srgbClr val="FF0000"/>
                </a:solidFill>
              </a:rPr>
              <a:t>“</a:t>
            </a:r>
            <a:r>
              <a:rPr lang="en-US" u="sng" dirty="0">
                <a:solidFill>
                  <a:srgbClr val="FF0000"/>
                </a:solidFill>
              </a:rPr>
              <a:t>success story customer</a:t>
            </a:r>
            <a:r>
              <a:rPr lang="en-US" dirty="0">
                <a:solidFill>
                  <a:srgbClr val="FF0000"/>
                </a:solidFill>
              </a:rPr>
              <a:t>” </a:t>
            </a:r>
            <a:r>
              <a:rPr lang="en-US" dirty="0"/>
              <a:t>by </a:t>
            </a:r>
            <a:r>
              <a:rPr lang="en-US" dirty="0">
                <a:solidFill>
                  <a:srgbClr val="FF0000"/>
                </a:solidFill>
              </a:rPr>
              <a:t>“</a:t>
            </a:r>
            <a:r>
              <a:rPr lang="en-US" u="sng" dirty="0">
                <a:solidFill>
                  <a:srgbClr val="FF0000"/>
                </a:solidFill>
              </a:rPr>
              <a:t>what we did</a:t>
            </a:r>
            <a:r>
              <a:rPr lang="en-US" dirty="0">
                <a:solidFill>
                  <a:srgbClr val="FF0000"/>
                </a:solidFill>
              </a:rPr>
              <a:t>”</a:t>
            </a:r>
            <a:r>
              <a:rPr lang="en-US" dirty="0"/>
              <a:t>.</a:t>
            </a:r>
            <a:endParaRPr lang="en-US" dirty="0">
              <a:solidFill>
                <a:srgbClr val="FF0000"/>
              </a:solidFill>
            </a:endParaRPr>
          </a:p>
          <a:p>
            <a:pPr marL="0" indent="0">
              <a:buNone/>
            </a:pPr>
            <a:endParaRPr lang="en-US" dirty="0"/>
          </a:p>
          <a:p>
            <a:pPr marL="0" indent="0">
              <a:buNone/>
            </a:pPr>
            <a:r>
              <a:rPr lang="en-US" dirty="0"/>
              <a:t>I’ll be in your area on “</a:t>
            </a:r>
            <a:r>
              <a:rPr lang="en-US" u="sng" dirty="0"/>
              <a:t>date</a:t>
            </a:r>
            <a:r>
              <a:rPr lang="en-US" dirty="0"/>
              <a:t>”, and would like to </a:t>
            </a:r>
            <a:r>
              <a:rPr lang="en-US" dirty="0">
                <a:solidFill>
                  <a:srgbClr val="FF0000"/>
                </a:solidFill>
              </a:rPr>
              <a:t>“</a:t>
            </a:r>
            <a:r>
              <a:rPr lang="en-US" u="sng" dirty="0">
                <a:solidFill>
                  <a:srgbClr val="FF0000"/>
                </a:solidFill>
              </a:rPr>
              <a:t>reason to meet</a:t>
            </a:r>
            <a:r>
              <a:rPr lang="en-US" dirty="0">
                <a:solidFill>
                  <a:srgbClr val="FF0000"/>
                </a:solidFill>
              </a:rPr>
              <a:t>”</a:t>
            </a:r>
            <a:r>
              <a:rPr lang="en-US" dirty="0"/>
              <a:t>.  We’ll be able to determine pretty quickly if your group could possibly benefit in the same way.</a:t>
            </a:r>
          </a:p>
          <a:p>
            <a:pPr marL="0" indent="0">
              <a:buNone/>
            </a:pPr>
            <a:endParaRPr lang="en-US" dirty="0"/>
          </a:p>
          <a:p>
            <a:pPr marL="0" indent="0">
              <a:buNone/>
            </a:pPr>
            <a:r>
              <a:rPr lang="en-US" dirty="0"/>
              <a:t>Can  you meet on “</a:t>
            </a:r>
            <a:r>
              <a:rPr lang="en-US" u="sng" dirty="0"/>
              <a:t>date</a:t>
            </a:r>
            <a:r>
              <a:rPr lang="en-US" dirty="0"/>
              <a:t>” at “</a:t>
            </a:r>
            <a:r>
              <a:rPr lang="en-US" u="sng" dirty="0"/>
              <a:t>time</a:t>
            </a:r>
            <a:r>
              <a:rPr lang="en-US" dirty="0"/>
              <a:t>”?</a:t>
            </a:r>
          </a:p>
        </p:txBody>
      </p:sp>
    </p:spTree>
    <p:extLst>
      <p:ext uri="{BB962C8B-B14F-4D97-AF65-F5344CB8AC3E}">
        <p14:creationId xmlns:p14="http://schemas.microsoft.com/office/powerpoint/2010/main" val="37776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Getting in the Door Message</a:t>
            </a:r>
          </a:p>
        </p:txBody>
      </p:sp>
      <p:sp>
        <p:nvSpPr>
          <p:cNvPr id="3" name="Content Placeholder 2"/>
          <p:cNvSpPr>
            <a:spLocks noGrp="1"/>
          </p:cNvSpPr>
          <p:nvPr>
            <p:ph idx="1"/>
          </p:nvPr>
        </p:nvSpPr>
        <p:spPr>
          <a:xfrm>
            <a:off x="838200" y="1812373"/>
            <a:ext cx="10515600" cy="4351338"/>
          </a:xfrm>
        </p:spPr>
        <p:txBody>
          <a:bodyPr>
            <a:normAutofit fontScale="92500" lnSpcReduction="20000"/>
          </a:bodyPr>
          <a:lstStyle/>
          <a:p>
            <a:pPr marL="0" indent="0">
              <a:buNone/>
            </a:pPr>
            <a:r>
              <a:rPr lang="en-US" dirty="0"/>
              <a:t>Lately we’ve noticed companies with many sites investing a ton of time and resources traveling between sites to keep their security system updated. We’ve been able to solve this problem for many organizations, including Downtown Property Management Co.  We did so</a:t>
            </a:r>
            <a:r>
              <a:rPr lang="en-US" dirty="0">
                <a:solidFill>
                  <a:srgbClr val="FF0000"/>
                </a:solidFill>
              </a:rPr>
              <a:t> </a:t>
            </a:r>
            <a:r>
              <a:rPr lang="en-US" dirty="0"/>
              <a:t>by installing our hosted system.  Now they manage 12 different sites without traveling.  This has reduced their overtime spend by 60% and kept their system updated at all sites.  </a:t>
            </a:r>
          </a:p>
          <a:p>
            <a:pPr marL="0" indent="0">
              <a:buNone/>
            </a:pPr>
            <a:endParaRPr lang="en-US" dirty="0"/>
          </a:p>
          <a:p>
            <a:pPr marL="0" indent="0">
              <a:buNone/>
            </a:pPr>
            <a:r>
              <a:rPr lang="en-US" dirty="0"/>
              <a:t>I’ll be in your area on April 28</a:t>
            </a:r>
            <a:r>
              <a:rPr lang="en-US" baseline="30000" dirty="0"/>
              <a:t>th</a:t>
            </a:r>
            <a:r>
              <a:rPr lang="en-US" dirty="0"/>
              <a:t>, and would like to demonstrate our system for you. We’ll be able to determine pretty quickly if your group could possibly benefit </a:t>
            </a:r>
            <a:r>
              <a:rPr lang="en-US" dirty="0" err="1"/>
              <a:t>ias</a:t>
            </a:r>
            <a:r>
              <a:rPr lang="en-US" dirty="0"/>
              <a:t> much as Downtown Property Management Co. has.</a:t>
            </a:r>
          </a:p>
          <a:p>
            <a:pPr marL="0" indent="0">
              <a:buNone/>
            </a:pPr>
            <a:endParaRPr lang="en-US" dirty="0"/>
          </a:p>
          <a:p>
            <a:pPr marL="0" indent="0">
              <a:buNone/>
            </a:pPr>
            <a:r>
              <a:rPr lang="en-US" dirty="0"/>
              <a:t>Can  you meet on the 28</a:t>
            </a:r>
            <a:r>
              <a:rPr lang="en-US" baseline="30000" dirty="0"/>
              <a:t>th</a:t>
            </a:r>
            <a:r>
              <a:rPr lang="en-US" dirty="0"/>
              <a:t> at 8:30?</a:t>
            </a:r>
          </a:p>
        </p:txBody>
      </p:sp>
    </p:spTree>
    <p:extLst>
      <p:ext uri="{BB962C8B-B14F-4D97-AF65-F5344CB8AC3E}">
        <p14:creationId xmlns:p14="http://schemas.microsoft.com/office/powerpoint/2010/main" val="1877328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068" y="0"/>
            <a:ext cx="9293234" cy="6957109"/>
          </a:xfrm>
          <a:prstGeom prst="rect">
            <a:avLst/>
          </a:prstGeom>
        </p:spPr>
      </p:pic>
      <p:sp>
        <p:nvSpPr>
          <p:cNvPr id="2" name="Rectangle 1"/>
          <p:cNvSpPr/>
          <p:nvPr/>
        </p:nvSpPr>
        <p:spPr>
          <a:xfrm>
            <a:off x="5787377" y="1519987"/>
            <a:ext cx="6645733" cy="5444446"/>
          </a:xfrm>
          <a:prstGeom prst="rect">
            <a:avLst/>
          </a:prstGeom>
          <a:solidFill>
            <a:srgbClr val="E3C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hlinkClick r:id="rId4" action="ppaction://hlinkfile"/>
              </a:rPr>
              <a:t>Identify a problem at each of the scenarios in the exercises I send. </a:t>
            </a:r>
          </a:p>
          <a:p>
            <a:pPr marR="0" lvl="0" algn="l" defTabSz="685800" rtl="0" eaLnBrk="1" fontAlgn="auto" latinLnBrk="0" hangingPunct="1">
              <a:lnSpc>
                <a:spcPct val="100000"/>
              </a:lnSpc>
              <a:spcBef>
                <a:spcPts val="0"/>
              </a:spcBef>
              <a:spcAft>
                <a:spcPts val="0"/>
              </a:spcAft>
              <a:buClrTx/>
              <a:buSzTx/>
              <a:tabLst/>
              <a:defRPr/>
            </a:pPr>
            <a:endParaRPr lang="en-US" sz="3200" dirty="0">
              <a:solidFill>
                <a:prstClr val="black"/>
              </a:solidFill>
              <a:latin typeface="Calibri" panose="020F0502020204030204"/>
              <a:hlinkClick r:id="rId4" action="ppaction://hlinkfile"/>
            </a:endParaRPr>
          </a:p>
          <a:p>
            <a:pPr marR="0" lvl="0" algn="l" defTabSz="685800" rtl="0" eaLnBrk="1" fontAlgn="auto" latinLnBrk="0" hangingPunct="1">
              <a:lnSpc>
                <a:spcPct val="100000"/>
              </a:lnSpc>
              <a:spcBef>
                <a:spcPts val="0"/>
              </a:spcBef>
              <a:spcAft>
                <a:spcPts val="0"/>
              </a:spcAft>
              <a:buClrTx/>
              <a:buSzTx/>
              <a:tabLst/>
              <a:defRPr/>
            </a:pPr>
            <a:r>
              <a:rPr lang="en-US" sz="3200" dirty="0">
                <a:solidFill>
                  <a:prstClr val="black"/>
                </a:solidFill>
                <a:latin typeface="Calibri" panose="020F0502020204030204"/>
                <a:hlinkClick r:id="rId4" action="ppaction://hlinkfile"/>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Build a Getting in the Door Message for cloud services.</a:t>
            </a:r>
          </a:p>
        </p:txBody>
      </p:sp>
      <p:sp>
        <p:nvSpPr>
          <p:cNvPr id="3" name="Rectangle 2"/>
          <p:cNvSpPr/>
          <p:nvPr/>
        </p:nvSpPr>
        <p:spPr>
          <a:xfrm>
            <a:off x="5787376" y="0"/>
            <a:ext cx="6645734" cy="1551999"/>
          </a:xfrm>
          <a:prstGeom prst="rect">
            <a:avLst/>
          </a:prstGeom>
          <a:solidFill>
            <a:srgbClr val="07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6015147" y="418794"/>
            <a:ext cx="5968756" cy="85934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j-ea"/>
                <a:cs typeface="+mj-cs"/>
              </a:rPr>
              <a:t>Exercises</a:t>
            </a:r>
            <a:endParaRPr kumimoji="0" lang="en-US" sz="32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5" name="Content Placeholder 2"/>
          <p:cNvSpPr txBox="1">
            <a:spLocks/>
          </p:cNvSpPr>
          <p:nvPr/>
        </p:nvSpPr>
        <p:spPr>
          <a:xfrm>
            <a:off x="5580821" y="1914980"/>
            <a:ext cx="3909017" cy="43008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en-US" sz="825"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738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Questions and Discussion</a:t>
            </a:r>
          </a:p>
          <a:p>
            <a:r>
              <a:rPr lang="en-US" sz="2400" dirty="0"/>
              <a:t>Chris Peterson</a:t>
            </a:r>
          </a:p>
          <a:p>
            <a:r>
              <a:rPr lang="en-US" sz="2400" dirty="0"/>
              <a:t>cpeterson@vectorfirm.com</a:t>
            </a:r>
          </a:p>
        </p:txBody>
      </p:sp>
    </p:spTree>
    <p:extLst>
      <p:ext uri="{BB962C8B-B14F-4D97-AF65-F5344CB8AC3E}">
        <p14:creationId xmlns:p14="http://schemas.microsoft.com/office/powerpoint/2010/main" val="227036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l="11260" r="8031"/>
          <a:stretch/>
        </p:blipFill>
        <p:spPr>
          <a:xfrm>
            <a:off x="20" y="10"/>
            <a:ext cx="4635571" cy="6857990"/>
          </a:xfrm>
          <a:prstGeom prst="rect">
            <a:avLst/>
          </a:prstGeom>
          <a:effectLst/>
        </p:spPr>
      </p:pic>
      <p:sp>
        <p:nvSpPr>
          <p:cNvPr id="3" name="Title 2"/>
          <p:cNvSpPr>
            <a:spLocks noGrp="1"/>
          </p:cNvSpPr>
          <p:nvPr>
            <p:ph type="title"/>
          </p:nvPr>
        </p:nvSpPr>
        <p:spPr>
          <a:xfrm>
            <a:off x="5051117" y="667316"/>
            <a:ext cx="6586491" cy="1286160"/>
          </a:xfrm>
          <a:solidFill>
            <a:srgbClr val="070E2B"/>
          </a:solidFill>
          <a:effectLst>
            <a:outerShdw blurRad="50800" dist="38100" dir="8100000" algn="tr" rotWithShape="0">
              <a:prstClr val="black">
                <a:alpha val="40000"/>
              </a:prstClr>
            </a:outerShdw>
          </a:effectLst>
        </p:spPr>
        <p:txBody>
          <a:bodyPr anchor="ctr">
            <a:normAutofit/>
          </a:bodyPr>
          <a:lstStyle/>
          <a:p>
            <a:pPr algn="ctr"/>
            <a:r>
              <a:rPr lang="en-US" dirty="0">
                <a:solidFill>
                  <a:schemeClr val="bg1"/>
                </a:solidFill>
              </a:rPr>
              <a:t>First Deal in the Bag!</a:t>
            </a:r>
          </a:p>
        </p:txBody>
      </p:sp>
      <p:sp>
        <p:nvSpPr>
          <p:cNvPr id="9" name="Content Placeholder 8"/>
          <p:cNvSpPr>
            <a:spLocks noGrp="1"/>
          </p:cNvSpPr>
          <p:nvPr>
            <p:ph idx="1"/>
          </p:nvPr>
        </p:nvSpPr>
        <p:spPr>
          <a:xfrm>
            <a:off x="5051117" y="2438400"/>
            <a:ext cx="6500803" cy="3785419"/>
          </a:xfrm>
          <a:solidFill>
            <a:srgbClr val="E3CEA3"/>
          </a:solidFill>
          <a:effectLst>
            <a:outerShdw blurRad="50800" dist="38100" dir="8100000" algn="tr" rotWithShape="0">
              <a:prstClr val="black">
                <a:alpha val="40000"/>
              </a:prstClr>
            </a:outerShdw>
          </a:effectLst>
        </p:spPr>
        <p:txBody>
          <a:bodyPr>
            <a:normAutofit/>
          </a:bodyPr>
          <a:lstStyle/>
          <a:p>
            <a:endParaRPr lang="en-US" sz="2400" dirty="0">
              <a:solidFill>
                <a:schemeClr val="bg1"/>
              </a:solidFill>
            </a:endParaRPr>
          </a:p>
          <a:p>
            <a:endParaRPr lang="en-US" sz="2400" dirty="0">
              <a:solidFill>
                <a:schemeClr val="bg1"/>
              </a:solidFill>
            </a:endParaRPr>
          </a:p>
          <a:p>
            <a:r>
              <a:rPr lang="en-US" sz="2400" dirty="0"/>
              <a:t>10-Year customers that will do anything you say.</a:t>
            </a:r>
          </a:p>
          <a:p>
            <a:r>
              <a:rPr lang="en-US" sz="2400" dirty="0"/>
              <a:t>Innovators and Early Adopters.</a:t>
            </a:r>
          </a:p>
          <a:p>
            <a:r>
              <a:rPr lang="en-US" sz="2400" dirty="0"/>
              <a:t>A few that have asked for it.</a:t>
            </a:r>
          </a:p>
        </p:txBody>
      </p:sp>
    </p:spTree>
    <p:extLst>
      <p:ext uri="{BB962C8B-B14F-4D97-AF65-F5344CB8AC3E}">
        <p14:creationId xmlns:p14="http://schemas.microsoft.com/office/powerpoint/2010/main" val="316665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70E2B"/>
          </a:solidFill>
          <a:effectLst>
            <a:outerShdw blurRad="50800" dist="38100" dir="8100000" algn="tr" rotWithShape="0">
              <a:prstClr val="black">
                <a:alpha val="40000"/>
              </a:prstClr>
            </a:outerShdw>
          </a:effectLst>
        </p:spPr>
        <p:txBody>
          <a:bodyPr/>
          <a:lstStyle/>
          <a:p>
            <a:pPr algn="ctr"/>
            <a:r>
              <a:rPr lang="en-US" sz="4400" dirty="0">
                <a:solidFill>
                  <a:schemeClr val="bg1"/>
                </a:solidFill>
              </a:rPr>
              <a:t>Bam … The Chasm!</a:t>
            </a:r>
            <a:r>
              <a:rPr lang="en-US" dirty="0">
                <a:solidFill>
                  <a:schemeClr val="bg1"/>
                </a:solidFill>
              </a:rPr>
              <a:t> </a:t>
            </a:r>
          </a:p>
        </p:txBody>
      </p:sp>
      <p:pic>
        <p:nvPicPr>
          <p:cNvPr id="8" name="Content Placeholder 7"/>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04800" y="1824037"/>
            <a:ext cx="11887201" cy="4746077"/>
          </a:xfrm>
        </p:spPr>
      </p:pic>
    </p:spTree>
    <p:extLst>
      <p:ext uri="{BB962C8B-B14F-4D97-AF65-F5344CB8AC3E}">
        <p14:creationId xmlns:p14="http://schemas.microsoft.com/office/powerpoint/2010/main" val="18066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r="-1" b="39391"/>
          <a:stretch/>
        </p:blipFill>
        <p:spPr>
          <a:xfrm>
            <a:off x="0" y="0"/>
            <a:ext cx="12192000" cy="11070202"/>
          </a:xfrm>
          <a:prstGeom prst="rect">
            <a:avLst/>
          </a:prstGeom>
          <a:effectLst/>
        </p:spPr>
      </p:pic>
    </p:spTree>
    <p:extLst>
      <p:ext uri="{BB962C8B-B14F-4D97-AF65-F5344CB8AC3E}">
        <p14:creationId xmlns:p14="http://schemas.microsoft.com/office/powerpoint/2010/main" val="113222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19401"/>
            <a:ext cx="12192000" cy="769441"/>
          </a:xfrm>
          <a:prstGeom prst="rect">
            <a:avLst/>
          </a:prstGeom>
          <a:solidFill>
            <a:srgbClr val="070E2B"/>
          </a:solidFill>
          <a:effectLst>
            <a:outerShdw blurRad="50800" dist="38100" dir="8100000" algn="tr" rotWithShape="0">
              <a:prstClr val="black">
                <a:alpha val="40000"/>
              </a:prstClr>
            </a:outerShdw>
          </a:effectLst>
        </p:spPr>
        <p:txBody>
          <a:bodyPr wrap="square" rtlCol="0">
            <a:spAutoFit/>
          </a:bodyPr>
          <a:lstStyle/>
          <a:p>
            <a:pPr algn="ctr"/>
            <a:r>
              <a:rPr lang="en-US" sz="4400" b="1" i="1" dirty="0">
                <a:solidFill>
                  <a:schemeClr val="bg1"/>
                </a:solidFill>
              </a:rPr>
              <a:t>Poll</a:t>
            </a:r>
          </a:p>
        </p:txBody>
      </p:sp>
    </p:spTree>
    <p:extLst>
      <p:ext uri="{BB962C8B-B14F-4D97-AF65-F5344CB8AC3E}">
        <p14:creationId xmlns:p14="http://schemas.microsoft.com/office/powerpoint/2010/main" val="6813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3524</TotalTime>
  <Words>1806</Words>
  <Application>Microsoft Office PowerPoint</Application>
  <PresentationFormat>Widescreen</PresentationFormat>
  <Paragraphs>371</Paragraphs>
  <Slides>54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Calibri Light</vt:lpstr>
      <vt:lpstr>Times New Roman</vt:lpstr>
      <vt:lpstr>Vegur</vt:lpstr>
      <vt:lpstr>Office Theme</vt:lpstr>
      <vt:lpstr>1_Office Theme</vt:lpstr>
      <vt:lpstr>PowerPoint Presentation</vt:lpstr>
      <vt:lpstr>PowerPoint Presentation</vt:lpstr>
      <vt:lpstr>PowerPoint Presentation</vt:lpstr>
      <vt:lpstr>Kick-Off Meeting</vt:lpstr>
      <vt:lpstr>Leadership is Ecstatic</vt:lpstr>
      <vt:lpstr>First Deal in the Bag!</vt:lpstr>
      <vt:lpstr>Bam … The Chasm! </vt:lpstr>
      <vt:lpstr>PowerPoint Presentation</vt:lpstr>
      <vt:lpstr>PowerPoint Presentation</vt:lpstr>
      <vt:lpstr>Agenda</vt:lpstr>
      <vt:lpstr>Customers’ Perspectives</vt:lpstr>
      <vt:lpstr>PowerPoint Presentation</vt:lpstr>
      <vt:lpstr>PowerPoint Presentation</vt:lpstr>
      <vt:lpstr>What Went Wrong?</vt:lpstr>
      <vt:lpstr>What Went Wrong?</vt:lpstr>
      <vt:lpstr>What Went Wrong?</vt:lpstr>
      <vt:lpstr>Keys to Managing This Change </vt:lpstr>
      <vt:lpstr>Keys to Managing This Change </vt:lpstr>
      <vt:lpstr>Keys to Managing This Change </vt:lpstr>
      <vt:lpstr>Keys to Managing This Change </vt:lpstr>
      <vt:lpstr>Keys to Managing This Change </vt:lpstr>
      <vt:lpstr>Who?</vt:lpstr>
      <vt:lpstr>PowerPoint Presentation</vt:lpstr>
      <vt:lpstr>Who?</vt:lpstr>
      <vt:lpstr>Who?</vt:lpstr>
      <vt:lpstr>Who?</vt:lpstr>
      <vt:lpstr>Problems</vt:lpstr>
      <vt:lpstr>Keys to Managing This Change </vt:lpstr>
      <vt:lpstr>Keys to Managing This Change </vt:lpstr>
      <vt:lpstr>PowerPoint Presentation</vt:lpstr>
      <vt:lpstr>PowerPoint Presentation</vt:lpstr>
      <vt:lpstr>“Haven’t really thought about it” Problems</vt:lpstr>
      <vt:lpstr>PowerPoint Presentation</vt:lpstr>
      <vt:lpstr>Problems Solved by Cloud Services</vt:lpstr>
      <vt:lpstr>“Top of mind I have a real problem” problem.</vt:lpstr>
      <vt:lpstr>PowerPoint Presentation</vt:lpstr>
      <vt:lpstr>PowerPoint Presentation</vt:lpstr>
      <vt:lpstr>Clues</vt:lpstr>
      <vt:lpstr>Obsess about clues…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Messaging</vt:lpstr>
      <vt:lpstr>Formula</vt:lpstr>
      <vt:lpstr>Getting in the Door Message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Peterson</dc:creator>
  <cp:lastModifiedBy>Chris Peterson</cp:lastModifiedBy>
  <cp:revision>171</cp:revision>
  <cp:lastPrinted>2017-03-31T12:18:28Z</cp:lastPrinted>
  <dcterms:created xsi:type="dcterms:W3CDTF">2017-02-08T15:48:27Z</dcterms:created>
  <dcterms:modified xsi:type="dcterms:W3CDTF">2017-06-19T15:53:59Z</dcterms:modified>
</cp:coreProperties>
</file>