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297" r:id="rId3"/>
    <p:sldId id="323" r:id="rId4"/>
    <p:sldId id="350" r:id="rId5"/>
    <p:sldId id="448" r:id="rId6"/>
    <p:sldId id="424" r:id="rId7"/>
    <p:sldId id="447" r:id="rId8"/>
    <p:sldId id="449" r:id="rId9"/>
    <p:sldId id="375" r:id="rId10"/>
    <p:sldId id="380" r:id="rId11"/>
    <p:sldId id="441" r:id="rId12"/>
    <p:sldId id="442" r:id="rId13"/>
    <p:sldId id="444" r:id="rId14"/>
    <p:sldId id="445" r:id="rId15"/>
    <p:sldId id="446" r:id="rId16"/>
    <p:sldId id="439" r:id="rId17"/>
    <p:sldId id="421" r:id="rId18"/>
    <p:sldId id="310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8"/>
    <a:srgbClr val="1F467A"/>
    <a:srgbClr val="252525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1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9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2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4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6A6A-173D-4666-9DA8-61C00479EB98}" type="datetime1">
              <a:rPr lang="en-US" smtClean="0"/>
              <a:t>3/1/2016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3/1/2016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6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573" y="49371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125730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573" y="2319337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3/1/2016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3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2269-D05B-424C-9E00-871CEB3CF9FF}" type="datetime1">
              <a:rPr lang="en-US" smtClean="0"/>
              <a:t>3/1/2016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5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433-275B-448F-9D95-90B39778DD42}" type="datetime1">
              <a:rPr lang="en-US" smtClean="0"/>
              <a:t>3/1/2016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8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0C77-6129-4B5C-B55D-878FAE3CC48F}" type="datetime1">
              <a:rPr lang="en-US" smtClean="0"/>
              <a:t>3/1/2016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0B1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83E-DC25-4B52-BAE2-F6E6C45ECB7F}" type="datetime1">
              <a:rPr lang="en-US" smtClean="0"/>
              <a:t>3/1/2016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7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E410-C516-4F9A-A271-6FD06D218B92}" type="datetime1">
              <a:rPr lang="en-US" smtClean="0"/>
              <a:t>3/1/2016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7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2CF8-5D05-44E8-9E07-B138D9987C4F}" type="datetime1">
              <a:rPr lang="en-US" smtClean="0"/>
              <a:t>3/1/2016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3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CBD-A3B0-488E-9A00-E96B99D2738F}" type="datetime1">
              <a:rPr lang="en-US" smtClean="0"/>
              <a:t>3/1/2016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1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699E-B335-45F9-8D76-2631E37A60C6}" type="datetime1">
              <a:rPr lang="en-US" smtClean="0"/>
              <a:t>3/1/2016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0F2-B7AD-43D0-A49B-645266854E0A}" type="datetime1">
              <a:rPr lang="en-US" smtClean="0"/>
              <a:t>3/1/2016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2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092D-400E-42B9-9519-A8940284190E}" type="datetime1">
              <a:rPr lang="en-US" smtClean="0"/>
              <a:t>3/1/2016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2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99E-B335-45F9-8D76-2631E37A60C6}" type="datetime1">
              <a:rPr lang="en-US" smtClean="0"/>
              <a:t>3/1/2016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3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ntegrator%20Single%20Salesperson%20Evaluation%20-%20Personal%20Coaching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ampaign%20Planning%20Sheet%20-%20SN%20Template.doc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hyperlink" Target="Networking%20Assignemnt%20Sheet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Integrator%20Single%20Salesperson%20Evaluation%20-%20Personal%20Coaching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hyperlink" Target="Integrator%20Single%20Salesperson%20Evaluation%20-%20Personal%20Coaching%20-%20Blank%20Template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81" y="551688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9285"/>
            <a:ext cx="9144000" cy="3690258"/>
          </a:xfrm>
        </p:spPr>
        <p:txBody>
          <a:bodyPr anchor="ctr">
            <a:normAutofit/>
          </a:bodyPr>
          <a:lstStyle/>
          <a:p>
            <a:r>
              <a:rPr lang="en-US" sz="4400" b="1" dirty="0" smtClean="0">
                <a:latin typeface="Baskerville Old Face" panose="02020602080505020303" pitchFamily="18" charset="0"/>
              </a:rPr>
              <a:t>Sales Leadership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 smtClean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 smtClean="0">
                <a:latin typeface="Baskerville Old Face" panose="02020602080505020303" pitchFamily="18" charset="0"/>
              </a:rPr>
              <a:t/>
            </a:r>
            <a:br>
              <a:rPr lang="en-US" sz="2400" i="1" dirty="0" smtClean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#5: Professional Development of Sales People (and yourself)</a:t>
            </a:r>
            <a:endParaRPr lang="id-ID" sz="4800" b="1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1" y="3830285"/>
            <a:ext cx="1029082" cy="10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Process of Building Sales Pros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3" action="ppaction://hlinkfile"/>
              </a:rPr>
              <a:t>Assessment / Scorecard</a:t>
            </a:r>
            <a:endParaRPr lang="en-US" sz="24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Each of you complete scorecard section.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Bring hard copies to a meeting to review and discuss.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14865"/>
          <a:stretch>
            <a:fillRect/>
          </a:stretch>
        </p:blipFill>
        <p:spPr>
          <a:xfrm>
            <a:off x="-979972" y="-6908"/>
            <a:ext cx="6520543" cy="6864907"/>
          </a:xfrm>
        </p:spPr>
      </p:pic>
    </p:spTree>
    <p:extLst>
      <p:ext uri="{BB962C8B-B14F-4D97-AF65-F5344CB8AC3E}">
        <p14:creationId xmlns:p14="http://schemas.microsoft.com/office/powerpoint/2010/main" val="34679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Process of Building Sales Pros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597603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Assessment / Scorecard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600" dirty="0"/>
              <a:t>Develop four to eight objectives. </a:t>
            </a:r>
            <a:endParaRPr lang="en-US" sz="2600" dirty="0" smtClean="0"/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r>
              <a:rPr lang="en-US" sz="2200" dirty="0" smtClean="0"/>
              <a:t>What objectives do I need to meet in order to improve my performance?</a:t>
            </a:r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r>
              <a:rPr lang="en-US" sz="2200" dirty="0" smtClean="0"/>
              <a:t>Not necessarily “improve weaknesses” </a:t>
            </a:r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14865"/>
          <a:stretch>
            <a:fillRect/>
          </a:stretch>
        </p:blipFill>
        <p:spPr>
          <a:xfrm>
            <a:off x="-979972" y="-6908"/>
            <a:ext cx="6520543" cy="6864907"/>
          </a:xfrm>
        </p:spPr>
      </p:pic>
    </p:spTree>
    <p:extLst>
      <p:ext uri="{BB962C8B-B14F-4D97-AF65-F5344CB8AC3E}">
        <p14:creationId xmlns:p14="http://schemas.microsoft.com/office/powerpoint/2010/main" val="33107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Process of Building Sales Pros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597603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Assessment / Scorecard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/>
              <a:t>Develop four to eight </a:t>
            </a:r>
            <a:r>
              <a:rPr lang="en-US" sz="2400" dirty="0" smtClean="0"/>
              <a:t>Objectives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 smtClean="0"/>
              <a:t>Establish two to four Initiatives</a:t>
            </a:r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r>
              <a:rPr lang="en-US" sz="2000" dirty="0" smtClean="0"/>
              <a:t>What do I need to do to achieve Objectives?</a:t>
            </a:r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r>
              <a:rPr lang="en-US" sz="2000" dirty="0" smtClean="0"/>
              <a:t>Cross Train as much as possible.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14865"/>
          <a:stretch>
            <a:fillRect/>
          </a:stretch>
        </p:blipFill>
        <p:spPr>
          <a:xfrm>
            <a:off x="-979972" y="-6908"/>
            <a:ext cx="6520543" cy="6864907"/>
          </a:xfrm>
        </p:spPr>
      </p:pic>
    </p:spTree>
    <p:extLst>
      <p:ext uri="{BB962C8B-B14F-4D97-AF65-F5344CB8AC3E}">
        <p14:creationId xmlns:p14="http://schemas.microsoft.com/office/powerpoint/2010/main" val="33688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Process of Building Sales Pros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597603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Assessment / Scorecard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/>
              <a:t>Develop four to eight </a:t>
            </a:r>
            <a:r>
              <a:rPr lang="en-US" sz="2400" dirty="0" smtClean="0"/>
              <a:t>Objectives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 smtClean="0"/>
              <a:t>Establish two to four Initiatives.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 smtClean="0"/>
              <a:t>Define the steps for each Initiative.</a:t>
            </a:r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r>
              <a:rPr lang="en-US" sz="2200" dirty="0" smtClean="0"/>
              <a:t>Keep it simple</a:t>
            </a:r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r>
              <a:rPr lang="en-US" sz="2200" dirty="0" smtClean="0"/>
              <a:t>Regular check-in meetings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14865"/>
          <a:stretch>
            <a:fillRect/>
          </a:stretch>
        </p:blipFill>
        <p:spPr>
          <a:xfrm>
            <a:off x="-979972" y="-6908"/>
            <a:ext cx="6520543" cy="6864907"/>
          </a:xfrm>
        </p:spPr>
      </p:pic>
    </p:spTree>
    <p:extLst>
      <p:ext uri="{BB962C8B-B14F-4D97-AF65-F5344CB8AC3E}">
        <p14:creationId xmlns:p14="http://schemas.microsoft.com/office/powerpoint/2010/main" val="7081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Process of Building Sales Pros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597603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Assessment / Scorecard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/>
              <a:t>Develop four to eight </a:t>
            </a:r>
            <a:r>
              <a:rPr lang="en-US" sz="2400" dirty="0" smtClean="0"/>
              <a:t>Objectives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 smtClean="0"/>
              <a:t>Establish two to four Initiatives.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 smtClean="0"/>
              <a:t>Define the steps for each Initiative.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 smtClean="0"/>
              <a:t>Manage the process</a:t>
            </a:r>
          </a:p>
          <a:p>
            <a:pPr lvl="2" indent="-457200">
              <a:spcBef>
                <a:spcPts val="1000"/>
              </a:spcBef>
              <a:buFont typeface="+mj-lt"/>
              <a:buAutoNum type="alphaLcPeriod"/>
            </a:pPr>
            <a:r>
              <a:rPr lang="en-US" sz="2000" dirty="0" smtClean="0"/>
              <a:t>Weekly or Bi-Weekly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2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14865"/>
          <a:stretch>
            <a:fillRect/>
          </a:stretch>
        </p:blipFill>
        <p:spPr>
          <a:xfrm>
            <a:off x="-979972" y="-6908"/>
            <a:ext cx="6520543" cy="6864907"/>
          </a:xfrm>
        </p:spPr>
      </p:pic>
    </p:spTree>
    <p:extLst>
      <p:ext uri="{BB962C8B-B14F-4D97-AF65-F5344CB8AC3E}">
        <p14:creationId xmlns:p14="http://schemas.microsoft.com/office/powerpoint/2010/main" val="33529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-740228" y="0"/>
            <a:ext cx="6541739" cy="6887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Bonus Idea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Ask your sales people for a personal goal, and get them there.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274" y="798285"/>
            <a:ext cx="7305703" cy="617132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4634" y="0"/>
            <a:ext cx="4529365" cy="1854653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few more items…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4634" y="1854653"/>
            <a:ext cx="4529366" cy="50033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Las Vegas Session – How a System Integrator Can Grow RMR … Specifically Built for the Sales </a:t>
            </a:r>
            <a:r>
              <a:rPr lang="en-US" dirty="0" smtClean="0"/>
              <a:t>Leader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KST SNAPP Success Story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Contact me …</a:t>
            </a:r>
          </a:p>
          <a:p>
            <a:pPr marL="457200" lvl="1" indent="0">
              <a:buNone/>
            </a:pPr>
            <a:r>
              <a:rPr lang="en-US" dirty="0" smtClean="0"/>
              <a:t>321-439-3025</a:t>
            </a:r>
          </a:p>
          <a:p>
            <a:pPr marL="457200" lvl="1" indent="0">
              <a:buNone/>
            </a:pPr>
            <a:r>
              <a:rPr lang="en-US" dirty="0" smtClean="0"/>
              <a:t>cpeterson@vectorfirm.com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3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968" y="0"/>
            <a:ext cx="11001968" cy="7308309"/>
          </a:xfrm>
        </p:spPr>
      </p:pic>
    </p:spTree>
    <p:extLst>
      <p:ext uri="{BB962C8B-B14F-4D97-AF65-F5344CB8AC3E}">
        <p14:creationId xmlns:p14="http://schemas.microsoft.com/office/powerpoint/2010/main" val="35468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Becoming the Perceived Expert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8"/>
            <a:ext cx="92456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u="sng" dirty="0" smtClean="0">
                <a:solidFill>
                  <a:schemeClr val="bg1"/>
                </a:solidFill>
              </a:rPr>
              <a:t>As their leader</a:t>
            </a:r>
            <a:r>
              <a:rPr lang="en-US" i="1" dirty="0" smtClean="0">
                <a:solidFill>
                  <a:schemeClr val="bg1"/>
                </a:solidFill>
              </a:rPr>
              <a:t>, how can you help your sales people be the perceived experts in your market?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688"/>
            <a:ext cx="9144000" cy="44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r="18169"/>
          <a:stretch>
            <a:fillRect/>
          </a:stretch>
        </p:blipFill>
        <p:spPr>
          <a:xfrm>
            <a:off x="0" y="0"/>
            <a:ext cx="6513982" cy="6857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Becoming the Perceived Expert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2" y="2093910"/>
            <a:ext cx="3603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Have your </a:t>
            </a:r>
            <a:r>
              <a:rPr lang="en-US" sz="2400" dirty="0" smtClean="0"/>
              <a:t>team</a:t>
            </a:r>
            <a:r>
              <a:rPr lang="en-US" sz="2400" dirty="0" smtClean="0"/>
              <a:t> </a:t>
            </a:r>
            <a:r>
              <a:rPr lang="en-US" sz="2400" dirty="0" smtClean="0"/>
              <a:t>run </a:t>
            </a:r>
            <a:r>
              <a:rPr lang="en-US" sz="2400" dirty="0" smtClean="0">
                <a:hlinkClick r:id="rId3" action="ppaction://hlinkfile"/>
              </a:rPr>
              <a:t>campaigns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Assign a topic to each sales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Assign periodicals to each salesperson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the </a:t>
            </a:r>
            <a:r>
              <a:rPr lang="en-US" sz="2400" dirty="0" smtClean="0">
                <a:hlinkClick r:id="rId4" action="ppaction://hlinkfile"/>
              </a:rPr>
              <a:t>Networking Alignment Document </a:t>
            </a:r>
            <a:r>
              <a:rPr lang="en-US" sz="2400" dirty="0" smtClean="0"/>
              <a:t>to ensure they’re getting out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Speak, Speak, Speak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367" y="0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9" y="1282685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Monthly Action Plan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prstClr val="black"/>
                </a:solidFill>
              </a:rPr>
              <a:t>Pick a topic on which you’ll educate your market place for the remainder of 2016.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prstClr val="black"/>
                </a:solidFill>
              </a:rPr>
              <a:t>Begin to collect content from specific sources.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 smtClean="0">
                <a:solidFill>
                  <a:prstClr val="black"/>
                </a:solidFill>
              </a:rPr>
              <a:t>Forum Contest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prstClr val="black"/>
                </a:solidFill>
              </a:rPr>
              <a:t>Share the content you find on the online forum.  Whoever shares the most pieces by March 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wins an Amazon Gift Card.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100" u="sng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367" y="0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9" y="1282685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Monthly Action Plan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Pick a topic on which you’ll educate your market place for the remainder of 2016.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to collect content from specific sources.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 smtClean="0">
                <a:solidFill>
                  <a:prstClr val="black"/>
                </a:solidFill>
              </a:rPr>
              <a:t>Forum Contest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prstClr val="black"/>
                </a:solidFill>
              </a:rPr>
              <a:t>Share the content you find on the online forum.  Whoever shares the most pieces by March 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wins an Amazon Gift Card.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100" u="sng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926712"/>
            <a:ext cx="9144000" cy="343110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Professional Development of Sales People </a:t>
            </a:r>
            <a:r>
              <a:rPr lang="en-US" sz="4800" dirty="0" smtClean="0"/>
              <a:t>(and yourself)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9144000" cy="1500187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POLL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Best Practices in Building Sales Pros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endParaRPr lang="en-US" sz="2400" dirty="0">
              <a:hlinkClick r:id="rId3" action="ppaction://hlinkfile"/>
            </a:endParaRPr>
          </a:p>
          <a:p>
            <a:pPr algn="ctr"/>
            <a:r>
              <a:rPr lang="en-US" sz="2400" dirty="0" smtClean="0">
                <a:hlinkClick r:id="rId4" action="ppaction://hlinkfile"/>
              </a:rPr>
              <a:t>First, let’s talk about a tool for you to use…</a:t>
            </a:r>
            <a:endParaRPr lang="en-US" sz="2400" dirty="0" smtClean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14865"/>
          <a:stretch>
            <a:fillRect/>
          </a:stretch>
        </p:blipFill>
        <p:spPr>
          <a:xfrm>
            <a:off x="-979972" y="-6908"/>
            <a:ext cx="6520543" cy="6864907"/>
          </a:xfrm>
        </p:spPr>
      </p:pic>
    </p:spTree>
    <p:extLst>
      <p:ext uri="{BB962C8B-B14F-4D97-AF65-F5344CB8AC3E}">
        <p14:creationId xmlns:p14="http://schemas.microsoft.com/office/powerpoint/2010/main" val="1887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9624</TotalTime>
  <Words>421</Words>
  <Application>Microsoft Office PowerPoint</Application>
  <PresentationFormat>On-screen Show (4:3)</PresentationFormat>
  <Paragraphs>150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Vegur</vt:lpstr>
      <vt:lpstr>Office Theme</vt:lpstr>
      <vt:lpstr>1_Office Theme</vt:lpstr>
      <vt:lpstr>Sales Leadership Specifically Tailored for:    Session #5: Professional Development of Sales People (and yourself)</vt:lpstr>
      <vt:lpstr>PowerPoint Presentation</vt:lpstr>
      <vt:lpstr>Becoming the Perceived Expert</vt:lpstr>
      <vt:lpstr>PowerPoint Presentation</vt:lpstr>
      <vt:lpstr>Becoming the Perceived Expert</vt:lpstr>
      <vt:lpstr>PowerPoint Presentation</vt:lpstr>
      <vt:lpstr>PowerPoint Presentation</vt:lpstr>
      <vt:lpstr>Professional Development of Sales People (and yourself)</vt:lpstr>
      <vt:lpstr>Best Practices in Building Sales Pros</vt:lpstr>
      <vt:lpstr>Process of Building Sales Pros</vt:lpstr>
      <vt:lpstr>Process of Building Sales Pros</vt:lpstr>
      <vt:lpstr>Process of Building Sales Pros</vt:lpstr>
      <vt:lpstr>Process of Building Sales Pros</vt:lpstr>
      <vt:lpstr>Process of Building Sales Pros</vt:lpstr>
      <vt:lpstr>Bonus Idea</vt:lpstr>
      <vt:lpstr>A few more items…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261</cp:revision>
  <dcterms:created xsi:type="dcterms:W3CDTF">2015-05-01T22:42:50Z</dcterms:created>
  <dcterms:modified xsi:type="dcterms:W3CDTF">2016-03-01T15:54:20Z</dcterms:modified>
</cp:coreProperties>
</file>