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7" r:id="rId2"/>
    <p:sldMasterId id="2147483719" r:id="rId3"/>
  </p:sldMasterIdLst>
  <p:notesMasterIdLst>
    <p:notesMasterId r:id="rId62"/>
  </p:notesMasterIdLst>
  <p:sldIdLst>
    <p:sldId id="297" r:id="rId4"/>
    <p:sldId id="438" r:id="rId5"/>
    <p:sldId id="442" r:id="rId6"/>
    <p:sldId id="443" r:id="rId7"/>
    <p:sldId id="450" r:id="rId8"/>
    <p:sldId id="459" r:id="rId9"/>
    <p:sldId id="460" r:id="rId10"/>
    <p:sldId id="461" r:id="rId11"/>
    <p:sldId id="441" r:id="rId12"/>
    <p:sldId id="451" r:id="rId13"/>
    <p:sldId id="452" r:id="rId14"/>
    <p:sldId id="453" r:id="rId15"/>
    <p:sldId id="454" r:id="rId16"/>
    <p:sldId id="455" r:id="rId17"/>
    <p:sldId id="440" r:id="rId18"/>
    <p:sldId id="444" r:id="rId19"/>
    <p:sldId id="445" r:id="rId20"/>
    <p:sldId id="446" r:id="rId21"/>
    <p:sldId id="448" r:id="rId22"/>
    <p:sldId id="398" r:id="rId23"/>
    <p:sldId id="396" r:id="rId24"/>
    <p:sldId id="397" r:id="rId25"/>
    <p:sldId id="405" r:id="rId26"/>
    <p:sldId id="399" r:id="rId27"/>
    <p:sldId id="401" r:id="rId28"/>
    <p:sldId id="400" r:id="rId29"/>
    <p:sldId id="404" r:id="rId30"/>
    <p:sldId id="403" r:id="rId31"/>
    <p:sldId id="423" r:id="rId32"/>
    <p:sldId id="388" r:id="rId33"/>
    <p:sldId id="389" r:id="rId34"/>
    <p:sldId id="424" r:id="rId35"/>
    <p:sldId id="462" r:id="rId36"/>
    <p:sldId id="408" r:id="rId37"/>
    <p:sldId id="456" r:id="rId38"/>
    <p:sldId id="457" r:id="rId39"/>
    <p:sldId id="412" r:id="rId40"/>
    <p:sldId id="425" r:id="rId41"/>
    <p:sldId id="426" r:id="rId42"/>
    <p:sldId id="427" r:id="rId43"/>
    <p:sldId id="415" r:id="rId44"/>
    <p:sldId id="417" r:id="rId45"/>
    <p:sldId id="419" r:id="rId46"/>
    <p:sldId id="449" r:id="rId47"/>
    <p:sldId id="416" r:id="rId48"/>
    <p:sldId id="418" r:id="rId49"/>
    <p:sldId id="428" r:id="rId50"/>
    <p:sldId id="429" r:id="rId51"/>
    <p:sldId id="413" r:id="rId52"/>
    <p:sldId id="391" r:id="rId53"/>
    <p:sldId id="422" r:id="rId54"/>
    <p:sldId id="411" r:id="rId55"/>
    <p:sldId id="410" r:id="rId56"/>
    <p:sldId id="431" r:id="rId57"/>
    <p:sldId id="432" r:id="rId58"/>
    <p:sldId id="447" r:id="rId59"/>
    <p:sldId id="458" r:id="rId60"/>
    <p:sldId id="310" r:id="rId61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038"/>
    <a:srgbClr val="1F467A"/>
    <a:srgbClr val="252525"/>
    <a:srgbClr val="A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EC83F-DE0A-4FE6-BF26-14EBE6C30CCB}" type="doc">
      <dgm:prSet loTypeId="urn:microsoft.com/office/officeart/2005/8/layout/hProcess9" loCatId="process" qsTypeId="urn:microsoft.com/office/officeart/2005/8/quickstyle/3d2" qsCatId="3D" csTypeId="urn:microsoft.com/office/officeart/2005/8/colors/accent0_3" csCatId="mainScheme" phldr="1"/>
      <dgm:spPr/>
    </dgm:pt>
    <dgm:pt modelId="{16900D32-A240-4EED-BEF4-B7ED96E79C02}">
      <dgm:prSet phldrT="[Text]" custT="1"/>
      <dgm:spPr/>
      <dgm:t>
        <a:bodyPr/>
        <a:lstStyle/>
        <a:p>
          <a:pPr algn="ctr"/>
          <a:r>
            <a:rPr lang="en-US" sz="2400" u="sng" dirty="0" smtClean="0"/>
            <a:t>1980s</a:t>
          </a:r>
        </a:p>
        <a:p>
          <a:pPr algn="ctr"/>
          <a:r>
            <a:rPr lang="en-US" sz="2400" u="none" dirty="0" smtClean="0"/>
            <a:t>“Tell me about your company.”</a:t>
          </a:r>
          <a:endParaRPr lang="en-US" sz="2400" u="none" dirty="0"/>
        </a:p>
      </dgm:t>
    </dgm:pt>
    <dgm:pt modelId="{4D5615B3-51A7-4661-95EB-088FE6627C49}" type="parTrans" cxnId="{B8B339F1-9EB9-4CF2-81ED-1F438395A453}">
      <dgm:prSet/>
      <dgm:spPr/>
      <dgm:t>
        <a:bodyPr/>
        <a:lstStyle/>
        <a:p>
          <a:endParaRPr lang="en-US"/>
        </a:p>
      </dgm:t>
    </dgm:pt>
    <dgm:pt modelId="{6BAAF345-4DC4-4BD4-958A-3B91B0507216}" type="sibTrans" cxnId="{B8B339F1-9EB9-4CF2-81ED-1F438395A453}">
      <dgm:prSet/>
      <dgm:spPr/>
      <dgm:t>
        <a:bodyPr/>
        <a:lstStyle/>
        <a:p>
          <a:endParaRPr lang="en-US"/>
        </a:p>
      </dgm:t>
    </dgm:pt>
    <dgm:pt modelId="{90392343-3DCB-4A8B-87E8-010FB3DD01D8}">
      <dgm:prSet phldrT="[Text]" custT="1"/>
      <dgm:spPr/>
      <dgm:t>
        <a:bodyPr/>
        <a:lstStyle/>
        <a:p>
          <a:pPr algn="ctr"/>
          <a:endParaRPr lang="en-US" sz="2400" u="none" dirty="0"/>
        </a:p>
      </dgm:t>
    </dgm:pt>
    <dgm:pt modelId="{6C61C9FD-CC98-45A6-923B-900C5BC1E525}" type="parTrans" cxnId="{F0924A85-0A00-4C22-AF0B-2AF32F2FC1BB}">
      <dgm:prSet/>
      <dgm:spPr/>
      <dgm:t>
        <a:bodyPr/>
        <a:lstStyle/>
        <a:p>
          <a:endParaRPr lang="en-US"/>
        </a:p>
      </dgm:t>
    </dgm:pt>
    <dgm:pt modelId="{6B13CBAF-FD50-4502-BC3F-B533D1D815AD}" type="sibTrans" cxnId="{F0924A85-0A00-4C22-AF0B-2AF32F2FC1BB}">
      <dgm:prSet/>
      <dgm:spPr/>
      <dgm:t>
        <a:bodyPr/>
        <a:lstStyle/>
        <a:p>
          <a:endParaRPr lang="en-US"/>
        </a:p>
      </dgm:t>
    </dgm:pt>
    <dgm:pt modelId="{ADE90609-0973-4E1B-B22F-6FC6D7196483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72C10E94-A44D-4D2F-8EBD-361ADFD0588D}" type="parTrans" cxnId="{E0C0511C-DEC4-4C1A-84AE-7BF17A5309B8}">
      <dgm:prSet/>
      <dgm:spPr/>
      <dgm:t>
        <a:bodyPr/>
        <a:lstStyle/>
        <a:p>
          <a:endParaRPr lang="en-US"/>
        </a:p>
      </dgm:t>
    </dgm:pt>
    <dgm:pt modelId="{5E6E67CC-F348-4772-8FD9-856547096EFC}" type="sibTrans" cxnId="{E0C0511C-DEC4-4C1A-84AE-7BF17A5309B8}">
      <dgm:prSet/>
      <dgm:spPr/>
      <dgm:t>
        <a:bodyPr/>
        <a:lstStyle/>
        <a:p>
          <a:endParaRPr lang="en-US"/>
        </a:p>
      </dgm:t>
    </dgm:pt>
    <dgm:pt modelId="{37D2B0E1-5AD0-4CE1-AB2E-4FF9122BD8A1}" type="pres">
      <dgm:prSet presAssocID="{C48EC83F-DE0A-4FE6-BF26-14EBE6C30CCB}" presName="CompostProcess" presStyleCnt="0">
        <dgm:presLayoutVars>
          <dgm:dir/>
          <dgm:resizeHandles val="exact"/>
        </dgm:presLayoutVars>
      </dgm:prSet>
      <dgm:spPr/>
    </dgm:pt>
    <dgm:pt modelId="{5271F253-43CC-4D39-B74A-C9B095836FA9}" type="pres">
      <dgm:prSet presAssocID="{C48EC83F-DE0A-4FE6-BF26-14EBE6C30CCB}" presName="arrow" presStyleLbl="bgShp" presStyleIdx="0" presStyleCnt="1"/>
      <dgm:spPr/>
    </dgm:pt>
    <dgm:pt modelId="{29BE456C-1B20-4658-AADC-F1F0E8E7F7C9}" type="pres">
      <dgm:prSet presAssocID="{C48EC83F-DE0A-4FE6-BF26-14EBE6C30CCB}" presName="linearProcess" presStyleCnt="0"/>
      <dgm:spPr/>
    </dgm:pt>
    <dgm:pt modelId="{52295B28-5B37-4B14-8912-3DB6C4D2AD53}" type="pres">
      <dgm:prSet presAssocID="{16900D32-A240-4EED-BEF4-B7ED96E79C0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705B0-3FB1-4675-B106-ADD63E2DD0E5}" type="pres">
      <dgm:prSet presAssocID="{6BAAF345-4DC4-4BD4-958A-3B91B0507216}" presName="sibTrans" presStyleCnt="0"/>
      <dgm:spPr/>
    </dgm:pt>
    <dgm:pt modelId="{F559FBD2-8AB9-4809-B720-7BA83FC37857}" type="pres">
      <dgm:prSet presAssocID="{90392343-3DCB-4A8B-87E8-010FB3DD01D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45FF8-72CC-4437-A0F7-DEAE9182EEFD}" type="pres">
      <dgm:prSet presAssocID="{6B13CBAF-FD50-4502-BC3F-B533D1D815AD}" presName="sibTrans" presStyleCnt="0"/>
      <dgm:spPr/>
    </dgm:pt>
    <dgm:pt modelId="{2305608E-CE5A-43FA-9B83-37A3F1C63A05}" type="pres">
      <dgm:prSet presAssocID="{ADE90609-0973-4E1B-B22F-6FC6D719648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C0511C-DEC4-4C1A-84AE-7BF17A5309B8}" srcId="{C48EC83F-DE0A-4FE6-BF26-14EBE6C30CCB}" destId="{ADE90609-0973-4E1B-B22F-6FC6D7196483}" srcOrd="2" destOrd="0" parTransId="{72C10E94-A44D-4D2F-8EBD-361ADFD0588D}" sibTransId="{5E6E67CC-F348-4772-8FD9-856547096EFC}"/>
    <dgm:cxn modelId="{F0924A85-0A00-4C22-AF0B-2AF32F2FC1BB}" srcId="{C48EC83F-DE0A-4FE6-BF26-14EBE6C30CCB}" destId="{90392343-3DCB-4A8B-87E8-010FB3DD01D8}" srcOrd="1" destOrd="0" parTransId="{6C61C9FD-CC98-45A6-923B-900C5BC1E525}" sibTransId="{6B13CBAF-FD50-4502-BC3F-B533D1D815AD}"/>
    <dgm:cxn modelId="{859614DD-C1A5-423B-BF77-512956B28BB8}" type="presOf" srcId="{C48EC83F-DE0A-4FE6-BF26-14EBE6C30CCB}" destId="{37D2B0E1-5AD0-4CE1-AB2E-4FF9122BD8A1}" srcOrd="0" destOrd="0" presId="urn:microsoft.com/office/officeart/2005/8/layout/hProcess9"/>
    <dgm:cxn modelId="{7DEBDA25-3273-41E0-8465-444557FB4EFC}" type="presOf" srcId="{90392343-3DCB-4A8B-87E8-010FB3DD01D8}" destId="{F559FBD2-8AB9-4809-B720-7BA83FC37857}" srcOrd="0" destOrd="0" presId="urn:microsoft.com/office/officeart/2005/8/layout/hProcess9"/>
    <dgm:cxn modelId="{4FBB38BC-E1F6-454A-B6EC-57D135A12F11}" type="presOf" srcId="{16900D32-A240-4EED-BEF4-B7ED96E79C02}" destId="{52295B28-5B37-4B14-8912-3DB6C4D2AD53}" srcOrd="0" destOrd="0" presId="urn:microsoft.com/office/officeart/2005/8/layout/hProcess9"/>
    <dgm:cxn modelId="{2F040033-2D60-4FBD-9EB1-C2B7945856F5}" type="presOf" srcId="{ADE90609-0973-4E1B-B22F-6FC6D7196483}" destId="{2305608E-CE5A-43FA-9B83-37A3F1C63A05}" srcOrd="0" destOrd="0" presId="urn:microsoft.com/office/officeart/2005/8/layout/hProcess9"/>
    <dgm:cxn modelId="{B8B339F1-9EB9-4CF2-81ED-1F438395A453}" srcId="{C48EC83F-DE0A-4FE6-BF26-14EBE6C30CCB}" destId="{16900D32-A240-4EED-BEF4-B7ED96E79C02}" srcOrd="0" destOrd="0" parTransId="{4D5615B3-51A7-4661-95EB-088FE6627C49}" sibTransId="{6BAAF345-4DC4-4BD4-958A-3B91B0507216}"/>
    <dgm:cxn modelId="{C12C354E-BC05-4C0B-8F9E-A345532876D8}" type="presParOf" srcId="{37D2B0E1-5AD0-4CE1-AB2E-4FF9122BD8A1}" destId="{5271F253-43CC-4D39-B74A-C9B095836FA9}" srcOrd="0" destOrd="0" presId="urn:microsoft.com/office/officeart/2005/8/layout/hProcess9"/>
    <dgm:cxn modelId="{83CD2A64-B3F8-4470-983E-792C2E9F66EF}" type="presParOf" srcId="{37D2B0E1-5AD0-4CE1-AB2E-4FF9122BD8A1}" destId="{29BE456C-1B20-4658-AADC-F1F0E8E7F7C9}" srcOrd="1" destOrd="0" presId="urn:microsoft.com/office/officeart/2005/8/layout/hProcess9"/>
    <dgm:cxn modelId="{2064A890-9772-46A2-B412-770F2164F9DC}" type="presParOf" srcId="{29BE456C-1B20-4658-AADC-F1F0E8E7F7C9}" destId="{52295B28-5B37-4B14-8912-3DB6C4D2AD53}" srcOrd="0" destOrd="0" presId="urn:microsoft.com/office/officeart/2005/8/layout/hProcess9"/>
    <dgm:cxn modelId="{D9F44D9D-9D9C-45D2-9544-26ED3C87FE63}" type="presParOf" srcId="{29BE456C-1B20-4658-AADC-F1F0E8E7F7C9}" destId="{843705B0-3FB1-4675-B106-ADD63E2DD0E5}" srcOrd="1" destOrd="0" presId="urn:microsoft.com/office/officeart/2005/8/layout/hProcess9"/>
    <dgm:cxn modelId="{7D0107C3-A066-4A3F-88D5-2B2334249004}" type="presParOf" srcId="{29BE456C-1B20-4658-AADC-F1F0E8E7F7C9}" destId="{F559FBD2-8AB9-4809-B720-7BA83FC37857}" srcOrd="2" destOrd="0" presId="urn:microsoft.com/office/officeart/2005/8/layout/hProcess9"/>
    <dgm:cxn modelId="{86A962C4-3EBD-4FDA-AB93-C37EDFDAA72D}" type="presParOf" srcId="{29BE456C-1B20-4658-AADC-F1F0E8E7F7C9}" destId="{10345FF8-72CC-4437-A0F7-DEAE9182EEFD}" srcOrd="3" destOrd="0" presId="urn:microsoft.com/office/officeart/2005/8/layout/hProcess9"/>
    <dgm:cxn modelId="{16A287FD-22DC-48B1-BD52-873604A0D41E}" type="presParOf" srcId="{29BE456C-1B20-4658-AADC-F1F0E8E7F7C9}" destId="{2305608E-CE5A-43FA-9B83-37A3F1C63A0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EC83F-DE0A-4FE6-BF26-14EBE6C30CCB}" type="doc">
      <dgm:prSet loTypeId="urn:microsoft.com/office/officeart/2005/8/layout/hProcess9" loCatId="process" qsTypeId="urn:microsoft.com/office/officeart/2005/8/quickstyle/3d2" qsCatId="3D" csTypeId="urn:microsoft.com/office/officeart/2005/8/colors/accent0_3" csCatId="mainScheme" phldr="1"/>
      <dgm:spPr/>
    </dgm:pt>
    <dgm:pt modelId="{16900D32-A240-4EED-BEF4-B7ED96E79C02}">
      <dgm:prSet phldrT="[Text]" custT="1"/>
      <dgm:spPr/>
      <dgm:t>
        <a:bodyPr/>
        <a:lstStyle/>
        <a:p>
          <a:pPr algn="ctr"/>
          <a:endParaRPr lang="en-US" sz="2400" u="none" dirty="0"/>
        </a:p>
      </dgm:t>
    </dgm:pt>
    <dgm:pt modelId="{4D5615B3-51A7-4661-95EB-088FE6627C49}" type="parTrans" cxnId="{B8B339F1-9EB9-4CF2-81ED-1F438395A453}">
      <dgm:prSet/>
      <dgm:spPr/>
      <dgm:t>
        <a:bodyPr/>
        <a:lstStyle/>
        <a:p>
          <a:endParaRPr lang="en-US"/>
        </a:p>
      </dgm:t>
    </dgm:pt>
    <dgm:pt modelId="{6BAAF345-4DC4-4BD4-958A-3B91B0507216}" type="sibTrans" cxnId="{B8B339F1-9EB9-4CF2-81ED-1F438395A453}">
      <dgm:prSet/>
      <dgm:spPr/>
      <dgm:t>
        <a:bodyPr/>
        <a:lstStyle/>
        <a:p>
          <a:endParaRPr lang="en-US"/>
        </a:p>
      </dgm:t>
    </dgm:pt>
    <dgm:pt modelId="{90392343-3DCB-4A8B-87E8-010FB3DD01D8}">
      <dgm:prSet phldrT="[Text]" custT="1"/>
      <dgm:spPr/>
      <dgm:t>
        <a:bodyPr/>
        <a:lstStyle/>
        <a:p>
          <a:pPr algn="ctr"/>
          <a:r>
            <a:rPr lang="en-US" sz="2400" u="sng" dirty="0" smtClean="0"/>
            <a:t>1990s</a:t>
          </a:r>
        </a:p>
        <a:p>
          <a:pPr algn="ctr"/>
          <a:r>
            <a:rPr lang="en-US" sz="2400" u="none" dirty="0" smtClean="0"/>
            <a:t>“Don’t tell me about you. Ask about me.”</a:t>
          </a:r>
          <a:endParaRPr lang="en-US" sz="2400" u="none" dirty="0"/>
        </a:p>
      </dgm:t>
    </dgm:pt>
    <dgm:pt modelId="{6C61C9FD-CC98-45A6-923B-900C5BC1E525}" type="parTrans" cxnId="{F0924A85-0A00-4C22-AF0B-2AF32F2FC1BB}">
      <dgm:prSet/>
      <dgm:spPr/>
      <dgm:t>
        <a:bodyPr/>
        <a:lstStyle/>
        <a:p>
          <a:endParaRPr lang="en-US"/>
        </a:p>
      </dgm:t>
    </dgm:pt>
    <dgm:pt modelId="{6B13CBAF-FD50-4502-BC3F-B533D1D815AD}" type="sibTrans" cxnId="{F0924A85-0A00-4C22-AF0B-2AF32F2FC1BB}">
      <dgm:prSet/>
      <dgm:spPr/>
      <dgm:t>
        <a:bodyPr/>
        <a:lstStyle/>
        <a:p>
          <a:endParaRPr lang="en-US"/>
        </a:p>
      </dgm:t>
    </dgm:pt>
    <dgm:pt modelId="{ADE90609-0973-4E1B-B22F-6FC6D7196483}">
      <dgm:prSet phldrT="[Text]" custT="1"/>
      <dgm:spPr/>
      <dgm:t>
        <a:bodyPr/>
        <a:lstStyle/>
        <a:p>
          <a:pPr algn="ctr"/>
          <a:endParaRPr lang="en-US" sz="2400" dirty="0"/>
        </a:p>
      </dgm:t>
    </dgm:pt>
    <dgm:pt modelId="{72C10E94-A44D-4D2F-8EBD-361ADFD0588D}" type="parTrans" cxnId="{E0C0511C-DEC4-4C1A-84AE-7BF17A5309B8}">
      <dgm:prSet/>
      <dgm:spPr/>
      <dgm:t>
        <a:bodyPr/>
        <a:lstStyle/>
        <a:p>
          <a:endParaRPr lang="en-US"/>
        </a:p>
      </dgm:t>
    </dgm:pt>
    <dgm:pt modelId="{5E6E67CC-F348-4772-8FD9-856547096EFC}" type="sibTrans" cxnId="{E0C0511C-DEC4-4C1A-84AE-7BF17A5309B8}">
      <dgm:prSet/>
      <dgm:spPr/>
      <dgm:t>
        <a:bodyPr/>
        <a:lstStyle/>
        <a:p>
          <a:endParaRPr lang="en-US"/>
        </a:p>
      </dgm:t>
    </dgm:pt>
    <dgm:pt modelId="{37D2B0E1-5AD0-4CE1-AB2E-4FF9122BD8A1}" type="pres">
      <dgm:prSet presAssocID="{C48EC83F-DE0A-4FE6-BF26-14EBE6C30CCB}" presName="CompostProcess" presStyleCnt="0">
        <dgm:presLayoutVars>
          <dgm:dir/>
          <dgm:resizeHandles val="exact"/>
        </dgm:presLayoutVars>
      </dgm:prSet>
      <dgm:spPr/>
    </dgm:pt>
    <dgm:pt modelId="{5271F253-43CC-4D39-B74A-C9B095836FA9}" type="pres">
      <dgm:prSet presAssocID="{C48EC83F-DE0A-4FE6-BF26-14EBE6C30CCB}" presName="arrow" presStyleLbl="bgShp" presStyleIdx="0" presStyleCnt="1"/>
      <dgm:spPr/>
    </dgm:pt>
    <dgm:pt modelId="{29BE456C-1B20-4658-AADC-F1F0E8E7F7C9}" type="pres">
      <dgm:prSet presAssocID="{C48EC83F-DE0A-4FE6-BF26-14EBE6C30CCB}" presName="linearProcess" presStyleCnt="0"/>
      <dgm:spPr/>
    </dgm:pt>
    <dgm:pt modelId="{52295B28-5B37-4B14-8912-3DB6C4D2AD53}" type="pres">
      <dgm:prSet presAssocID="{16900D32-A240-4EED-BEF4-B7ED96E79C0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705B0-3FB1-4675-B106-ADD63E2DD0E5}" type="pres">
      <dgm:prSet presAssocID="{6BAAF345-4DC4-4BD4-958A-3B91B0507216}" presName="sibTrans" presStyleCnt="0"/>
      <dgm:spPr/>
    </dgm:pt>
    <dgm:pt modelId="{F559FBD2-8AB9-4809-B720-7BA83FC37857}" type="pres">
      <dgm:prSet presAssocID="{90392343-3DCB-4A8B-87E8-010FB3DD01D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45FF8-72CC-4437-A0F7-DEAE9182EEFD}" type="pres">
      <dgm:prSet presAssocID="{6B13CBAF-FD50-4502-BC3F-B533D1D815AD}" presName="sibTrans" presStyleCnt="0"/>
      <dgm:spPr/>
    </dgm:pt>
    <dgm:pt modelId="{2305608E-CE5A-43FA-9B83-37A3F1C63A05}" type="pres">
      <dgm:prSet presAssocID="{ADE90609-0973-4E1B-B22F-6FC6D719648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C0511C-DEC4-4C1A-84AE-7BF17A5309B8}" srcId="{C48EC83F-DE0A-4FE6-BF26-14EBE6C30CCB}" destId="{ADE90609-0973-4E1B-B22F-6FC6D7196483}" srcOrd="2" destOrd="0" parTransId="{72C10E94-A44D-4D2F-8EBD-361ADFD0588D}" sibTransId="{5E6E67CC-F348-4772-8FD9-856547096EFC}"/>
    <dgm:cxn modelId="{9E8F357B-9847-46AB-B3DC-4B141B981A25}" type="presOf" srcId="{ADE90609-0973-4E1B-B22F-6FC6D7196483}" destId="{2305608E-CE5A-43FA-9B83-37A3F1C63A05}" srcOrd="0" destOrd="0" presId="urn:microsoft.com/office/officeart/2005/8/layout/hProcess9"/>
    <dgm:cxn modelId="{3E820CBB-5508-4072-9457-939DD1B5800E}" type="presOf" srcId="{C48EC83F-DE0A-4FE6-BF26-14EBE6C30CCB}" destId="{37D2B0E1-5AD0-4CE1-AB2E-4FF9122BD8A1}" srcOrd="0" destOrd="0" presId="urn:microsoft.com/office/officeart/2005/8/layout/hProcess9"/>
    <dgm:cxn modelId="{B8B339F1-9EB9-4CF2-81ED-1F438395A453}" srcId="{C48EC83F-DE0A-4FE6-BF26-14EBE6C30CCB}" destId="{16900D32-A240-4EED-BEF4-B7ED96E79C02}" srcOrd="0" destOrd="0" parTransId="{4D5615B3-51A7-4661-95EB-088FE6627C49}" sibTransId="{6BAAF345-4DC4-4BD4-958A-3B91B0507216}"/>
    <dgm:cxn modelId="{F0924A85-0A00-4C22-AF0B-2AF32F2FC1BB}" srcId="{C48EC83F-DE0A-4FE6-BF26-14EBE6C30CCB}" destId="{90392343-3DCB-4A8B-87E8-010FB3DD01D8}" srcOrd="1" destOrd="0" parTransId="{6C61C9FD-CC98-45A6-923B-900C5BC1E525}" sibTransId="{6B13CBAF-FD50-4502-BC3F-B533D1D815AD}"/>
    <dgm:cxn modelId="{8EEF23F1-832D-4D14-BAE7-A6A6CAFC9C8A}" type="presOf" srcId="{90392343-3DCB-4A8B-87E8-010FB3DD01D8}" destId="{F559FBD2-8AB9-4809-B720-7BA83FC37857}" srcOrd="0" destOrd="0" presId="urn:microsoft.com/office/officeart/2005/8/layout/hProcess9"/>
    <dgm:cxn modelId="{4F092CCC-89EB-47B7-9141-6E7D2C1BFBC1}" type="presOf" srcId="{16900D32-A240-4EED-BEF4-B7ED96E79C02}" destId="{52295B28-5B37-4B14-8912-3DB6C4D2AD53}" srcOrd="0" destOrd="0" presId="urn:microsoft.com/office/officeart/2005/8/layout/hProcess9"/>
    <dgm:cxn modelId="{DD65103B-0EBC-48E6-882B-06DB44933FE3}" type="presParOf" srcId="{37D2B0E1-5AD0-4CE1-AB2E-4FF9122BD8A1}" destId="{5271F253-43CC-4D39-B74A-C9B095836FA9}" srcOrd="0" destOrd="0" presId="urn:microsoft.com/office/officeart/2005/8/layout/hProcess9"/>
    <dgm:cxn modelId="{5C0BB6C2-49D2-4C82-9D1D-1F6C865C68A8}" type="presParOf" srcId="{37D2B0E1-5AD0-4CE1-AB2E-4FF9122BD8A1}" destId="{29BE456C-1B20-4658-AADC-F1F0E8E7F7C9}" srcOrd="1" destOrd="0" presId="urn:microsoft.com/office/officeart/2005/8/layout/hProcess9"/>
    <dgm:cxn modelId="{7BFFDA30-3F70-41E6-BD8B-A247793F2F1A}" type="presParOf" srcId="{29BE456C-1B20-4658-AADC-F1F0E8E7F7C9}" destId="{52295B28-5B37-4B14-8912-3DB6C4D2AD53}" srcOrd="0" destOrd="0" presId="urn:microsoft.com/office/officeart/2005/8/layout/hProcess9"/>
    <dgm:cxn modelId="{898F33FC-8E43-4FF2-ABC6-8E0055057B7B}" type="presParOf" srcId="{29BE456C-1B20-4658-AADC-F1F0E8E7F7C9}" destId="{843705B0-3FB1-4675-B106-ADD63E2DD0E5}" srcOrd="1" destOrd="0" presId="urn:microsoft.com/office/officeart/2005/8/layout/hProcess9"/>
    <dgm:cxn modelId="{824F602E-DDF2-4DA6-B36C-9E7AE0154BC1}" type="presParOf" srcId="{29BE456C-1B20-4658-AADC-F1F0E8E7F7C9}" destId="{F559FBD2-8AB9-4809-B720-7BA83FC37857}" srcOrd="2" destOrd="0" presId="urn:microsoft.com/office/officeart/2005/8/layout/hProcess9"/>
    <dgm:cxn modelId="{36FE576C-1209-4323-8622-4F3266865A88}" type="presParOf" srcId="{29BE456C-1B20-4658-AADC-F1F0E8E7F7C9}" destId="{10345FF8-72CC-4437-A0F7-DEAE9182EEFD}" srcOrd="3" destOrd="0" presId="urn:microsoft.com/office/officeart/2005/8/layout/hProcess9"/>
    <dgm:cxn modelId="{67095C00-ED44-4AC9-B322-FBD62B432B86}" type="presParOf" srcId="{29BE456C-1B20-4658-AADC-F1F0E8E7F7C9}" destId="{2305608E-CE5A-43FA-9B83-37A3F1C63A0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EC83F-DE0A-4FE6-BF26-14EBE6C30CCB}" type="doc">
      <dgm:prSet loTypeId="urn:microsoft.com/office/officeart/2005/8/layout/hProcess9" loCatId="process" qsTypeId="urn:microsoft.com/office/officeart/2005/8/quickstyle/3d2" qsCatId="3D" csTypeId="urn:microsoft.com/office/officeart/2005/8/colors/accent0_3" csCatId="mainScheme" phldr="1"/>
      <dgm:spPr/>
    </dgm:pt>
    <dgm:pt modelId="{16900D32-A240-4EED-BEF4-B7ED96E79C02}">
      <dgm:prSet phldrT="[Text]" custT="1"/>
      <dgm:spPr/>
      <dgm:t>
        <a:bodyPr/>
        <a:lstStyle/>
        <a:p>
          <a:pPr algn="ctr"/>
          <a:endParaRPr lang="en-US" sz="2400" u="none" dirty="0"/>
        </a:p>
      </dgm:t>
    </dgm:pt>
    <dgm:pt modelId="{4D5615B3-51A7-4661-95EB-088FE6627C49}" type="parTrans" cxnId="{B8B339F1-9EB9-4CF2-81ED-1F438395A453}">
      <dgm:prSet/>
      <dgm:spPr/>
      <dgm:t>
        <a:bodyPr/>
        <a:lstStyle/>
        <a:p>
          <a:endParaRPr lang="en-US"/>
        </a:p>
      </dgm:t>
    </dgm:pt>
    <dgm:pt modelId="{6BAAF345-4DC4-4BD4-958A-3B91B0507216}" type="sibTrans" cxnId="{B8B339F1-9EB9-4CF2-81ED-1F438395A453}">
      <dgm:prSet/>
      <dgm:spPr/>
      <dgm:t>
        <a:bodyPr/>
        <a:lstStyle/>
        <a:p>
          <a:endParaRPr lang="en-US"/>
        </a:p>
      </dgm:t>
    </dgm:pt>
    <dgm:pt modelId="{90392343-3DCB-4A8B-87E8-010FB3DD01D8}">
      <dgm:prSet phldrT="[Text]" custT="1"/>
      <dgm:spPr/>
      <dgm:t>
        <a:bodyPr/>
        <a:lstStyle/>
        <a:p>
          <a:pPr algn="ctr"/>
          <a:endParaRPr lang="en-US" sz="2400" u="none" dirty="0"/>
        </a:p>
      </dgm:t>
    </dgm:pt>
    <dgm:pt modelId="{6C61C9FD-CC98-45A6-923B-900C5BC1E525}" type="parTrans" cxnId="{F0924A85-0A00-4C22-AF0B-2AF32F2FC1BB}">
      <dgm:prSet/>
      <dgm:spPr/>
      <dgm:t>
        <a:bodyPr/>
        <a:lstStyle/>
        <a:p>
          <a:endParaRPr lang="en-US"/>
        </a:p>
      </dgm:t>
    </dgm:pt>
    <dgm:pt modelId="{6B13CBAF-FD50-4502-BC3F-B533D1D815AD}" type="sibTrans" cxnId="{F0924A85-0A00-4C22-AF0B-2AF32F2FC1BB}">
      <dgm:prSet/>
      <dgm:spPr/>
      <dgm:t>
        <a:bodyPr/>
        <a:lstStyle/>
        <a:p>
          <a:endParaRPr lang="en-US"/>
        </a:p>
      </dgm:t>
    </dgm:pt>
    <dgm:pt modelId="{ADE90609-0973-4E1B-B22F-6FC6D7196483}">
      <dgm:prSet phldrT="[Text]" custT="1"/>
      <dgm:spPr/>
      <dgm:t>
        <a:bodyPr/>
        <a:lstStyle/>
        <a:p>
          <a:pPr algn="ctr"/>
          <a:r>
            <a:rPr lang="en-US" sz="2400" u="sng" dirty="0" smtClean="0"/>
            <a:t>Today</a:t>
          </a:r>
        </a:p>
        <a:p>
          <a:pPr algn="l"/>
          <a:r>
            <a:rPr lang="en-US" sz="2400" dirty="0" smtClean="0"/>
            <a:t>“You should already know about me. Teach me something.”  </a:t>
          </a:r>
          <a:endParaRPr lang="en-US" sz="2400" dirty="0"/>
        </a:p>
      </dgm:t>
    </dgm:pt>
    <dgm:pt modelId="{72C10E94-A44D-4D2F-8EBD-361ADFD0588D}" type="parTrans" cxnId="{E0C0511C-DEC4-4C1A-84AE-7BF17A5309B8}">
      <dgm:prSet/>
      <dgm:spPr/>
      <dgm:t>
        <a:bodyPr/>
        <a:lstStyle/>
        <a:p>
          <a:endParaRPr lang="en-US"/>
        </a:p>
      </dgm:t>
    </dgm:pt>
    <dgm:pt modelId="{5E6E67CC-F348-4772-8FD9-856547096EFC}" type="sibTrans" cxnId="{E0C0511C-DEC4-4C1A-84AE-7BF17A5309B8}">
      <dgm:prSet/>
      <dgm:spPr/>
      <dgm:t>
        <a:bodyPr/>
        <a:lstStyle/>
        <a:p>
          <a:endParaRPr lang="en-US"/>
        </a:p>
      </dgm:t>
    </dgm:pt>
    <dgm:pt modelId="{37D2B0E1-5AD0-4CE1-AB2E-4FF9122BD8A1}" type="pres">
      <dgm:prSet presAssocID="{C48EC83F-DE0A-4FE6-BF26-14EBE6C30CCB}" presName="CompostProcess" presStyleCnt="0">
        <dgm:presLayoutVars>
          <dgm:dir/>
          <dgm:resizeHandles val="exact"/>
        </dgm:presLayoutVars>
      </dgm:prSet>
      <dgm:spPr/>
    </dgm:pt>
    <dgm:pt modelId="{5271F253-43CC-4D39-B74A-C9B095836FA9}" type="pres">
      <dgm:prSet presAssocID="{C48EC83F-DE0A-4FE6-BF26-14EBE6C30CCB}" presName="arrow" presStyleLbl="bgShp" presStyleIdx="0" presStyleCnt="1"/>
      <dgm:spPr/>
    </dgm:pt>
    <dgm:pt modelId="{29BE456C-1B20-4658-AADC-F1F0E8E7F7C9}" type="pres">
      <dgm:prSet presAssocID="{C48EC83F-DE0A-4FE6-BF26-14EBE6C30CCB}" presName="linearProcess" presStyleCnt="0"/>
      <dgm:spPr/>
    </dgm:pt>
    <dgm:pt modelId="{52295B28-5B37-4B14-8912-3DB6C4D2AD53}" type="pres">
      <dgm:prSet presAssocID="{16900D32-A240-4EED-BEF4-B7ED96E79C0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705B0-3FB1-4675-B106-ADD63E2DD0E5}" type="pres">
      <dgm:prSet presAssocID="{6BAAF345-4DC4-4BD4-958A-3B91B0507216}" presName="sibTrans" presStyleCnt="0"/>
      <dgm:spPr/>
    </dgm:pt>
    <dgm:pt modelId="{F559FBD2-8AB9-4809-B720-7BA83FC37857}" type="pres">
      <dgm:prSet presAssocID="{90392343-3DCB-4A8B-87E8-010FB3DD01D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45FF8-72CC-4437-A0F7-DEAE9182EEFD}" type="pres">
      <dgm:prSet presAssocID="{6B13CBAF-FD50-4502-BC3F-B533D1D815AD}" presName="sibTrans" presStyleCnt="0"/>
      <dgm:spPr/>
    </dgm:pt>
    <dgm:pt modelId="{2305608E-CE5A-43FA-9B83-37A3F1C63A05}" type="pres">
      <dgm:prSet presAssocID="{ADE90609-0973-4E1B-B22F-6FC6D719648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C0511C-DEC4-4C1A-84AE-7BF17A5309B8}" srcId="{C48EC83F-DE0A-4FE6-BF26-14EBE6C30CCB}" destId="{ADE90609-0973-4E1B-B22F-6FC6D7196483}" srcOrd="2" destOrd="0" parTransId="{72C10E94-A44D-4D2F-8EBD-361ADFD0588D}" sibTransId="{5E6E67CC-F348-4772-8FD9-856547096EFC}"/>
    <dgm:cxn modelId="{620C22CD-1F30-41C8-AF56-C07F210FEB2C}" type="presOf" srcId="{ADE90609-0973-4E1B-B22F-6FC6D7196483}" destId="{2305608E-CE5A-43FA-9B83-37A3F1C63A05}" srcOrd="0" destOrd="0" presId="urn:microsoft.com/office/officeart/2005/8/layout/hProcess9"/>
    <dgm:cxn modelId="{5945B0DE-51CA-471C-AF4D-B1C626553446}" type="presOf" srcId="{C48EC83F-DE0A-4FE6-BF26-14EBE6C30CCB}" destId="{37D2B0E1-5AD0-4CE1-AB2E-4FF9122BD8A1}" srcOrd="0" destOrd="0" presId="urn:microsoft.com/office/officeart/2005/8/layout/hProcess9"/>
    <dgm:cxn modelId="{F0924A85-0A00-4C22-AF0B-2AF32F2FC1BB}" srcId="{C48EC83F-DE0A-4FE6-BF26-14EBE6C30CCB}" destId="{90392343-3DCB-4A8B-87E8-010FB3DD01D8}" srcOrd="1" destOrd="0" parTransId="{6C61C9FD-CC98-45A6-923B-900C5BC1E525}" sibTransId="{6B13CBAF-FD50-4502-BC3F-B533D1D815AD}"/>
    <dgm:cxn modelId="{3BB44732-929D-4A65-A6B3-BA09BA412C65}" type="presOf" srcId="{90392343-3DCB-4A8B-87E8-010FB3DD01D8}" destId="{F559FBD2-8AB9-4809-B720-7BA83FC37857}" srcOrd="0" destOrd="0" presId="urn:microsoft.com/office/officeart/2005/8/layout/hProcess9"/>
    <dgm:cxn modelId="{27D67768-BD3E-4901-9DC7-9DE948D072BE}" type="presOf" srcId="{16900D32-A240-4EED-BEF4-B7ED96E79C02}" destId="{52295B28-5B37-4B14-8912-3DB6C4D2AD53}" srcOrd="0" destOrd="0" presId="urn:microsoft.com/office/officeart/2005/8/layout/hProcess9"/>
    <dgm:cxn modelId="{B8B339F1-9EB9-4CF2-81ED-1F438395A453}" srcId="{C48EC83F-DE0A-4FE6-BF26-14EBE6C30CCB}" destId="{16900D32-A240-4EED-BEF4-B7ED96E79C02}" srcOrd="0" destOrd="0" parTransId="{4D5615B3-51A7-4661-95EB-088FE6627C49}" sibTransId="{6BAAF345-4DC4-4BD4-958A-3B91B0507216}"/>
    <dgm:cxn modelId="{3BFF2E66-7EC2-412F-9B4B-9F367E17C24D}" type="presParOf" srcId="{37D2B0E1-5AD0-4CE1-AB2E-4FF9122BD8A1}" destId="{5271F253-43CC-4D39-B74A-C9B095836FA9}" srcOrd="0" destOrd="0" presId="urn:microsoft.com/office/officeart/2005/8/layout/hProcess9"/>
    <dgm:cxn modelId="{9DB641ED-DEC1-434D-8A6A-362027B00AEA}" type="presParOf" srcId="{37D2B0E1-5AD0-4CE1-AB2E-4FF9122BD8A1}" destId="{29BE456C-1B20-4658-AADC-F1F0E8E7F7C9}" srcOrd="1" destOrd="0" presId="urn:microsoft.com/office/officeart/2005/8/layout/hProcess9"/>
    <dgm:cxn modelId="{E7AE81BC-8913-446A-8FA9-0E9E06A2B523}" type="presParOf" srcId="{29BE456C-1B20-4658-AADC-F1F0E8E7F7C9}" destId="{52295B28-5B37-4B14-8912-3DB6C4D2AD53}" srcOrd="0" destOrd="0" presId="urn:microsoft.com/office/officeart/2005/8/layout/hProcess9"/>
    <dgm:cxn modelId="{A583C9FC-4F0C-42FD-B551-2DC92CFD6A6F}" type="presParOf" srcId="{29BE456C-1B20-4658-AADC-F1F0E8E7F7C9}" destId="{843705B0-3FB1-4675-B106-ADD63E2DD0E5}" srcOrd="1" destOrd="0" presId="urn:microsoft.com/office/officeart/2005/8/layout/hProcess9"/>
    <dgm:cxn modelId="{E9A7E5EF-B6E5-4D3A-83CE-9386E38B5A72}" type="presParOf" srcId="{29BE456C-1B20-4658-AADC-F1F0E8E7F7C9}" destId="{F559FBD2-8AB9-4809-B720-7BA83FC37857}" srcOrd="2" destOrd="0" presId="urn:microsoft.com/office/officeart/2005/8/layout/hProcess9"/>
    <dgm:cxn modelId="{9CD5956B-E55D-4500-921E-0A87DCF03563}" type="presParOf" srcId="{29BE456C-1B20-4658-AADC-F1F0E8E7F7C9}" destId="{10345FF8-72CC-4437-A0F7-DEAE9182EEFD}" srcOrd="3" destOrd="0" presId="urn:microsoft.com/office/officeart/2005/8/layout/hProcess9"/>
    <dgm:cxn modelId="{1887665F-EBED-4969-A7B8-EAA7D3F2430F}" type="presParOf" srcId="{29BE456C-1B20-4658-AADC-F1F0E8E7F7C9}" destId="{2305608E-CE5A-43FA-9B83-37A3F1C63A0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F253-43CC-4D39-B74A-C9B095836FA9}">
      <dsp:nvSpPr>
        <dsp:cNvPr id="0" name=""/>
        <dsp:cNvSpPr/>
      </dsp:nvSpPr>
      <dsp:spPr>
        <a:xfrm>
          <a:off x="670559" y="0"/>
          <a:ext cx="7599680" cy="5529943"/>
        </a:xfrm>
        <a:prstGeom prst="rightArrow">
          <a:avLst/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2295B28-5B37-4B14-8912-3DB6C4D2AD53}">
      <dsp:nvSpPr>
        <dsp:cNvPr id="0" name=""/>
        <dsp:cNvSpPr/>
      </dsp:nvSpPr>
      <dsp:spPr>
        <a:xfrm>
          <a:off x="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 smtClean="0"/>
            <a:t>1980s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none" kern="1200" dirty="0" smtClean="0"/>
            <a:t>“Tell me about your company.”</a:t>
          </a:r>
          <a:endParaRPr lang="en-US" sz="2400" u="none" kern="1200" dirty="0"/>
        </a:p>
      </dsp:txBody>
      <dsp:txXfrm>
        <a:off x="107980" y="1766962"/>
        <a:ext cx="2466280" cy="1996017"/>
      </dsp:txXfrm>
    </dsp:sp>
    <dsp:sp modelId="{F559FBD2-8AB9-4809-B720-7BA83FC37857}">
      <dsp:nvSpPr>
        <dsp:cNvPr id="0" name=""/>
        <dsp:cNvSpPr/>
      </dsp:nvSpPr>
      <dsp:spPr>
        <a:xfrm>
          <a:off x="3129279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/>
        </a:p>
      </dsp:txBody>
      <dsp:txXfrm>
        <a:off x="3237259" y="1766962"/>
        <a:ext cx="2466280" cy="1996017"/>
      </dsp:txXfrm>
    </dsp:sp>
    <dsp:sp modelId="{2305608E-CE5A-43FA-9B83-37A3F1C63A05}">
      <dsp:nvSpPr>
        <dsp:cNvPr id="0" name=""/>
        <dsp:cNvSpPr/>
      </dsp:nvSpPr>
      <dsp:spPr>
        <a:xfrm>
          <a:off x="625856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6366540" y="1766962"/>
        <a:ext cx="2466280" cy="1996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F253-43CC-4D39-B74A-C9B095836FA9}">
      <dsp:nvSpPr>
        <dsp:cNvPr id="0" name=""/>
        <dsp:cNvSpPr/>
      </dsp:nvSpPr>
      <dsp:spPr>
        <a:xfrm>
          <a:off x="670559" y="0"/>
          <a:ext cx="7599680" cy="5529943"/>
        </a:xfrm>
        <a:prstGeom prst="rightArrow">
          <a:avLst/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2295B28-5B37-4B14-8912-3DB6C4D2AD53}">
      <dsp:nvSpPr>
        <dsp:cNvPr id="0" name=""/>
        <dsp:cNvSpPr/>
      </dsp:nvSpPr>
      <dsp:spPr>
        <a:xfrm>
          <a:off x="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/>
        </a:p>
      </dsp:txBody>
      <dsp:txXfrm>
        <a:off x="107980" y="1766962"/>
        <a:ext cx="2466280" cy="1996017"/>
      </dsp:txXfrm>
    </dsp:sp>
    <dsp:sp modelId="{F559FBD2-8AB9-4809-B720-7BA83FC37857}">
      <dsp:nvSpPr>
        <dsp:cNvPr id="0" name=""/>
        <dsp:cNvSpPr/>
      </dsp:nvSpPr>
      <dsp:spPr>
        <a:xfrm>
          <a:off x="3129279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 smtClean="0"/>
            <a:t>1990s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none" kern="1200" dirty="0" smtClean="0"/>
            <a:t>“Don’t tell me about you. Ask about me.”</a:t>
          </a:r>
          <a:endParaRPr lang="en-US" sz="2400" u="none" kern="1200" dirty="0"/>
        </a:p>
      </dsp:txBody>
      <dsp:txXfrm>
        <a:off x="3237259" y="1766962"/>
        <a:ext cx="2466280" cy="1996017"/>
      </dsp:txXfrm>
    </dsp:sp>
    <dsp:sp modelId="{2305608E-CE5A-43FA-9B83-37A3F1C63A05}">
      <dsp:nvSpPr>
        <dsp:cNvPr id="0" name=""/>
        <dsp:cNvSpPr/>
      </dsp:nvSpPr>
      <dsp:spPr>
        <a:xfrm>
          <a:off x="625856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6366540" y="1766962"/>
        <a:ext cx="2466280" cy="1996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1F253-43CC-4D39-B74A-C9B095836FA9}">
      <dsp:nvSpPr>
        <dsp:cNvPr id="0" name=""/>
        <dsp:cNvSpPr/>
      </dsp:nvSpPr>
      <dsp:spPr>
        <a:xfrm>
          <a:off x="670559" y="0"/>
          <a:ext cx="7599680" cy="5529943"/>
        </a:xfrm>
        <a:prstGeom prst="rightArrow">
          <a:avLst/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2295B28-5B37-4B14-8912-3DB6C4D2AD53}">
      <dsp:nvSpPr>
        <dsp:cNvPr id="0" name=""/>
        <dsp:cNvSpPr/>
      </dsp:nvSpPr>
      <dsp:spPr>
        <a:xfrm>
          <a:off x="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/>
        </a:p>
      </dsp:txBody>
      <dsp:txXfrm>
        <a:off x="107980" y="1766962"/>
        <a:ext cx="2466280" cy="1996017"/>
      </dsp:txXfrm>
    </dsp:sp>
    <dsp:sp modelId="{F559FBD2-8AB9-4809-B720-7BA83FC37857}">
      <dsp:nvSpPr>
        <dsp:cNvPr id="0" name=""/>
        <dsp:cNvSpPr/>
      </dsp:nvSpPr>
      <dsp:spPr>
        <a:xfrm>
          <a:off x="3129279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/>
        </a:p>
      </dsp:txBody>
      <dsp:txXfrm>
        <a:off x="3237259" y="1766962"/>
        <a:ext cx="2466280" cy="1996017"/>
      </dsp:txXfrm>
    </dsp:sp>
    <dsp:sp modelId="{2305608E-CE5A-43FA-9B83-37A3F1C63A05}">
      <dsp:nvSpPr>
        <dsp:cNvPr id="0" name=""/>
        <dsp:cNvSpPr/>
      </dsp:nvSpPr>
      <dsp:spPr>
        <a:xfrm>
          <a:off x="6258560" y="1658982"/>
          <a:ext cx="2682240" cy="221197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sng" kern="1200" dirty="0" smtClean="0"/>
            <a:t>Today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“You should already know about me. Teach me something.”  </a:t>
          </a:r>
          <a:endParaRPr lang="en-US" sz="2400" kern="1200" dirty="0"/>
        </a:p>
      </dsp:txBody>
      <dsp:txXfrm>
        <a:off x="6366540" y="1766962"/>
        <a:ext cx="2466280" cy="1996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3A95C-9034-4733-A0F0-3D62B4CCA743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3C928-89CD-4341-AF61-1FF1EB6E9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88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7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5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77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0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126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3C928-89CD-4341-AF61-1FF1EB6E90AE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1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A6A6A-173D-4666-9DA8-61C00479EB98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6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2269-D05B-424C-9E00-871CEB3CF9FF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21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F433-275B-448F-9D95-90B39778DD42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341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4699E-B335-45F9-8D76-2631E37A60C6}" type="datetime1">
              <a:rPr lang="en-US" smtClean="0"/>
              <a:t>5/3/2016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4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D0C77-6129-4B5C-B55D-878FAE3CC48F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69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8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1D28C-6540-4819-A085-BF3A29FC78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D35C-8A72-49A2-90E4-9986EDF106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6CAF-1A80-4B12-9C89-AB1541AC06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333FA-7267-4C10-BC06-CB0C21205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6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D6AF0-E21C-4CC2-982C-E2700023BC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6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6EAA-124D-4016-A5A2-133E5F6995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2383E-DC25-4B52-BAE2-F6E6C45ECB7F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FE26-C8BA-4F5C-9C9C-6123E8343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1134-85B8-4077-ACC1-83AD4B8062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6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C7D3-E7D0-4808-8534-EB2CD690C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173C7-250D-49FA-8648-3287C44994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B448-C7C7-461B-842B-08B1280B92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EC0DE-0562-46F0-B0FC-CD1E707548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E410-C516-4F9A-A271-6FD06D218B92}" type="datetime1">
              <a:rPr lang="en-US" smtClean="0"/>
              <a:t>5/3/2016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2031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CF8-5D05-44E8-9E07-B138D9987C4F}" type="datetime1">
              <a:rPr lang="en-US" smtClean="0"/>
              <a:t>5/3/2016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6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AECBD-A3B0-488E-9A00-E96B99D2738F}" type="datetime1">
              <a:rPr lang="en-US" smtClean="0"/>
              <a:t>5/3/2016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01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E0F2-B7AD-43D0-A49B-645266854E0A}" type="datetime1">
              <a:rPr lang="en-US" smtClean="0"/>
              <a:t>5/3/2016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8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092D-400E-42B9-9519-A8940284190E}" type="datetime1">
              <a:rPr lang="en-US" smtClean="0"/>
              <a:t>5/3/2016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05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378F1-F62B-4183-80D7-D6C97BDD323E}" type="datetime1">
              <a:rPr lang="en-US" smtClean="0"/>
              <a:t>5/3/2016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39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4699E-B335-45F9-8D76-2631E37A60C6}" type="datetime1">
              <a:rPr lang="en-US" smtClean="0"/>
              <a:t>5/3/2016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57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46ED-8B65-40E4-8DCC-4CB354C9DB24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03/05/2016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1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048EC-9249-4582-B415-640B52863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3D287-E5B9-4844-ADB3-08B01DFE0B41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4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Debrief%20-%20Sales%20Calls.docx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Debrief%20-%20Networking%20Events.docx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Quote%20Tracker.xls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../On-Boarding%20Work/Outstaning%20Quotes%20Tracker.xls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hyperlink" Target="On%20Boarding%20Sales%20Person%20Evaluation.xlsx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../On-Boarding%20Work/Copy%20of%20Presentation%20Evaluation%20160421.xlsx" TargetMode="Externa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../On-Boarding%20Work/Role%20Playing%20Scenarios.docx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hyperlink" Target="../On-Boarding%20Work/Role%20Playing%20Evaluation.docx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../On-Boarding%20Work/Owner's%20Checklist.docx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82" y="551689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97" y="2351460"/>
            <a:ext cx="9550400" cy="4408715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Baskerville Old Face" panose="02020602080505020303" pitchFamily="18" charset="0"/>
              </a:rPr>
              <a:t>Sales Leadership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>
                <a:latin typeface="Baskerville Old Face" panose="02020602080505020303" pitchFamily="18" charset="0"/>
              </a:rPr>
              <a:t/>
            </a:r>
            <a:br>
              <a:rPr lang="en-US" sz="2400" i="1" dirty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>
                <a:latin typeface="Baskerville Old Face" panose="02020602080505020303" pitchFamily="18" charset="0"/>
              </a:rPr>
              <a:t/>
            </a: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600" dirty="0">
                <a:latin typeface="Baskerville Old Face" panose="02020602080505020303" pitchFamily="18" charset="0"/>
              </a:rPr>
              <a:t/>
            </a: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On-Boarding New Sales People</a:t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Phase 2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/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After the 30-60-90 Day Plan</a:t>
            </a:r>
            <a:endParaRPr lang="id-ID" sz="4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07" y="3770992"/>
            <a:ext cx="989981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seen many scenarios</a:t>
            </a:r>
            <a:r>
              <a:rPr lang="id-ID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in which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been able to solve this problem most of the time by 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“It doesn’t work for everyone. I’d like to ask a few questions to find out if we might be a good fit for each other.”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9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seen many scenarios</a:t>
            </a:r>
            <a:r>
              <a:rPr lang="id-ID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in which 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been able to solve this problem most of the time by 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“It doesn’t work for everyone. I’d like to ask a few questions to find out if we might be a good fit for each other.”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654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seen many scenarios</a:t>
            </a:r>
            <a:r>
              <a:rPr lang="id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which 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been able to solve this problem </a:t>
            </a:r>
            <a:r>
              <a:rPr lang="en-US" sz="2800" dirty="0" smtClean="0">
                <a:solidFill>
                  <a:prstClr val="white"/>
                </a:solidFill>
              </a:rPr>
              <a:t>by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“It doesn’t work for everyone. I’d like to ask a few questions to find out if we might be a good fit for each other.”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71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seen many scenarios</a:t>
            </a:r>
            <a:r>
              <a:rPr lang="id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which 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been able to solve this </a:t>
            </a:r>
            <a:r>
              <a:rPr lang="en-US" sz="2800" dirty="0" smtClean="0">
                <a:solidFill>
                  <a:prstClr val="white"/>
                </a:solidFill>
              </a:rPr>
              <a:t>problem </a:t>
            </a:r>
            <a:r>
              <a:rPr lang="en-US" sz="2800" dirty="0">
                <a:solidFill>
                  <a:prstClr val="white"/>
                </a:solidFill>
              </a:rPr>
              <a:t>by 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“It doesn’t work for everyone. I’d like to ask a few questions to find out if we might be a good fit for each other.”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seen many scenarios</a:t>
            </a:r>
            <a:r>
              <a:rPr lang="id-ID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which 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“We’ve been able to solve this problem most of the time by 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“It doesn’t work for everyone. I’d like to ask a few questions to find out if it might be a good fit for you.”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39800" y="558622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prstClr val="white"/>
                </a:solidFill>
              </a:rPr>
              <a:t>Before Asking Questions…</a:t>
            </a:r>
            <a:endParaRPr lang="id-ID" sz="5400" b="1" dirty="0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690352"/>
            <a:ext cx="12192000" cy="5167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seen many scenarios</a:t>
            </a:r>
            <a:r>
              <a:rPr lang="id-ID" sz="2800" dirty="0">
                <a:solidFill>
                  <a:prstClr val="white"/>
                </a:solidFill>
              </a:rPr>
              <a:t> </a:t>
            </a:r>
            <a:r>
              <a:rPr lang="en-US" sz="2800" dirty="0">
                <a:solidFill>
                  <a:prstClr val="white"/>
                </a:solidFill>
              </a:rPr>
              <a:t>in which property managers wanted to provide access control to their various properties, but didn’t have the resources for multiple sites.”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“We’ve been able to solve this problem most of the time by implementing an access control system that can be managed remotely.”</a:t>
            </a:r>
          </a:p>
          <a:p>
            <a:pPr marL="1428750" lvl="2" indent="-514350">
              <a:lnSpc>
                <a:spcPct val="100000"/>
              </a:lnSpc>
              <a:buFont typeface="+mj-lt"/>
              <a:buAutoNum type="arabicPeriod"/>
            </a:pPr>
            <a:endParaRPr lang="en-US" sz="2800" dirty="0">
              <a:solidFill>
                <a:prstClr val="white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800" dirty="0">
                <a:solidFill>
                  <a:prstClr val="white"/>
                </a:solidFill>
              </a:rPr>
              <a:t>“It doesn’t work for everyone. I’d like to ask a few questions to find out if it might be a good fit for you.”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prstClr val="white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prstClr val="white"/>
                </a:solidFill>
              </a:rPr>
              <a:t>	</a:t>
            </a:r>
            <a:endParaRPr lang="en-US" sz="2200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0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67" y="1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Make sure your sales people are not asking questions too soon. 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Have they positioned themselves as the authority before asking?</a:t>
            </a:r>
            <a:endParaRPr lang="id-ID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Monthly Action Plan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67" y="1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Make sure your sales people are not asking questions too soon.  </a:t>
            </a:r>
            <a:r>
              <a:rPr lang="en-US" sz="2400" dirty="0" smtClean="0">
                <a:solidFill>
                  <a:schemeClr val="tx1"/>
                </a:solidFill>
              </a:rPr>
              <a:t>Have they positioned themselves as the authority before </a:t>
            </a:r>
            <a:r>
              <a:rPr lang="en-US" sz="2400" dirty="0" smtClean="0">
                <a:solidFill>
                  <a:schemeClr val="tx1"/>
                </a:solidFill>
              </a:rPr>
              <a:t>asking questions?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Monthly Action Plan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7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67" y="1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Make sure your sales people are not asking questions too soon.  Have they positioned themselves as the authority before </a:t>
            </a:r>
            <a:r>
              <a:rPr lang="en-US" sz="2400" dirty="0" smtClean="0">
                <a:solidFill>
                  <a:schemeClr val="tx1"/>
                </a:solidFill>
              </a:rPr>
              <a:t>asking questions?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Monthly Action Plan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1382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On-Boarding Sales People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82" y="551689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797" y="2351460"/>
            <a:ext cx="9550400" cy="4408715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latin typeface="Baskerville Old Face" panose="02020602080505020303" pitchFamily="18" charset="0"/>
              </a:rPr>
              <a:t>Sales Leadership</a:t>
            </a:r>
            <a:r>
              <a:rPr lang="en-US" sz="4800" b="1" dirty="0">
                <a:latin typeface="Baskerville Old Face" panose="02020602080505020303" pitchFamily="18" charset="0"/>
              </a:rPr>
              <a:t/>
            </a:r>
            <a:br>
              <a:rPr lang="en-US" sz="4800" b="1" dirty="0">
                <a:latin typeface="Baskerville Old Face" panose="02020602080505020303" pitchFamily="18" charset="0"/>
              </a:rPr>
            </a:br>
            <a:r>
              <a:rPr lang="en-US" sz="2000" i="1" dirty="0">
                <a:latin typeface="Baskerville Old Face" panose="02020602080505020303" pitchFamily="18" charset="0"/>
              </a:rPr>
              <a:t>Specifically Tailored for:</a:t>
            </a:r>
            <a:r>
              <a:rPr lang="en-US" sz="2400" i="1" dirty="0">
                <a:latin typeface="Baskerville Old Face" panose="02020602080505020303" pitchFamily="18" charset="0"/>
              </a:rPr>
              <a:t/>
            </a:r>
            <a:br>
              <a:rPr lang="en-US" sz="2400" i="1" dirty="0">
                <a:latin typeface="Baskerville Old Face" panose="02020602080505020303" pitchFamily="18" charset="0"/>
              </a:rPr>
            </a:br>
            <a:r>
              <a:rPr lang="en-US" sz="5400" dirty="0">
                <a:latin typeface="Baskerville Old Face" panose="02020602080505020303" pitchFamily="18" charset="0"/>
              </a:rPr>
              <a:t/>
            </a:r>
            <a:br>
              <a:rPr lang="en-US" sz="5400" dirty="0">
                <a:latin typeface="Baskerville Old Face" panose="02020602080505020303" pitchFamily="18" charset="0"/>
              </a:rPr>
            </a:br>
            <a:r>
              <a:rPr lang="en-US" sz="3600" dirty="0">
                <a:latin typeface="Baskerville Old Face" panose="02020602080505020303" pitchFamily="18" charset="0"/>
              </a:rPr>
              <a:t/>
            </a: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600" dirty="0">
                <a:latin typeface="Baskerville Old Face" panose="02020602080505020303" pitchFamily="18" charset="0"/>
              </a:rPr>
              <a:t/>
            </a: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On-Boarding New Sales People</a:t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  <a:t>Phase 2</a:t>
            </a:r>
            <a:b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After the 30-60-90 Day Plan</a:t>
            </a:r>
            <a:endParaRPr lang="id-ID" sz="4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07" y="3770992"/>
            <a:ext cx="989981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137"/>
            <a:ext cx="12192000" cy="732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136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50742"/>
            <a:ext cx="2846614" cy="1107996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?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04572"/>
            <a:ext cx="28466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Coaching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Personal Commitment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Personal Desire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04572"/>
            <a:ext cx="28466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Coaching</a:t>
            </a:r>
          </a:p>
          <a:p>
            <a:pPr algn="ctr"/>
            <a:r>
              <a:rPr lang="en-US" dirty="0" smtClean="0">
                <a:solidFill>
                  <a:schemeClr val="accent2"/>
                </a:solidFill>
              </a:rPr>
              <a:t>Personal Commitment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 Desire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04572"/>
            <a:ext cx="28466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Commitment to You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Coaching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 Desire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04572"/>
            <a:ext cx="28466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Commitment to You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Coaching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Personal Desire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32687" y="2104572"/>
            <a:ext cx="284661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Commitment to You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Coaching</a:t>
            </a:r>
          </a:p>
          <a:p>
            <a:pPr algn="ctr"/>
            <a:r>
              <a:rPr lang="en-US" strike="dblStrike" dirty="0" smtClean="0">
                <a:solidFill>
                  <a:schemeClr val="bg1"/>
                </a:solidFill>
              </a:rPr>
              <a:t>Personal Desire</a:t>
            </a:r>
          </a:p>
          <a:p>
            <a:pPr algn="ctr"/>
            <a:r>
              <a:rPr lang="en-US" strike="dblStrike" dirty="0" smtClean="0">
                <a:solidFill>
                  <a:schemeClr val="bg1"/>
                </a:solidFill>
              </a:rPr>
              <a:t>Experience</a:t>
            </a:r>
            <a:endParaRPr lang="en-US" strike="dblStrike" dirty="0">
              <a:solidFill>
                <a:schemeClr val="bg1"/>
              </a:solidFill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057"/>
            <a:ext cx="12192000" cy="73281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8602" y="2104572"/>
            <a:ext cx="2846614" cy="1197864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Commitment to You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Coaching</a:t>
            </a:r>
          </a:p>
        </p:txBody>
      </p:sp>
      <p:sp>
        <p:nvSpPr>
          <p:cNvPr id="8" name="Up Arrow 7"/>
          <p:cNvSpPr/>
          <p:nvPr/>
        </p:nvSpPr>
        <p:spPr>
          <a:xfrm>
            <a:off x="10450964" y="1233715"/>
            <a:ext cx="601891" cy="870857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819354" y="3304901"/>
            <a:ext cx="528096" cy="10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645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bg1"/>
                </a:solidFill>
              </a:rPr>
              <a:t>HOW?</a:t>
            </a:r>
            <a:endParaRPr lang="en-US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7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35" y="0"/>
            <a:ext cx="12491535" cy="7765143"/>
          </a:xfrm>
        </p:spPr>
      </p:pic>
    </p:spTree>
    <p:extLst>
      <p:ext uri="{BB962C8B-B14F-4D97-AF65-F5344CB8AC3E}">
        <p14:creationId xmlns:p14="http://schemas.microsoft.com/office/powerpoint/2010/main" val="38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6933"/>
            <a:ext cx="8623720" cy="68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9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8535" y="-232228"/>
            <a:ext cx="15829980" cy="709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645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Phase 2 – The </a:t>
            </a:r>
            <a:r>
              <a:rPr lang="en-US" sz="4400" i="1" u="sng" dirty="0" smtClean="0">
                <a:solidFill>
                  <a:schemeClr val="bg1"/>
                </a:solidFill>
              </a:rPr>
              <a:t>Second</a:t>
            </a:r>
            <a:r>
              <a:rPr lang="en-US" sz="4400" dirty="0" smtClean="0">
                <a:solidFill>
                  <a:schemeClr val="bg1"/>
                </a:solidFill>
              </a:rPr>
              <a:t> 12 </a:t>
            </a:r>
            <a:r>
              <a:rPr lang="en-US" sz="3200" i="1" dirty="0" smtClean="0">
                <a:solidFill>
                  <a:schemeClr val="bg1"/>
                </a:solidFill>
              </a:rPr>
              <a:t>(or so) </a:t>
            </a:r>
            <a:r>
              <a:rPr lang="en-US" sz="4400" dirty="0" smtClean="0">
                <a:solidFill>
                  <a:schemeClr val="bg1"/>
                </a:solidFill>
              </a:rPr>
              <a:t>Weeks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9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645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Structure, Best Practices, and Tools to Tailor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9701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902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Phase 2 – The Next 12 </a:t>
            </a:r>
            <a:r>
              <a:rPr lang="en-US" b="1" dirty="0" smtClean="0">
                <a:solidFill>
                  <a:schemeClr val="bg1"/>
                </a:solidFill>
              </a:rPr>
              <a:t>Weeks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6108878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6108880" y="1143000"/>
            <a:ext cx="6080821" cy="9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1910095"/>
            <a:ext cx="6118871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6080823" y="1910095"/>
            <a:ext cx="6111177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6108879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Field Work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36934" y="1237802"/>
            <a:ext cx="6055065" cy="608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Weekly Coaching Sessions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72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04956" y="1940913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4118" y="2357084"/>
            <a:ext cx="5581948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Sales Calls (1 per week)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Networking Events (3 during phase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Prospecting </a:t>
            </a:r>
            <a:r>
              <a:rPr lang="en-US" sz="2400" dirty="0"/>
              <a:t>Work (1/2 hour per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95621" y="2351299"/>
            <a:ext cx="5620608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Four-Week Cycle: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Progress Meeting </a:t>
            </a: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Role Playing Work</a:t>
            </a: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Presentation Evaluations</a:t>
            </a: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757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9701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902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Phase 2 – The Next 12 </a:t>
            </a:r>
            <a:r>
              <a:rPr lang="en-US" b="1" dirty="0" smtClean="0">
                <a:solidFill>
                  <a:schemeClr val="bg1"/>
                </a:solidFill>
              </a:rPr>
              <a:t>Weeks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6108878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6108880" y="1143000"/>
            <a:ext cx="6080821" cy="9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1910095"/>
            <a:ext cx="6118871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6080823" y="1910095"/>
            <a:ext cx="6111177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6108879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Field Work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36934" y="1237802"/>
            <a:ext cx="6055065" cy="608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Weekly Coaching Sessions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72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04956" y="1940913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4118" y="2357084"/>
            <a:ext cx="5581948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Sales Calls (1 per week)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Networking Events (3 during phase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Prospecting </a:t>
            </a:r>
            <a:r>
              <a:rPr lang="en-US" sz="2400" dirty="0"/>
              <a:t>Work (1/2 hour per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95621" y="2351299"/>
            <a:ext cx="5620608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Four-Week Cycle: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latin typeface="+mn-lt"/>
              </a:rPr>
              <a:t>Progress Meeting </a:t>
            </a: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Role Playing Work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Presentation Evaluations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1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9701" cy="1143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81902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Phase 2 – The Next 12 </a:t>
            </a:r>
            <a:r>
              <a:rPr lang="en-US" b="1" dirty="0" smtClean="0">
                <a:solidFill>
                  <a:schemeClr val="bg1"/>
                </a:solidFill>
              </a:rPr>
              <a:t>Weeks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43000"/>
            <a:ext cx="6108878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ectangle 6"/>
          <p:cNvSpPr/>
          <p:nvPr/>
        </p:nvSpPr>
        <p:spPr>
          <a:xfrm>
            <a:off x="6108880" y="1143000"/>
            <a:ext cx="6080821" cy="908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0" y="1910095"/>
            <a:ext cx="6118871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/>
          <p:cNvSpPr/>
          <p:nvPr/>
        </p:nvSpPr>
        <p:spPr>
          <a:xfrm>
            <a:off x="6080823" y="1910095"/>
            <a:ext cx="6111177" cy="49648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143000"/>
            <a:ext cx="6108879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Field Work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136934" y="1237802"/>
            <a:ext cx="6055065" cy="6083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Weekly Coaching Sessions</a:t>
            </a:r>
            <a:endParaRPr lang="id-ID" sz="2800" b="1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72039" y="1910096"/>
            <a:ext cx="4584878" cy="75019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04956" y="1940913"/>
            <a:ext cx="4559122" cy="7501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d-ID" sz="2400" dirty="0">
              <a:latin typeface="Vegur" panose="00000500000000000000" pitchFamily="50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4118" y="2357084"/>
            <a:ext cx="5581948" cy="450091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Sales Calls (1 per week)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Networking Events (3 during phase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Prospecting </a:t>
            </a:r>
            <a:r>
              <a:rPr lang="en-US" sz="2400" dirty="0"/>
              <a:t>Work (1/2 hour per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95621" y="2351299"/>
            <a:ext cx="5620608" cy="358515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+mn-lt"/>
              </a:rPr>
              <a:t>Four-Week Cycle: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Progress Meeting 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Role Playing Work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Presentation Evaluations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35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9" y="-54831"/>
            <a:ext cx="8123333" cy="6912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Sales Calls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At least one per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Observe - coach later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3" action="ppaction://hlinkfile"/>
              </a:rPr>
              <a:t>Always Debrief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>
          <a:xfrm>
            <a:off x="-1725612" y="784225"/>
            <a:ext cx="6172200" cy="4873625"/>
          </a:xfrm>
        </p:spPr>
      </p:sp>
    </p:spTree>
    <p:extLst>
      <p:ext uri="{BB962C8B-B14F-4D97-AF65-F5344CB8AC3E}">
        <p14:creationId xmlns:p14="http://schemas.microsoft.com/office/powerpoint/2010/main" val="236286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0628" cy="85424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Networking Events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Attend three with the new sales person during Phase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Introduce during the first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Observe and coach during the next two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hlinkClick r:id="rId3" action="ppaction://hlinkfile"/>
              </a:rPr>
              <a:t>Always Debrief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08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r="7775"/>
          <a:stretch>
            <a:fillRect/>
          </a:stretch>
        </p:blipFill>
        <p:spPr>
          <a:xfrm>
            <a:off x="-188686" y="0"/>
            <a:ext cx="8723086" cy="688782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Prospecting Work 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Work the phones with them -  ½ hour per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Role playing exercises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Observe and coach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Unique methods (Twitter, LinkedIn, Personal Visits)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Email coaching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329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19626" y="3286152"/>
            <a:ext cx="7454348" cy="19720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 spc="-300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1382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Needs Analysis Questioning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5295699"/>
            <a:ext cx="12192000" cy="1594051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326" r="7326"/>
          <a:stretch>
            <a:fillRect/>
          </a:stretch>
        </p:blipFill>
        <p:spPr>
          <a:xfrm>
            <a:off x="815477" y="203199"/>
            <a:ext cx="5791199" cy="63372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81902" y="0"/>
            <a:ext cx="8228201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b="1" dirty="0">
                <a:solidFill>
                  <a:schemeClr val="bg1"/>
                </a:solidFill>
                <a:latin typeface="Vegur" panose="00000500000000000000" pitchFamily="50" charset="0"/>
              </a:rPr>
              <a:t>Before We Move Forward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58709" y="1143001"/>
            <a:ext cx="5874582" cy="6233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Vegur" panose="00000500000000000000" pitchFamily="50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78057" y="0"/>
            <a:ext cx="4513944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Email Refresher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7678057" y="2093911"/>
            <a:ext cx="4513942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25 seconds to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Simple to respond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Call to 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Unique and relevant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Confident and conversational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it easy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41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12 Weekly Coaching Sessions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Role Playing Exercises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Role Playing Exercises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Role Playing Exercises</a:t>
            </a:r>
          </a:p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-934683" y="0"/>
            <a:ext cx="8685311" cy="6858000"/>
          </a:xfrm>
        </p:spPr>
      </p:pic>
    </p:spTree>
    <p:extLst>
      <p:ext uri="{BB962C8B-B14F-4D97-AF65-F5344CB8AC3E}">
        <p14:creationId xmlns:p14="http://schemas.microsoft.com/office/powerpoint/2010/main" val="21612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12 Weekly Coaching Sessions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Role Playing Exercises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Role Playing Exercises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Progress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Role Playing Exercises</a:t>
            </a:r>
          </a:p>
          <a:p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-934683" y="0"/>
            <a:ext cx="8685311" cy="6858000"/>
          </a:xfrm>
        </p:spPr>
      </p:pic>
    </p:spTree>
    <p:extLst>
      <p:ext uri="{BB962C8B-B14F-4D97-AF65-F5344CB8AC3E}">
        <p14:creationId xmlns:p14="http://schemas.microsoft.com/office/powerpoint/2010/main" val="189276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r="7741"/>
          <a:stretch>
            <a:fillRect/>
          </a:stretch>
        </p:blipFill>
        <p:spPr>
          <a:xfrm>
            <a:off x="-153791" y="0"/>
            <a:ext cx="8685310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Progress Meetings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 action="ppaction://hlinkfile"/>
              </a:rPr>
              <a:t>Outstanding Quotes Tracker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679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r="7741"/>
          <a:stretch>
            <a:fillRect/>
          </a:stretch>
        </p:blipFill>
        <p:spPr>
          <a:xfrm>
            <a:off x="-153791" y="0"/>
            <a:ext cx="8685310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Progress Meetings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 action="ppaction://hlinkfile"/>
              </a:rPr>
              <a:t>Outstanding Quotes Tracker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4" action="ppaction://hlinkfile"/>
              </a:rPr>
              <a:t>Sales Person Scorecard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037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Presentation Evaluation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Company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15 – 20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2" action="ppaction://hlinkfile"/>
              </a:rPr>
              <a:t>Include others to evaluate and coach</a:t>
            </a:r>
            <a:endParaRPr lang="en-US" sz="24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-889605" y="0"/>
            <a:ext cx="8685310" cy="6857999"/>
          </a:xfrm>
        </p:spPr>
      </p:pic>
    </p:spTree>
    <p:extLst>
      <p:ext uri="{BB962C8B-B14F-4D97-AF65-F5344CB8AC3E}">
        <p14:creationId xmlns:p14="http://schemas.microsoft.com/office/powerpoint/2010/main" val="29145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-531163" y="0"/>
            <a:ext cx="8685310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Role Playing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#1 exercise and best thing you can do with your sales team!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One sales person, one customer, and one evaluator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3" action="ppaction://hlinkfile"/>
              </a:rPr>
              <a:t>Scenarios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hlinkClick r:id="rId4" action="ppaction://hlinkfile"/>
              </a:rPr>
              <a:t>Evaluation Form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699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645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Sales people stay or leave because of one person…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9645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Sales people stay or leave because of one person…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…usually their boss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r="7539"/>
          <a:stretch>
            <a:fillRect/>
          </a:stretch>
        </p:blipFill>
        <p:spPr>
          <a:xfrm>
            <a:off x="-284420" y="0"/>
            <a:ext cx="8685310" cy="6857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Personal Out-of-Office Engagement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Formalize this part of the on-boarding as part of Phase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appropriate, include spouses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Consider hosting dinner at your 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This is not lunch in between appointments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75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67" y="1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Make sure your sales people are not asking questions too soon.  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Monthly Action Plan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5621"/>
            <a:ext cx="12192001" cy="812800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How do we track all of this?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5621"/>
            <a:ext cx="12192001" cy="812800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hlinkClick r:id="rId4" action="ppaction://hlinkfile"/>
              </a:rPr>
              <a:t>Owner’s On-Boarding Phase 2 Checklist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6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12" y="0"/>
            <a:ext cx="1028457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When?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u="sng" dirty="0" smtClean="0"/>
              <a:t>Hours</a:t>
            </a:r>
            <a:r>
              <a:rPr lang="en-US" sz="2400" dirty="0" smtClean="0"/>
              <a:t>	</a:t>
            </a:r>
            <a:r>
              <a:rPr lang="en-US" sz="2400" u="sng" dirty="0" smtClean="0"/>
              <a:t>Activity</a:t>
            </a:r>
            <a:endParaRPr lang="en-US" sz="2400" dirty="0" smtClean="0"/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24</a:t>
            </a:r>
            <a:r>
              <a:rPr lang="en-US" sz="2400" dirty="0" smtClean="0"/>
              <a:t>	Sales Calls</a:t>
            </a:r>
            <a:endParaRPr lang="en-US" sz="2400" dirty="0"/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6</a:t>
            </a:r>
            <a:r>
              <a:rPr lang="en-US" sz="2400" dirty="0" smtClean="0"/>
              <a:t>	Phone </a:t>
            </a:r>
            <a:r>
              <a:rPr lang="en-US" sz="2400" dirty="0"/>
              <a:t>Work </a:t>
            </a:r>
          </a:p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6</a:t>
            </a:r>
            <a:r>
              <a:rPr lang="en-US" sz="2400" dirty="0" smtClean="0"/>
              <a:t>	Networking Events</a:t>
            </a:r>
            <a:endParaRPr lang="en-US" sz="2400" dirty="0"/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400" dirty="0" smtClean="0"/>
              <a:t>	Out-of-Office Engagement</a:t>
            </a:r>
            <a:endParaRPr lang="en-US" sz="2400" dirty="0"/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2400" dirty="0" smtClean="0"/>
              <a:t>	</a:t>
            </a:r>
            <a:r>
              <a:rPr lang="en-US" sz="2400" u="sng" dirty="0" smtClean="0"/>
              <a:t>Weekly Coaching Sessions</a:t>
            </a:r>
          </a:p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63	</a:t>
            </a:r>
            <a:r>
              <a:rPr lang="en-US" sz="2400" dirty="0" smtClean="0"/>
              <a:t>Total Hours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</a:t>
            </a: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.25</a:t>
            </a:r>
            <a:r>
              <a:rPr lang="en-US" sz="2400" b="1" dirty="0" smtClean="0">
                <a:solidFill>
                  <a:srgbClr val="C00000"/>
                </a:solidFill>
              </a:rPr>
              <a:t> 	Hours / Week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12" y="0"/>
            <a:ext cx="1028457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When?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u="sng" dirty="0" smtClean="0"/>
              <a:t>Hours</a:t>
            </a:r>
            <a:r>
              <a:rPr lang="en-US" sz="2400" dirty="0" smtClean="0"/>
              <a:t>	</a:t>
            </a:r>
            <a:r>
              <a:rPr lang="en-US" sz="2400" u="sng" dirty="0" smtClean="0"/>
              <a:t>Activity</a:t>
            </a:r>
            <a:endParaRPr lang="en-US" sz="2400" dirty="0" smtClean="0"/>
          </a:p>
          <a:p>
            <a:r>
              <a:rPr lang="en-US" sz="2400" dirty="0" smtClean="0"/>
              <a:t>24	Sales Calls</a:t>
            </a:r>
            <a:endParaRPr lang="en-US" sz="2400" dirty="0"/>
          </a:p>
          <a:p>
            <a:r>
              <a:rPr lang="en-US" sz="2400" dirty="0" smtClean="0"/>
              <a:t>6	Phone </a:t>
            </a:r>
            <a:r>
              <a:rPr lang="en-US" sz="2400" dirty="0"/>
              <a:t>Work </a:t>
            </a:r>
          </a:p>
          <a:p>
            <a:r>
              <a:rPr lang="en-US" sz="2400" dirty="0"/>
              <a:t>6</a:t>
            </a:r>
            <a:r>
              <a:rPr lang="en-US" sz="2400" dirty="0" smtClean="0"/>
              <a:t>	Networking Events</a:t>
            </a:r>
            <a:endParaRPr lang="en-US" sz="2400" dirty="0"/>
          </a:p>
          <a:p>
            <a:r>
              <a:rPr lang="en-US" sz="2400" dirty="0" smtClean="0"/>
              <a:t>3	Out-of-Office Engagement</a:t>
            </a:r>
            <a:endParaRPr lang="en-US" sz="2400" dirty="0"/>
          </a:p>
          <a:p>
            <a:r>
              <a:rPr lang="en-US" sz="2400" u="sng" dirty="0" smtClean="0"/>
              <a:t>12	Weekly Coaching Sessions</a:t>
            </a:r>
          </a:p>
          <a:p>
            <a:r>
              <a:rPr lang="en-US" sz="2400" dirty="0" smtClean="0"/>
              <a:t>51	Total Hours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C00000"/>
                </a:solidFill>
              </a:rPr>
              <a:t>4</a:t>
            </a:r>
            <a:r>
              <a:rPr lang="en-US" sz="2400" b="1" dirty="0" smtClean="0">
                <a:solidFill>
                  <a:srgbClr val="C00000"/>
                </a:solidFill>
              </a:rPr>
              <a:t>.25 	Hours / Week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12" y="0"/>
            <a:ext cx="1028457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When?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u="sng" dirty="0" smtClean="0"/>
              <a:t>Hours</a:t>
            </a:r>
            <a:r>
              <a:rPr lang="en-US" sz="2400" dirty="0" smtClean="0"/>
              <a:t>	</a:t>
            </a:r>
            <a:r>
              <a:rPr lang="en-US" sz="2400" u="sng" dirty="0" smtClean="0"/>
              <a:t>Activity</a:t>
            </a:r>
            <a:endParaRPr lang="en-US" sz="2400" dirty="0" smtClean="0"/>
          </a:p>
          <a:p>
            <a:r>
              <a:rPr lang="en-US" sz="2400" dirty="0" smtClean="0"/>
              <a:t>24	Sales Calls</a:t>
            </a:r>
            <a:endParaRPr lang="en-US" sz="2400" dirty="0"/>
          </a:p>
          <a:p>
            <a:r>
              <a:rPr lang="en-US" sz="2400" dirty="0" smtClean="0"/>
              <a:t>	</a:t>
            </a:r>
            <a:endParaRPr lang="en-US" sz="2400" dirty="0"/>
          </a:p>
          <a:p>
            <a:r>
              <a:rPr lang="en-US" sz="2400" dirty="0"/>
              <a:t>6</a:t>
            </a:r>
            <a:r>
              <a:rPr lang="en-US" sz="2400" dirty="0" smtClean="0"/>
              <a:t>	Networking Events</a:t>
            </a:r>
            <a:endParaRPr lang="en-US" sz="2400" dirty="0"/>
          </a:p>
          <a:p>
            <a:r>
              <a:rPr lang="en-US" sz="2400" dirty="0" smtClean="0"/>
              <a:t>	</a:t>
            </a:r>
            <a:endParaRPr lang="en-US" sz="2400" dirty="0"/>
          </a:p>
          <a:p>
            <a:r>
              <a:rPr lang="en-US" sz="2400" u="sng" dirty="0" smtClean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6450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12" y="0"/>
            <a:ext cx="10284577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0629" y="0"/>
            <a:ext cx="4441371" cy="2093911"/>
          </a:xfrm>
          <a:solidFill>
            <a:schemeClr val="accent4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</a:rPr>
              <a:t>When?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750629" y="2093911"/>
            <a:ext cx="4441370" cy="4764089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2400" u="sng" dirty="0" smtClean="0"/>
              <a:t>Hours</a:t>
            </a:r>
            <a:r>
              <a:rPr lang="en-US" sz="2400" dirty="0" smtClean="0"/>
              <a:t>	</a:t>
            </a:r>
            <a:r>
              <a:rPr lang="en-US" sz="2400" u="sng" dirty="0" smtClean="0"/>
              <a:t>Activity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6	Phone </a:t>
            </a:r>
            <a:r>
              <a:rPr lang="en-US" sz="2400" dirty="0"/>
              <a:t>Work </a:t>
            </a:r>
          </a:p>
          <a:p>
            <a:r>
              <a:rPr lang="en-US" sz="2400" dirty="0" smtClean="0"/>
              <a:t>	</a:t>
            </a:r>
          </a:p>
          <a:p>
            <a:r>
              <a:rPr lang="en-US" sz="2400" dirty="0" smtClean="0"/>
              <a:t>3	Out-of-Office Engagement</a:t>
            </a:r>
            <a:endParaRPr lang="en-US" sz="2400" dirty="0"/>
          </a:p>
          <a:p>
            <a:r>
              <a:rPr lang="en-US" sz="2400" u="sng" dirty="0" smtClean="0"/>
              <a:t>12	Weekly Coaching Sessions</a:t>
            </a:r>
          </a:p>
          <a:p>
            <a:r>
              <a:rPr lang="en-US" sz="2400" dirty="0"/>
              <a:t>2</a:t>
            </a:r>
            <a:r>
              <a:rPr lang="en-US" sz="2400" dirty="0" smtClean="0"/>
              <a:t>1	Total Hours</a:t>
            </a:r>
          </a:p>
          <a:p>
            <a:endParaRPr lang="en-US" sz="2400" dirty="0"/>
          </a:p>
          <a:p>
            <a:r>
              <a:rPr lang="en-US" sz="2400" b="1" dirty="0" smtClean="0">
                <a:solidFill>
                  <a:srgbClr val="C00000"/>
                </a:solidFill>
              </a:rPr>
              <a:t>1.75 	Hours / Week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845" y="0"/>
            <a:ext cx="701134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New Sales Person Personal Evaluation Scorecard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Presentation Testing and Evaluating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Role Playing Scenarios 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Role Playing Evaluation Sheets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Leader Accountability Checklist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Next Month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367" y="1"/>
            <a:ext cx="9833675" cy="736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3239" y="1100380"/>
            <a:ext cx="5318761" cy="63542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solidFill>
                <a:prstClr val="white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prstClr val="white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Make sure your sales people are not asking questions too soon.  Have they positioned themselves as the authority before asking?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Look for my email with these tools.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3239" y="-416284"/>
            <a:ext cx="5534109" cy="1812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024530" y="264514"/>
            <a:ext cx="5060731" cy="114579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Monthly Action Plan</a:t>
            </a:r>
            <a:endParaRPr lang="en-US" sz="4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9092" y="1410305"/>
            <a:ext cx="5212023" cy="5734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1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89200"/>
            <a:ext cx="9144000" cy="4368800"/>
          </a:xfrm>
        </p:spPr>
        <p:txBody>
          <a:bodyPr anchor="t">
            <a:normAutofit/>
          </a:bodyPr>
          <a:lstStyle/>
          <a:p>
            <a:pPr>
              <a:lnSpc>
                <a:spcPts val="5000"/>
              </a:lnSpc>
            </a:pP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>Questions / Discussion</a:t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Chris Peterson</a:t>
            </a:r>
            <a:b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cpeterson@vectorfirm.com</a:t>
            </a:r>
            <a:b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Baskerville Old Face" panose="02020602080505020303" pitchFamily="18" charset="0"/>
              </a:rPr>
              <a:t>321-439-3025</a:t>
            </a:r>
            <a: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  <a:t/>
            </a:r>
            <a:br>
              <a:rPr lang="en-US" sz="5400" b="1" dirty="0">
                <a:solidFill>
                  <a:srgbClr val="A28650"/>
                </a:solidFill>
                <a:latin typeface="Baskerville Old Face" panose="02020602080505020303" pitchFamily="18" charset="0"/>
              </a:rPr>
            </a:br>
            <a:endParaRPr lang="id-ID" sz="5400" b="1" dirty="0">
              <a:solidFill>
                <a:srgbClr val="A2865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14" y="1542372"/>
            <a:ext cx="2700172" cy="5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25600" y="1132115"/>
          <a:ext cx="8940800" cy="552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25600" y="1132115"/>
          <a:ext cx="8940800" cy="552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625600" y="1132115"/>
          <a:ext cx="8940800" cy="552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474"/>
            <a:ext cx="5997575" cy="5997575"/>
          </a:xfr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1681163"/>
            <a:ext cx="5997575" cy="823912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 algn="ctr"/>
            <a:r>
              <a:rPr lang="en-US" dirty="0" smtClean="0"/>
              <a:t>Asking Questions Immediately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6019800" cy="823912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ctr"/>
          <a:lstStyle/>
          <a:p>
            <a:pPr algn="ctr"/>
            <a:r>
              <a:rPr lang="en-US" dirty="0" smtClean="0"/>
              <a:t>After Establishing Authority 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Different Positioning = Different Answers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9</a:t>
            </a:fld>
            <a:endParaRPr lang="id-ID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05076"/>
            <a:ext cx="6530230" cy="4352924"/>
          </a:xfrm>
        </p:spPr>
      </p:pic>
    </p:spTree>
    <p:extLst>
      <p:ext uri="{BB962C8B-B14F-4D97-AF65-F5344CB8AC3E}">
        <p14:creationId xmlns:p14="http://schemas.microsoft.com/office/powerpoint/2010/main" val="5894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8922</TotalTime>
  <Words>1217</Words>
  <Application>Microsoft Office PowerPoint</Application>
  <PresentationFormat>Widescreen</PresentationFormat>
  <Paragraphs>350</Paragraphs>
  <Slides>58</Slides>
  <Notes>8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Baskerville Old Face</vt:lpstr>
      <vt:lpstr>Calibri</vt:lpstr>
      <vt:lpstr>Calibri Light</vt:lpstr>
      <vt:lpstr>Vegur</vt:lpstr>
      <vt:lpstr>Office Theme</vt:lpstr>
      <vt:lpstr>1_Office Theme</vt:lpstr>
      <vt:lpstr>8_Office Theme</vt:lpstr>
      <vt:lpstr>Sales Leadership Specifically Tailored for:    On-Boarding New Sales People Phase 2 After the 30-60-90 Day Plan</vt:lpstr>
      <vt:lpstr>Sales Leadership Specifically Tailored for:    On-Boarding New Sales People Phase 2 After the 30-60-90 Day Plan</vt:lpstr>
      <vt:lpstr>PowerPoint Presentation</vt:lpstr>
      <vt:lpstr>Needs Analysis Questioning</vt:lpstr>
      <vt:lpstr>PowerPoint Presentation</vt:lpstr>
      <vt:lpstr>PowerPoint Presentation</vt:lpstr>
      <vt:lpstr>PowerPoint Presentation</vt:lpstr>
      <vt:lpstr>PowerPoint Presentation</vt:lpstr>
      <vt:lpstr>Different Positioning = Different Answers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On-Boarding Sales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Sales Calls </vt:lpstr>
      <vt:lpstr>Networking Events </vt:lpstr>
      <vt:lpstr>Prospecting Work  </vt:lpstr>
      <vt:lpstr>Email Refresher</vt:lpstr>
      <vt:lpstr>12 Weekly Coaching Sessions</vt:lpstr>
      <vt:lpstr>12 Weekly Coaching Sessions</vt:lpstr>
      <vt:lpstr>Progress Meetings</vt:lpstr>
      <vt:lpstr>Progress Meetings</vt:lpstr>
      <vt:lpstr>Presentation Evaluation</vt:lpstr>
      <vt:lpstr>Role Playing</vt:lpstr>
      <vt:lpstr>PowerPoint Presentation</vt:lpstr>
      <vt:lpstr>PowerPoint Presentation</vt:lpstr>
      <vt:lpstr>Personal Out-of-Office Engagement </vt:lpstr>
      <vt:lpstr>How do we track all of this?</vt:lpstr>
      <vt:lpstr>Owner’s On-Boarding Phase 2 Checklist </vt:lpstr>
      <vt:lpstr>When?</vt:lpstr>
      <vt:lpstr>When?</vt:lpstr>
      <vt:lpstr>When?</vt:lpstr>
      <vt:lpstr>When?</vt:lpstr>
      <vt:lpstr>PowerPoint Presentation</vt:lpstr>
      <vt:lpstr>PowerPoint Presentation</vt:lpstr>
      <vt:lpstr>Questions / Discussion  Chris Peterson cpeterson@vectorfirm.com 321-439-3025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nac design</dc:creator>
  <cp:lastModifiedBy>Chris Peterson</cp:lastModifiedBy>
  <cp:revision>247</cp:revision>
  <dcterms:created xsi:type="dcterms:W3CDTF">2015-05-01T22:42:50Z</dcterms:created>
  <dcterms:modified xsi:type="dcterms:W3CDTF">2016-05-03T14:56:53Z</dcterms:modified>
</cp:coreProperties>
</file>