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8" r:id="rId2"/>
  </p:sldMasterIdLst>
  <p:notesMasterIdLst>
    <p:notesMasterId r:id="rId59"/>
  </p:notesMasterIdLst>
  <p:handoutMasterIdLst>
    <p:handoutMasterId r:id="rId60"/>
  </p:handoutMasterIdLst>
  <p:sldIdLst>
    <p:sldId id="257" r:id="rId3"/>
    <p:sldId id="1316" r:id="rId4"/>
    <p:sldId id="1317" r:id="rId5"/>
    <p:sldId id="1374" r:id="rId6"/>
    <p:sldId id="1375" r:id="rId7"/>
    <p:sldId id="1318" r:id="rId8"/>
    <p:sldId id="1319" r:id="rId9"/>
    <p:sldId id="1376" r:id="rId10"/>
    <p:sldId id="1377" r:id="rId11"/>
    <p:sldId id="1320" r:id="rId12"/>
    <p:sldId id="1321" r:id="rId13"/>
    <p:sldId id="1322" r:id="rId14"/>
    <p:sldId id="1323" r:id="rId15"/>
    <p:sldId id="1324" r:id="rId16"/>
    <p:sldId id="1325" r:id="rId17"/>
    <p:sldId id="1328" r:id="rId18"/>
    <p:sldId id="1326" r:id="rId19"/>
    <p:sldId id="1371" r:id="rId20"/>
    <p:sldId id="1372" r:id="rId21"/>
    <p:sldId id="1327" r:id="rId22"/>
    <p:sldId id="1338" r:id="rId23"/>
    <p:sldId id="1337" r:id="rId24"/>
    <p:sldId id="1252" r:id="rId25"/>
    <p:sldId id="1339" r:id="rId26"/>
    <p:sldId id="1341" r:id="rId27"/>
    <p:sldId id="1342" r:id="rId28"/>
    <p:sldId id="1343" r:id="rId29"/>
    <p:sldId id="1348" r:id="rId30"/>
    <p:sldId id="1329" r:id="rId31"/>
    <p:sldId id="1349" r:id="rId32"/>
    <p:sldId id="1351" r:id="rId33"/>
    <p:sldId id="1350" r:id="rId34"/>
    <p:sldId id="1334" r:id="rId35"/>
    <p:sldId id="1356" r:id="rId36"/>
    <p:sldId id="1357" r:id="rId37"/>
    <p:sldId id="1359" r:id="rId38"/>
    <p:sldId id="1360" r:id="rId39"/>
    <p:sldId id="1361" r:id="rId40"/>
    <p:sldId id="1355" r:id="rId41"/>
    <p:sldId id="1354" r:id="rId42"/>
    <p:sldId id="1353" r:id="rId43"/>
    <p:sldId id="1352" r:id="rId44"/>
    <p:sldId id="1362" r:id="rId45"/>
    <p:sldId id="1366" r:id="rId46"/>
    <p:sldId id="1363" r:id="rId47"/>
    <p:sldId id="1364" r:id="rId48"/>
    <p:sldId id="1365" r:id="rId49"/>
    <p:sldId id="1331" r:id="rId50"/>
    <p:sldId id="1368" r:id="rId51"/>
    <p:sldId id="1369" r:id="rId52"/>
    <p:sldId id="1367" r:id="rId53"/>
    <p:sldId id="1373" r:id="rId54"/>
    <p:sldId id="1332" r:id="rId55"/>
    <p:sldId id="1312" r:id="rId56"/>
    <p:sldId id="1311" r:id="rId57"/>
    <p:sldId id="520" r:id="rId58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CEA3"/>
    <a:srgbClr val="070E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4660"/>
  </p:normalViewPr>
  <p:slideViewPr>
    <p:cSldViewPr snapToGrid="0">
      <p:cViewPr varScale="1">
        <p:scale>
          <a:sx n="93" d="100"/>
          <a:sy n="93" d="100"/>
        </p:scale>
        <p:origin x="51" y="63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867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handoutMaster" Target="handoutMasters/handoutMaster1.xml"/><Relationship Id="rId65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5331E5-9FA8-4019-9973-032FE8EE0790}" type="doc">
      <dgm:prSet loTypeId="urn:microsoft.com/office/officeart/2005/8/layout/hProcess6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7AD2AD-7FBB-4DF1-8FED-003132E09079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/>
            <a:t>Problem Arises</a:t>
          </a:r>
        </a:p>
      </dgm:t>
    </dgm:pt>
    <dgm:pt modelId="{6E672768-C583-433C-8FE0-DC151D50F9E8}" type="parTrans" cxnId="{736EAB0C-41B4-4FCA-B48F-63791FB22BF1}">
      <dgm:prSet/>
      <dgm:spPr/>
      <dgm:t>
        <a:bodyPr/>
        <a:lstStyle/>
        <a:p>
          <a:endParaRPr lang="en-US"/>
        </a:p>
      </dgm:t>
    </dgm:pt>
    <dgm:pt modelId="{82FFC4D6-9986-41D0-B36B-CB0E550BAB75}" type="sibTrans" cxnId="{736EAB0C-41B4-4FCA-B48F-63791FB22BF1}">
      <dgm:prSet/>
      <dgm:spPr/>
      <dgm:t>
        <a:bodyPr/>
        <a:lstStyle/>
        <a:p>
          <a:endParaRPr lang="en-US"/>
        </a:p>
      </dgm:t>
    </dgm:pt>
    <dgm:pt modelId="{A2ECBD75-9B51-400F-90AA-7CAEB780F12E}">
      <dgm:prSet phldrT="[Text]"/>
      <dgm:spPr>
        <a:solidFill>
          <a:srgbClr val="E3CEA3">
            <a:alpha val="90000"/>
          </a:srgbClr>
        </a:solidFill>
      </dgm:spPr>
      <dgm:t>
        <a:bodyPr/>
        <a:lstStyle/>
        <a:p>
          <a:r>
            <a:rPr lang="en-US" dirty="0"/>
            <a:t>Opportunity is born</a:t>
          </a:r>
        </a:p>
      </dgm:t>
    </dgm:pt>
    <dgm:pt modelId="{53837064-F954-44F1-906C-76181EFA2617}" type="parTrans" cxnId="{F5261C68-B9D5-4C66-8265-B2C3F1A4F95A}">
      <dgm:prSet/>
      <dgm:spPr/>
      <dgm:t>
        <a:bodyPr/>
        <a:lstStyle/>
        <a:p>
          <a:endParaRPr lang="en-US"/>
        </a:p>
      </dgm:t>
    </dgm:pt>
    <dgm:pt modelId="{DF608F3D-6BD7-4625-8F39-03FC95841C6C}" type="sibTrans" cxnId="{F5261C68-B9D5-4C66-8265-B2C3F1A4F95A}">
      <dgm:prSet/>
      <dgm:spPr/>
      <dgm:t>
        <a:bodyPr/>
        <a:lstStyle/>
        <a:p>
          <a:endParaRPr lang="en-US"/>
        </a:p>
      </dgm:t>
    </dgm:pt>
    <dgm:pt modelId="{B54E3B7A-20B2-4F78-A2DC-6832540A44CB}">
      <dgm:prSet phldrT="[Text]"/>
      <dgm:spPr>
        <a:solidFill>
          <a:srgbClr val="E3CEA3">
            <a:alpha val="90000"/>
          </a:srgbClr>
        </a:solidFill>
      </dgm:spPr>
      <dgm:t>
        <a:bodyPr/>
        <a:lstStyle/>
        <a:p>
          <a:r>
            <a:rPr lang="en-US" dirty="0"/>
            <a:t>Customer researches &amp; gathers info</a:t>
          </a:r>
        </a:p>
      </dgm:t>
    </dgm:pt>
    <dgm:pt modelId="{80D353FB-9F9E-407E-8F70-4F9E6B528443}" type="parTrans" cxnId="{5696FA7D-3EA0-45D9-BED7-418716C11E0B}">
      <dgm:prSet/>
      <dgm:spPr/>
      <dgm:t>
        <a:bodyPr/>
        <a:lstStyle/>
        <a:p>
          <a:endParaRPr lang="en-US"/>
        </a:p>
      </dgm:t>
    </dgm:pt>
    <dgm:pt modelId="{BBE38A16-5758-4C3F-A091-564E5C1FBD47}" type="sibTrans" cxnId="{5696FA7D-3EA0-45D9-BED7-418716C11E0B}">
      <dgm:prSet/>
      <dgm:spPr/>
      <dgm:t>
        <a:bodyPr/>
        <a:lstStyle/>
        <a:p>
          <a:endParaRPr lang="en-US"/>
        </a:p>
      </dgm:t>
    </dgm:pt>
    <dgm:pt modelId="{2319DD81-5D96-47CD-9585-1A0141DA26AC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/>
            <a:t>Competition</a:t>
          </a:r>
        </a:p>
      </dgm:t>
    </dgm:pt>
    <dgm:pt modelId="{57CCC098-18E0-4A2C-B7C5-B83B18BA1859}" type="parTrans" cxnId="{9C6375F6-6240-4910-9D51-751F8D9C1C99}">
      <dgm:prSet/>
      <dgm:spPr/>
      <dgm:t>
        <a:bodyPr/>
        <a:lstStyle/>
        <a:p>
          <a:endParaRPr lang="en-US"/>
        </a:p>
      </dgm:t>
    </dgm:pt>
    <dgm:pt modelId="{654268D4-F042-44E3-9B53-A7E9CBB44F9B}" type="sibTrans" cxnId="{9C6375F6-6240-4910-9D51-751F8D9C1C99}">
      <dgm:prSet/>
      <dgm:spPr/>
      <dgm:t>
        <a:bodyPr/>
        <a:lstStyle/>
        <a:p>
          <a:endParaRPr lang="en-US"/>
        </a:p>
      </dgm:t>
    </dgm:pt>
    <dgm:pt modelId="{30188A6A-4629-4FC0-8607-7B334684D5E1}">
      <dgm:prSet phldrT="[Text]"/>
      <dgm:spPr>
        <a:solidFill>
          <a:srgbClr val="E3CEA3">
            <a:alpha val="90000"/>
          </a:srgbClr>
        </a:solidFill>
      </dgm:spPr>
      <dgm:t>
        <a:bodyPr/>
        <a:lstStyle/>
        <a:p>
          <a:r>
            <a:rPr lang="en-US" dirty="0"/>
            <a:t>Customer brings solution to street </a:t>
          </a:r>
        </a:p>
      </dgm:t>
    </dgm:pt>
    <dgm:pt modelId="{A730E265-2EE0-4DE0-8D9A-16B088FF66A3}" type="parTrans" cxnId="{FA7B763D-F27C-46AB-AB0C-23EC7A398EC7}">
      <dgm:prSet/>
      <dgm:spPr/>
      <dgm:t>
        <a:bodyPr/>
        <a:lstStyle/>
        <a:p>
          <a:endParaRPr lang="en-US"/>
        </a:p>
      </dgm:t>
    </dgm:pt>
    <dgm:pt modelId="{C582D684-F9DF-44D7-8188-9549F83B59CF}" type="sibTrans" cxnId="{FA7B763D-F27C-46AB-AB0C-23EC7A398EC7}">
      <dgm:prSet/>
      <dgm:spPr/>
      <dgm:t>
        <a:bodyPr/>
        <a:lstStyle/>
        <a:p>
          <a:endParaRPr lang="en-US"/>
        </a:p>
      </dgm:t>
    </dgm:pt>
    <dgm:pt modelId="{3D3938BC-393D-42DB-A488-4FB2E4AF330F}">
      <dgm:prSet phldrT="[Text]"/>
      <dgm:spPr>
        <a:solidFill>
          <a:srgbClr val="E3CEA3">
            <a:alpha val="90000"/>
          </a:srgbClr>
        </a:solidFill>
      </dgm:spPr>
      <dgm:t>
        <a:bodyPr/>
        <a:lstStyle/>
        <a:p>
          <a:r>
            <a:rPr lang="en-US" dirty="0"/>
            <a:t>We Compete</a:t>
          </a:r>
        </a:p>
      </dgm:t>
    </dgm:pt>
    <dgm:pt modelId="{A48877DD-1AA0-40CB-97AF-98CED42828D9}" type="parTrans" cxnId="{FDFC130C-261A-441C-B44E-F37ACFE67BD6}">
      <dgm:prSet/>
      <dgm:spPr/>
      <dgm:t>
        <a:bodyPr/>
        <a:lstStyle/>
        <a:p>
          <a:endParaRPr lang="en-US"/>
        </a:p>
      </dgm:t>
    </dgm:pt>
    <dgm:pt modelId="{A246AC63-5D1A-4490-8714-3F1E9F5DB9E5}" type="sibTrans" cxnId="{FDFC130C-261A-441C-B44E-F37ACFE67BD6}">
      <dgm:prSet/>
      <dgm:spPr/>
      <dgm:t>
        <a:bodyPr/>
        <a:lstStyle/>
        <a:p>
          <a:endParaRPr lang="en-US"/>
        </a:p>
      </dgm:t>
    </dgm:pt>
    <dgm:pt modelId="{12796BC9-96C2-47F1-900F-A7A8475F1995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/>
            <a:t>Decision</a:t>
          </a:r>
        </a:p>
      </dgm:t>
    </dgm:pt>
    <dgm:pt modelId="{68EF2802-D80A-476F-A608-5C35F5538AF7}" type="parTrans" cxnId="{136A9993-6DC1-46C0-BA9E-37DE98387FCF}">
      <dgm:prSet/>
      <dgm:spPr/>
      <dgm:t>
        <a:bodyPr/>
        <a:lstStyle/>
        <a:p>
          <a:endParaRPr lang="en-US"/>
        </a:p>
      </dgm:t>
    </dgm:pt>
    <dgm:pt modelId="{125FA83C-AB11-4065-B021-948108A9099E}" type="sibTrans" cxnId="{136A9993-6DC1-46C0-BA9E-37DE98387FCF}">
      <dgm:prSet/>
      <dgm:spPr/>
      <dgm:t>
        <a:bodyPr/>
        <a:lstStyle/>
        <a:p>
          <a:endParaRPr lang="en-US"/>
        </a:p>
      </dgm:t>
    </dgm:pt>
    <dgm:pt modelId="{2BB78B4A-656F-4FC2-A0C6-BC788EBB7D71}">
      <dgm:prSet phldrT="[Text]"/>
      <dgm:spPr>
        <a:solidFill>
          <a:srgbClr val="E3CEA3">
            <a:alpha val="90000"/>
          </a:srgbClr>
        </a:solidFill>
      </dgm:spPr>
      <dgm:t>
        <a:bodyPr/>
        <a:lstStyle/>
        <a:p>
          <a:r>
            <a:rPr lang="en-US" dirty="0"/>
            <a:t>Winner best meets their solution</a:t>
          </a:r>
        </a:p>
      </dgm:t>
    </dgm:pt>
    <dgm:pt modelId="{FD1515AB-0C1A-45FA-8CBA-2955D56B585D}" type="parTrans" cxnId="{37D18F9E-411C-4BBB-8C8C-46F008072F40}">
      <dgm:prSet/>
      <dgm:spPr/>
      <dgm:t>
        <a:bodyPr/>
        <a:lstStyle/>
        <a:p>
          <a:endParaRPr lang="en-US"/>
        </a:p>
      </dgm:t>
    </dgm:pt>
    <dgm:pt modelId="{85189655-0624-479D-A800-6463EEC35F2D}" type="sibTrans" cxnId="{37D18F9E-411C-4BBB-8C8C-46F008072F40}">
      <dgm:prSet/>
      <dgm:spPr/>
      <dgm:t>
        <a:bodyPr/>
        <a:lstStyle/>
        <a:p>
          <a:endParaRPr lang="en-US"/>
        </a:p>
      </dgm:t>
    </dgm:pt>
    <dgm:pt modelId="{2E549373-9AE6-4FC3-9755-9F9E5A61A5A3}">
      <dgm:prSet phldrT="[Text]"/>
      <dgm:spPr>
        <a:solidFill>
          <a:srgbClr val="E3CEA3">
            <a:alpha val="90000"/>
          </a:srgbClr>
        </a:solidFill>
      </dgm:spPr>
      <dgm:t>
        <a:bodyPr/>
        <a:lstStyle/>
        <a:p>
          <a:r>
            <a:rPr lang="en-US" dirty="0"/>
            <a:t>Price driven</a:t>
          </a:r>
        </a:p>
      </dgm:t>
    </dgm:pt>
    <dgm:pt modelId="{C36C08E0-9FF0-482F-B47F-2BBB0E876103}" type="parTrans" cxnId="{69593B51-0632-4E0C-A1E2-E156BC7FF01B}">
      <dgm:prSet/>
      <dgm:spPr/>
      <dgm:t>
        <a:bodyPr/>
        <a:lstStyle/>
        <a:p>
          <a:endParaRPr lang="en-US"/>
        </a:p>
      </dgm:t>
    </dgm:pt>
    <dgm:pt modelId="{F46BD3A7-D2DD-4B43-B73B-472F1469E439}" type="sibTrans" cxnId="{69593B51-0632-4E0C-A1E2-E156BC7FF01B}">
      <dgm:prSet/>
      <dgm:spPr/>
      <dgm:t>
        <a:bodyPr/>
        <a:lstStyle/>
        <a:p>
          <a:endParaRPr lang="en-US"/>
        </a:p>
      </dgm:t>
    </dgm:pt>
    <dgm:pt modelId="{BE619998-AE48-4597-9FF4-78FF4B4C5C13}" type="pres">
      <dgm:prSet presAssocID="{EF5331E5-9FA8-4019-9973-032FE8EE0790}" presName="theList" presStyleCnt="0">
        <dgm:presLayoutVars>
          <dgm:dir/>
          <dgm:animLvl val="lvl"/>
          <dgm:resizeHandles val="exact"/>
        </dgm:presLayoutVars>
      </dgm:prSet>
      <dgm:spPr/>
    </dgm:pt>
    <dgm:pt modelId="{02C85DD2-1151-440B-BDAC-5800D2134AA3}" type="pres">
      <dgm:prSet presAssocID="{A67AD2AD-7FBB-4DF1-8FED-003132E09079}" presName="compNode" presStyleCnt="0"/>
      <dgm:spPr/>
    </dgm:pt>
    <dgm:pt modelId="{BD59F117-19DF-4D66-9842-11A54413C81E}" type="pres">
      <dgm:prSet presAssocID="{A67AD2AD-7FBB-4DF1-8FED-003132E09079}" presName="noGeometry" presStyleCnt="0"/>
      <dgm:spPr/>
    </dgm:pt>
    <dgm:pt modelId="{A7C5C474-4563-4B38-8237-C8BCD9DBE758}" type="pres">
      <dgm:prSet presAssocID="{A67AD2AD-7FBB-4DF1-8FED-003132E09079}" presName="childTextVisible" presStyleLbl="bgAccFollowNode1" presStyleIdx="0" presStyleCnt="3">
        <dgm:presLayoutVars>
          <dgm:bulletEnabled val="1"/>
        </dgm:presLayoutVars>
      </dgm:prSet>
      <dgm:spPr/>
    </dgm:pt>
    <dgm:pt modelId="{7BC8C080-BA14-43BF-8C31-507866A9FDBE}" type="pres">
      <dgm:prSet presAssocID="{A67AD2AD-7FBB-4DF1-8FED-003132E09079}" presName="childTextHidden" presStyleLbl="bgAccFollowNode1" presStyleIdx="0" presStyleCnt="3"/>
      <dgm:spPr/>
    </dgm:pt>
    <dgm:pt modelId="{4AA79A66-B819-4DD8-AC6D-CB0B7FA7AD7D}" type="pres">
      <dgm:prSet presAssocID="{A67AD2AD-7FBB-4DF1-8FED-003132E09079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5A5CC980-9EF0-4F5E-B827-B436CD203D25}" type="pres">
      <dgm:prSet presAssocID="{A67AD2AD-7FBB-4DF1-8FED-003132E09079}" presName="aSpace" presStyleCnt="0"/>
      <dgm:spPr/>
    </dgm:pt>
    <dgm:pt modelId="{1D6E6692-740C-490B-9084-8FAC64BC684E}" type="pres">
      <dgm:prSet presAssocID="{2319DD81-5D96-47CD-9585-1A0141DA26AC}" presName="compNode" presStyleCnt="0"/>
      <dgm:spPr/>
    </dgm:pt>
    <dgm:pt modelId="{D0360933-B813-4F1F-8EE0-4D276BBFAB73}" type="pres">
      <dgm:prSet presAssocID="{2319DD81-5D96-47CD-9585-1A0141DA26AC}" presName="noGeometry" presStyleCnt="0"/>
      <dgm:spPr/>
    </dgm:pt>
    <dgm:pt modelId="{424C9F54-67AB-4162-ADCD-4CFE3E84F42C}" type="pres">
      <dgm:prSet presAssocID="{2319DD81-5D96-47CD-9585-1A0141DA26AC}" presName="childTextVisible" presStyleLbl="bgAccFollowNode1" presStyleIdx="1" presStyleCnt="3">
        <dgm:presLayoutVars>
          <dgm:bulletEnabled val="1"/>
        </dgm:presLayoutVars>
      </dgm:prSet>
      <dgm:spPr/>
    </dgm:pt>
    <dgm:pt modelId="{66279B65-46AA-43E4-A8E7-2C980272C4BB}" type="pres">
      <dgm:prSet presAssocID="{2319DD81-5D96-47CD-9585-1A0141DA26AC}" presName="childTextHidden" presStyleLbl="bgAccFollowNode1" presStyleIdx="1" presStyleCnt="3"/>
      <dgm:spPr/>
    </dgm:pt>
    <dgm:pt modelId="{6F71D142-136A-44CF-85EC-B2A1B817E241}" type="pres">
      <dgm:prSet presAssocID="{2319DD81-5D96-47CD-9585-1A0141DA26AC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50762EE6-4786-4C12-BD34-7F5E9397A10C}" type="pres">
      <dgm:prSet presAssocID="{2319DD81-5D96-47CD-9585-1A0141DA26AC}" presName="aSpace" presStyleCnt="0"/>
      <dgm:spPr/>
    </dgm:pt>
    <dgm:pt modelId="{BBEE6F78-4761-43A2-88E6-D88E7FAE0069}" type="pres">
      <dgm:prSet presAssocID="{12796BC9-96C2-47F1-900F-A7A8475F1995}" presName="compNode" presStyleCnt="0"/>
      <dgm:spPr/>
    </dgm:pt>
    <dgm:pt modelId="{A50CDE9C-6184-4768-8B0A-C73C654DC437}" type="pres">
      <dgm:prSet presAssocID="{12796BC9-96C2-47F1-900F-A7A8475F1995}" presName="noGeometry" presStyleCnt="0"/>
      <dgm:spPr/>
    </dgm:pt>
    <dgm:pt modelId="{4D505E1A-0A97-4DE6-8A82-4A6E355C2AD5}" type="pres">
      <dgm:prSet presAssocID="{12796BC9-96C2-47F1-900F-A7A8475F1995}" presName="childTextVisible" presStyleLbl="bgAccFollowNode1" presStyleIdx="2" presStyleCnt="3">
        <dgm:presLayoutVars>
          <dgm:bulletEnabled val="1"/>
        </dgm:presLayoutVars>
      </dgm:prSet>
      <dgm:spPr/>
    </dgm:pt>
    <dgm:pt modelId="{AA5986D1-2BBD-4A33-8874-65CC343D2ABA}" type="pres">
      <dgm:prSet presAssocID="{12796BC9-96C2-47F1-900F-A7A8475F1995}" presName="childTextHidden" presStyleLbl="bgAccFollowNode1" presStyleIdx="2" presStyleCnt="3"/>
      <dgm:spPr/>
    </dgm:pt>
    <dgm:pt modelId="{7814A70E-9627-47E1-8665-920B27F568A3}" type="pres">
      <dgm:prSet presAssocID="{12796BC9-96C2-47F1-900F-A7A8475F1995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FDFC130C-261A-441C-B44E-F37ACFE67BD6}" srcId="{2319DD81-5D96-47CD-9585-1A0141DA26AC}" destId="{3D3938BC-393D-42DB-A488-4FB2E4AF330F}" srcOrd="1" destOrd="0" parTransId="{A48877DD-1AA0-40CB-97AF-98CED42828D9}" sibTransId="{A246AC63-5D1A-4490-8714-3F1E9F5DB9E5}"/>
    <dgm:cxn modelId="{736EAB0C-41B4-4FCA-B48F-63791FB22BF1}" srcId="{EF5331E5-9FA8-4019-9973-032FE8EE0790}" destId="{A67AD2AD-7FBB-4DF1-8FED-003132E09079}" srcOrd="0" destOrd="0" parTransId="{6E672768-C583-433C-8FE0-DC151D50F9E8}" sibTransId="{82FFC4D6-9986-41D0-B36B-CB0E550BAB75}"/>
    <dgm:cxn modelId="{4C651C0D-324E-4CBC-9405-EB9B6A421CE7}" type="presOf" srcId="{B54E3B7A-20B2-4F78-A2DC-6832540A44CB}" destId="{A7C5C474-4563-4B38-8237-C8BCD9DBE758}" srcOrd="0" destOrd="1" presId="urn:microsoft.com/office/officeart/2005/8/layout/hProcess6"/>
    <dgm:cxn modelId="{0EE55B1C-6EF2-4DAF-8230-22E2E751E6E6}" type="presOf" srcId="{3D3938BC-393D-42DB-A488-4FB2E4AF330F}" destId="{424C9F54-67AB-4162-ADCD-4CFE3E84F42C}" srcOrd="0" destOrd="1" presId="urn:microsoft.com/office/officeart/2005/8/layout/hProcess6"/>
    <dgm:cxn modelId="{DA6BD820-B492-4A46-BC63-4FB9429A54F8}" type="presOf" srcId="{2E549373-9AE6-4FC3-9755-9F9E5A61A5A3}" destId="{AA5986D1-2BBD-4A33-8874-65CC343D2ABA}" srcOrd="1" destOrd="1" presId="urn:microsoft.com/office/officeart/2005/8/layout/hProcess6"/>
    <dgm:cxn modelId="{707C1A31-9CFC-4C43-9F87-1F82AE3C961B}" type="presOf" srcId="{12796BC9-96C2-47F1-900F-A7A8475F1995}" destId="{7814A70E-9627-47E1-8665-920B27F568A3}" srcOrd="0" destOrd="0" presId="urn:microsoft.com/office/officeart/2005/8/layout/hProcess6"/>
    <dgm:cxn modelId="{1BB53C38-3D28-4763-AD5C-BA7C6FF6B531}" type="presOf" srcId="{A67AD2AD-7FBB-4DF1-8FED-003132E09079}" destId="{4AA79A66-B819-4DD8-AC6D-CB0B7FA7AD7D}" srcOrd="0" destOrd="0" presId="urn:microsoft.com/office/officeart/2005/8/layout/hProcess6"/>
    <dgm:cxn modelId="{A8E39C3C-3DB8-4AFC-9FDC-EDCA294A154C}" type="presOf" srcId="{A2ECBD75-9B51-400F-90AA-7CAEB780F12E}" destId="{7BC8C080-BA14-43BF-8C31-507866A9FDBE}" srcOrd="1" destOrd="0" presId="urn:microsoft.com/office/officeart/2005/8/layout/hProcess6"/>
    <dgm:cxn modelId="{FA7B763D-F27C-46AB-AB0C-23EC7A398EC7}" srcId="{2319DD81-5D96-47CD-9585-1A0141DA26AC}" destId="{30188A6A-4629-4FC0-8607-7B334684D5E1}" srcOrd="0" destOrd="0" parTransId="{A730E265-2EE0-4DE0-8D9A-16B088FF66A3}" sibTransId="{C582D684-F9DF-44D7-8188-9549F83B59CF}"/>
    <dgm:cxn modelId="{F5261C68-B9D5-4C66-8265-B2C3F1A4F95A}" srcId="{A67AD2AD-7FBB-4DF1-8FED-003132E09079}" destId="{A2ECBD75-9B51-400F-90AA-7CAEB780F12E}" srcOrd="0" destOrd="0" parTransId="{53837064-F954-44F1-906C-76181EFA2617}" sibTransId="{DF608F3D-6BD7-4625-8F39-03FC95841C6C}"/>
    <dgm:cxn modelId="{3977986F-E1CD-4170-A3E5-C6A64AE8AB6C}" type="presOf" srcId="{A2ECBD75-9B51-400F-90AA-7CAEB780F12E}" destId="{A7C5C474-4563-4B38-8237-C8BCD9DBE758}" srcOrd="0" destOrd="0" presId="urn:microsoft.com/office/officeart/2005/8/layout/hProcess6"/>
    <dgm:cxn modelId="{69593B51-0632-4E0C-A1E2-E156BC7FF01B}" srcId="{12796BC9-96C2-47F1-900F-A7A8475F1995}" destId="{2E549373-9AE6-4FC3-9755-9F9E5A61A5A3}" srcOrd="1" destOrd="0" parTransId="{C36C08E0-9FF0-482F-B47F-2BBB0E876103}" sibTransId="{F46BD3A7-D2DD-4B43-B73B-472F1469E439}"/>
    <dgm:cxn modelId="{5696FA7D-3EA0-45D9-BED7-418716C11E0B}" srcId="{A67AD2AD-7FBB-4DF1-8FED-003132E09079}" destId="{B54E3B7A-20B2-4F78-A2DC-6832540A44CB}" srcOrd="1" destOrd="0" parTransId="{80D353FB-9F9E-407E-8F70-4F9E6B528443}" sibTransId="{BBE38A16-5758-4C3F-A091-564E5C1FBD47}"/>
    <dgm:cxn modelId="{95580A81-327F-48F1-BC87-7B4CF39E65D8}" type="presOf" srcId="{2BB78B4A-656F-4FC2-A0C6-BC788EBB7D71}" destId="{AA5986D1-2BBD-4A33-8874-65CC343D2ABA}" srcOrd="1" destOrd="0" presId="urn:microsoft.com/office/officeart/2005/8/layout/hProcess6"/>
    <dgm:cxn modelId="{136A9993-6DC1-46C0-BA9E-37DE98387FCF}" srcId="{EF5331E5-9FA8-4019-9973-032FE8EE0790}" destId="{12796BC9-96C2-47F1-900F-A7A8475F1995}" srcOrd="2" destOrd="0" parTransId="{68EF2802-D80A-476F-A608-5C35F5538AF7}" sibTransId="{125FA83C-AB11-4065-B021-948108A9099E}"/>
    <dgm:cxn modelId="{AEFAB794-817E-429E-9C28-728FD5721A18}" type="presOf" srcId="{30188A6A-4629-4FC0-8607-7B334684D5E1}" destId="{66279B65-46AA-43E4-A8E7-2C980272C4BB}" srcOrd="1" destOrd="0" presId="urn:microsoft.com/office/officeart/2005/8/layout/hProcess6"/>
    <dgm:cxn modelId="{37D18F9E-411C-4BBB-8C8C-46F008072F40}" srcId="{12796BC9-96C2-47F1-900F-A7A8475F1995}" destId="{2BB78B4A-656F-4FC2-A0C6-BC788EBB7D71}" srcOrd="0" destOrd="0" parTransId="{FD1515AB-0C1A-45FA-8CBA-2955D56B585D}" sibTransId="{85189655-0624-479D-A800-6463EEC35F2D}"/>
    <dgm:cxn modelId="{7FF07BA5-7A1B-43BE-852C-0F82D13396B4}" type="presOf" srcId="{30188A6A-4629-4FC0-8607-7B334684D5E1}" destId="{424C9F54-67AB-4162-ADCD-4CFE3E84F42C}" srcOrd="0" destOrd="0" presId="urn:microsoft.com/office/officeart/2005/8/layout/hProcess6"/>
    <dgm:cxn modelId="{1D1E8AAD-9A2F-425A-A0AF-5956BA3A81DA}" type="presOf" srcId="{3D3938BC-393D-42DB-A488-4FB2E4AF330F}" destId="{66279B65-46AA-43E4-A8E7-2C980272C4BB}" srcOrd="1" destOrd="1" presId="urn:microsoft.com/office/officeart/2005/8/layout/hProcess6"/>
    <dgm:cxn modelId="{0482AEAE-24AE-48BF-9E89-A4A1B3324EC8}" type="presOf" srcId="{EF5331E5-9FA8-4019-9973-032FE8EE0790}" destId="{BE619998-AE48-4597-9FF4-78FF4B4C5C13}" srcOrd="0" destOrd="0" presId="urn:microsoft.com/office/officeart/2005/8/layout/hProcess6"/>
    <dgm:cxn modelId="{0D1B78D9-158B-4E90-A91E-2A518F97FFD5}" type="presOf" srcId="{2E549373-9AE6-4FC3-9755-9F9E5A61A5A3}" destId="{4D505E1A-0A97-4DE6-8A82-4A6E355C2AD5}" srcOrd="0" destOrd="1" presId="urn:microsoft.com/office/officeart/2005/8/layout/hProcess6"/>
    <dgm:cxn modelId="{0A5869F2-8CC4-4D05-A31F-E2FDCA8AB482}" type="presOf" srcId="{2BB78B4A-656F-4FC2-A0C6-BC788EBB7D71}" destId="{4D505E1A-0A97-4DE6-8A82-4A6E355C2AD5}" srcOrd="0" destOrd="0" presId="urn:microsoft.com/office/officeart/2005/8/layout/hProcess6"/>
    <dgm:cxn modelId="{9C6375F6-6240-4910-9D51-751F8D9C1C99}" srcId="{EF5331E5-9FA8-4019-9973-032FE8EE0790}" destId="{2319DD81-5D96-47CD-9585-1A0141DA26AC}" srcOrd="1" destOrd="0" parTransId="{57CCC098-18E0-4A2C-B7C5-B83B18BA1859}" sibTransId="{654268D4-F042-44E3-9B53-A7E9CBB44F9B}"/>
    <dgm:cxn modelId="{F54B81F8-774C-4CA7-A418-23248A1C1A19}" type="presOf" srcId="{B54E3B7A-20B2-4F78-A2DC-6832540A44CB}" destId="{7BC8C080-BA14-43BF-8C31-507866A9FDBE}" srcOrd="1" destOrd="1" presId="urn:microsoft.com/office/officeart/2005/8/layout/hProcess6"/>
    <dgm:cxn modelId="{D848B6FE-56F0-427D-ACD5-59853274F9D5}" type="presOf" srcId="{2319DD81-5D96-47CD-9585-1A0141DA26AC}" destId="{6F71D142-136A-44CF-85EC-B2A1B817E241}" srcOrd="0" destOrd="0" presId="urn:microsoft.com/office/officeart/2005/8/layout/hProcess6"/>
    <dgm:cxn modelId="{33B96480-84DA-4B7D-B6AE-179211AF94C6}" type="presParOf" srcId="{BE619998-AE48-4597-9FF4-78FF4B4C5C13}" destId="{02C85DD2-1151-440B-BDAC-5800D2134AA3}" srcOrd="0" destOrd="0" presId="urn:microsoft.com/office/officeart/2005/8/layout/hProcess6"/>
    <dgm:cxn modelId="{FFF47C6B-29FF-49B0-AC0D-474FDEB995EB}" type="presParOf" srcId="{02C85DD2-1151-440B-BDAC-5800D2134AA3}" destId="{BD59F117-19DF-4D66-9842-11A54413C81E}" srcOrd="0" destOrd="0" presId="urn:microsoft.com/office/officeart/2005/8/layout/hProcess6"/>
    <dgm:cxn modelId="{5C3E78CA-81CA-4FD2-93B2-9BACCAD97314}" type="presParOf" srcId="{02C85DD2-1151-440B-BDAC-5800D2134AA3}" destId="{A7C5C474-4563-4B38-8237-C8BCD9DBE758}" srcOrd="1" destOrd="0" presId="urn:microsoft.com/office/officeart/2005/8/layout/hProcess6"/>
    <dgm:cxn modelId="{153B864D-4745-43C7-8290-71D07F85AEA9}" type="presParOf" srcId="{02C85DD2-1151-440B-BDAC-5800D2134AA3}" destId="{7BC8C080-BA14-43BF-8C31-507866A9FDBE}" srcOrd="2" destOrd="0" presId="urn:microsoft.com/office/officeart/2005/8/layout/hProcess6"/>
    <dgm:cxn modelId="{0A8D61B4-72C9-4F83-AD57-ED6AC89F09BF}" type="presParOf" srcId="{02C85DD2-1151-440B-BDAC-5800D2134AA3}" destId="{4AA79A66-B819-4DD8-AC6D-CB0B7FA7AD7D}" srcOrd="3" destOrd="0" presId="urn:microsoft.com/office/officeart/2005/8/layout/hProcess6"/>
    <dgm:cxn modelId="{366B8C12-B76D-4390-A676-39FAB9DFD0B8}" type="presParOf" srcId="{BE619998-AE48-4597-9FF4-78FF4B4C5C13}" destId="{5A5CC980-9EF0-4F5E-B827-B436CD203D25}" srcOrd="1" destOrd="0" presId="urn:microsoft.com/office/officeart/2005/8/layout/hProcess6"/>
    <dgm:cxn modelId="{B0CB69BD-805D-43F9-AED7-4D0692CE8C3A}" type="presParOf" srcId="{BE619998-AE48-4597-9FF4-78FF4B4C5C13}" destId="{1D6E6692-740C-490B-9084-8FAC64BC684E}" srcOrd="2" destOrd="0" presId="urn:microsoft.com/office/officeart/2005/8/layout/hProcess6"/>
    <dgm:cxn modelId="{75EB3FCF-9D04-448F-86F4-93A92F4F0F75}" type="presParOf" srcId="{1D6E6692-740C-490B-9084-8FAC64BC684E}" destId="{D0360933-B813-4F1F-8EE0-4D276BBFAB73}" srcOrd="0" destOrd="0" presId="urn:microsoft.com/office/officeart/2005/8/layout/hProcess6"/>
    <dgm:cxn modelId="{B2190CBE-1A50-46FE-B890-BD05A7BDDA4E}" type="presParOf" srcId="{1D6E6692-740C-490B-9084-8FAC64BC684E}" destId="{424C9F54-67AB-4162-ADCD-4CFE3E84F42C}" srcOrd="1" destOrd="0" presId="urn:microsoft.com/office/officeart/2005/8/layout/hProcess6"/>
    <dgm:cxn modelId="{732BF417-0587-4743-821F-37D4A2E67778}" type="presParOf" srcId="{1D6E6692-740C-490B-9084-8FAC64BC684E}" destId="{66279B65-46AA-43E4-A8E7-2C980272C4BB}" srcOrd="2" destOrd="0" presId="urn:microsoft.com/office/officeart/2005/8/layout/hProcess6"/>
    <dgm:cxn modelId="{D3F73BDA-984C-42B2-A5CE-8CCA9B407EA8}" type="presParOf" srcId="{1D6E6692-740C-490B-9084-8FAC64BC684E}" destId="{6F71D142-136A-44CF-85EC-B2A1B817E241}" srcOrd="3" destOrd="0" presId="urn:microsoft.com/office/officeart/2005/8/layout/hProcess6"/>
    <dgm:cxn modelId="{C2476F65-2E78-454E-8C3A-63759F722E64}" type="presParOf" srcId="{BE619998-AE48-4597-9FF4-78FF4B4C5C13}" destId="{50762EE6-4786-4C12-BD34-7F5E9397A10C}" srcOrd="3" destOrd="0" presId="urn:microsoft.com/office/officeart/2005/8/layout/hProcess6"/>
    <dgm:cxn modelId="{F34F6629-7575-4819-9B6F-A3E1D946F1EE}" type="presParOf" srcId="{BE619998-AE48-4597-9FF4-78FF4B4C5C13}" destId="{BBEE6F78-4761-43A2-88E6-D88E7FAE0069}" srcOrd="4" destOrd="0" presId="urn:microsoft.com/office/officeart/2005/8/layout/hProcess6"/>
    <dgm:cxn modelId="{7DFA9693-AC96-4B31-9D19-8ECB9D906CA8}" type="presParOf" srcId="{BBEE6F78-4761-43A2-88E6-D88E7FAE0069}" destId="{A50CDE9C-6184-4768-8B0A-C73C654DC437}" srcOrd="0" destOrd="0" presId="urn:microsoft.com/office/officeart/2005/8/layout/hProcess6"/>
    <dgm:cxn modelId="{C6F9DAD1-8842-40C6-80CE-A1FBCE4D1D38}" type="presParOf" srcId="{BBEE6F78-4761-43A2-88E6-D88E7FAE0069}" destId="{4D505E1A-0A97-4DE6-8A82-4A6E355C2AD5}" srcOrd="1" destOrd="0" presId="urn:microsoft.com/office/officeart/2005/8/layout/hProcess6"/>
    <dgm:cxn modelId="{F3AA7858-83CE-4BBB-982A-C4DA0B742D3B}" type="presParOf" srcId="{BBEE6F78-4761-43A2-88E6-D88E7FAE0069}" destId="{AA5986D1-2BBD-4A33-8874-65CC343D2ABA}" srcOrd="2" destOrd="0" presId="urn:microsoft.com/office/officeart/2005/8/layout/hProcess6"/>
    <dgm:cxn modelId="{BF776A3E-2F8D-4C12-8EA1-7F11F4CCC4B1}" type="presParOf" srcId="{BBEE6F78-4761-43A2-88E6-D88E7FAE0069}" destId="{7814A70E-9627-47E1-8665-920B27F568A3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5331E5-9FA8-4019-9973-032FE8EE0790}" type="doc">
      <dgm:prSet loTypeId="urn:microsoft.com/office/officeart/2005/8/layout/hProcess6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7AD2AD-7FBB-4DF1-8FED-003132E09079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/>
            <a:t>Problem Arises</a:t>
          </a:r>
        </a:p>
      </dgm:t>
    </dgm:pt>
    <dgm:pt modelId="{6E672768-C583-433C-8FE0-DC151D50F9E8}" type="parTrans" cxnId="{736EAB0C-41B4-4FCA-B48F-63791FB22BF1}">
      <dgm:prSet/>
      <dgm:spPr/>
      <dgm:t>
        <a:bodyPr/>
        <a:lstStyle/>
        <a:p>
          <a:endParaRPr lang="en-US"/>
        </a:p>
      </dgm:t>
    </dgm:pt>
    <dgm:pt modelId="{82FFC4D6-9986-41D0-B36B-CB0E550BAB75}" type="sibTrans" cxnId="{736EAB0C-41B4-4FCA-B48F-63791FB22BF1}">
      <dgm:prSet/>
      <dgm:spPr/>
      <dgm:t>
        <a:bodyPr/>
        <a:lstStyle/>
        <a:p>
          <a:endParaRPr lang="en-US"/>
        </a:p>
      </dgm:t>
    </dgm:pt>
    <dgm:pt modelId="{A2ECBD75-9B51-400F-90AA-7CAEB780F12E}">
      <dgm:prSet phldrT="[Text]"/>
      <dgm:spPr>
        <a:solidFill>
          <a:srgbClr val="E3CEA3">
            <a:alpha val="90000"/>
          </a:srgbClr>
        </a:solidFill>
      </dgm:spPr>
      <dgm:t>
        <a:bodyPr/>
        <a:lstStyle/>
        <a:p>
          <a:r>
            <a:rPr lang="en-US" dirty="0"/>
            <a:t>Opportunity is born</a:t>
          </a:r>
        </a:p>
      </dgm:t>
    </dgm:pt>
    <dgm:pt modelId="{53837064-F954-44F1-906C-76181EFA2617}" type="parTrans" cxnId="{F5261C68-B9D5-4C66-8265-B2C3F1A4F95A}">
      <dgm:prSet/>
      <dgm:spPr/>
      <dgm:t>
        <a:bodyPr/>
        <a:lstStyle/>
        <a:p>
          <a:endParaRPr lang="en-US"/>
        </a:p>
      </dgm:t>
    </dgm:pt>
    <dgm:pt modelId="{DF608F3D-6BD7-4625-8F39-03FC95841C6C}" type="sibTrans" cxnId="{F5261C68-B9D5-4C66-8265-B2C3F1A4F95A}">
      <dgm:prSet/>
      <dgm:spPr/>
      <dgm:t>
        <a:bodyPr/>
        <a:lstStyle/>
        <a:p>
          <a:endParaRPr lang="en-US"/>
        </a:p>
      </dgm:t>
    </dgm:pt>
    <dgm:pt modelId="{B54E3B7A-20B2-4F78-A2DC-6832540A44CB}">
      <dgm:prSet phldrT="[Text]"/>
      <dgm:spPr>
        <a:solidFill>
          <a:srgbClr val="E3CEA3">
            <a:alpha val="90000"/>
          </a:srgbClr>
        </a:solidFill>
      </dgm:spPr>
      <dgm:t>
        <a:bodyPr/>
        <a:lstStyle/>
        <a:p>
          <a:r>
            <a:rPr lang="en-US" dirty="0"/>
            <a:t>Customer researches &amp; gathers info</a:t>
          </a:r>
        </a:p>
      </dgm:t>
    </dgm:pt>
    <dgm:pt modelId="{80D353FB-9F9E-407E-8F70-4F9E6B528443}" type="parTrans" cxnId="{5696FA7D-3EA0-45D9-BED7-418716C11E0B}">
      <dgm:prSet/>
      <dgm:spPr/>
      <dgm:t>
        <a:bodyPr/>
        <a:lstStyle/>
        <a:p>
          <a:endParaRPr lang="en-US"/>
        </a:p>
      </dgm:t>
    </dgm:pt>
    <dgm:pt modelId="{BBE38A16-5758-4C3F-A091-564E5C1FBD47}" type="sibTrans" cxnId="{5696FA7D-3EA0-45D9-BED7-418716C11E0B}">
      <dgm:prSet/>
      <dgm:spPr/>
      <dgm:t>
        <a:bodyPr/>
        <a:lstStyle/>
        <a:p>
          <a:endParaRPr lang="en-US"/>
        </a:p>
      </dgm:t>
    </dgm:pt>
    <dgm:pt modelId="{2319DD81-5D96-47CD-9585-1A0141DA26AC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/>
            <a:t>Competition</a:t>
          </a:r>
        </a:p>
      </dgm:t>
    </dgm:pt>
    <dgm:pt modelId="{57CCC098-18E0-4A2C-B7C5-B83B18BA1859}" type="parTrans" cxnId="{9C6375F6-6240-4910-9D51-751F8D9C1C99}">
      <dgm:prSet/>
      <dgm:spPr/>
      <dgm:t>
        <a:bodyPr/>
        <a:lstStyle/>
        <a:p>
          <a:endParaRPr lang="en-US"/>
        </a:p>
      </dgm:t>
    </dgm:pt>
    <dgm:pt modelId="{654268D4-F042-44E3-9B53-A7E9CBB44F9B}" type="sibTrans" cxnId="{9C6375F6-6240-4910-9D51-751F8D9C1C99}">
      <dgm:prSet/>
      <dgm:spPr/>
      <dgm:t>
        <a:bodyPr/>
        <a:lstStyle/>
        <a:p>
          <a:endParaRPr lang="en-US"/>
        </a:p>
      </dgm:t>
    </dgm:pt>
    <dgm:pt modelId="{30188A6A-4629-4FC0-8607-7B334684D5E1}">
      <dgm:prSet phldrT="[Text]"/>
      <dgm:spPr>
        <a:solidFill>
          <a:srgbClr val="E3CEA3">
            <a:alpha val="90000"/>
          </a:srgbClr>
        </a:solidFill>
      </dgm:spPr>
      <dgm:t>
        <a:bodyPr/>
        <a:lstStyle/>
        <a:p>
          <a:r>
            <a:rPr lang="en-US" dirty="0"/>
            <a:t>Customer brings solution to street </a:t>
          </a:r>
        </a:p>
      </dgm:t>
    </dgm:pt>
    <dgm:pt modelId="{A730E265-2EE0-4DE0-8D9A-16B088FF66A3}" type="parTrans" cxnId="{FA7B763D-F27C-46AB-AB0C-23EC7A398EC7}">
      <dgm:prSet/>
      <dgm:spPr/>
      <dgm:t>
        <a:bodyPr/>
        <a:lstStyle/>
        <a:p>
          <a:endParaRPr lang="en-US"/>
        </a:p>
      </dgm:t>
    </dgm:pt>
    <dgm:pt modelId="{C582D684-F9DF-44D7-8188-9549F83B59CF}" type="sibTrans" cxnId="{FA7B763D-F27C-46AB-AB0C-23EC7A398EC7}">
      <dgm:prSet/>
      <dgm:spPr/>
      <dgm:t>
        <a:bodyPr/>
        <a:lstStyle/>
        <a:p>
          <a:endParaRPr lang="en-US"/>
        </a:p>
      </dgm:t>
    </dgm:pt>
    <dgm:pt modelId="{3D3938BC-393D-42DB-A488-4FB2E4AF330F}">
      <dgm:prSet phldrT="[Text]"/>
      <dgm:spPr>
        <a:solidFill>
          <a:srgbClr val="E3CEA3">
            <a:alpha val="90000"/>
          </a:srgbClr>
        </a:solidFill>
      </dgm:spPr>
      <dgm:t>
        <a:bodyPr/>
        <a:lstStyle/>
        <a:p>
          <a:r>
            <a:rPr lang="en-US" dirty="0"/>
            <a:t>We Compete</a:t>
          </a:r>
        </a:p>
      </dgm:t>
    </dgm:pt>
    <dgm:pt modelId="{A48877DD-1AA0-40CB-97AF-98CED42828D9}" type="parTrans" cxnId="{FDFC130C-261A-441C-B44E-F37ACFE67BD6}">
      <dgm:prSet/>
      <dgm:spPr/>
      <dgm:t>
        <a:bodyPr/>
        <a:lstStyle/>
        <a:p>
          <a:endParaRPr lang="en-US"/>
        </a:p>
      </dgm:t>
    </dgm:pt>
    <dgm:pt modelId="{A246AC63-5D1A-4490-8714-3F1E9F5DB9E5}" type="sibTrans" cxnId="{FDFC130C-261A-441C-B44E-F37ACFE67BD6}">
      <dgm:prSet/>
      <dgm:spPr/>
      <dgm:t>
        <a:bodyPr/>
        <a:lstStyle/>
        <a:p>
          <a:endParaRPr lang="en-US"/>
        </a:p>
      </dgm:t>
    </dgm:pt>
    <dgm:pt modelId="{12796BC9-96C2-47F1-900F-A7A8475F1995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/>
            <a:t>Decision</a:t>
          </a:r>
        </a:p>
      </dgm:t>
    </dgm:pt>
    <dgm:pt modelId="{68EF2802-D80A-476F-A608-5C35F5538AF7}" type="parTrans" cxnId="{136A9993-6DC1-46C0-BA9E-37DE98387FCF}">
      <dgm:prSet/>
      <dgm:spPr/>
      <dgm:t>
        <a:bodyPr/>
        <a:lstStyle/>
        <a:p>
          <a:endParaRPr lang="en-US"/>
        </a:p>
      </dgm:t>
    </dgm:pt>
    <dgm:pt modelId="{125FA83C-AB11-4065-B021-948108A9099E}" type="sibTrans" cxnId="{136A9993-6DC1-46C0-BA9E-37DE98387FCF}">
      <dgm:prSet/>
      <dgm:spPr/>
      <dgm:t>
        <a:bodyPr/>
        <a:lstStyle/>
        <a:p>
          <a:endParaRPr lang="en-US"/>
        </a:p>
      </dgm:t>
    </dgm:pt>
    <dgm:pt modelId="{2BB78B4A-656F-4FC2-A0C6-BC788EBB7D71}">
      <dgm:prSet phldrT="[Text]"/>
      <dgm:spPr>
        <a:solidFill>
          <a:srgbClr val="E3CEA3">
            <a:alpha val="90000"/>
          </a:srgbClr>
        </a:solidFill>
      </dgm:spPr>
      <dgm:t>
        <a:bodyPr/>
        <a:lstStyle/>
        <a:p>
          <a:r>
            <a:rPr lang="en-US" dirty="0"/>
            <a:t>Winner best meets their solution</a:t>
          </a:r>
        </a:p>
      </dgm:t>
    </dgm:pt>
    <dgm:pt modelId="{FD1515AB-0C1A-45FA-8CBA-2955D56B585D}" type="parTrans" cxnId="{37D18F9E-411C-4BBB-8C8C-46F008072F40}">
      <dgm:prSet/>
      <dgm:spPr/>
      <dgm:t>
        <a:bodyPr/>
        <a:lstStyle/>
        <a:p>
          <a:endParaRPr lang="en-US"/>
        </a:p>
      </dgm:t>
    </dgm:pt>
    <dgm:pt modelId="{85189655-0624-479D-A800-6463EEC35F2D}" type="sibTrans" cxnId="{37D18F9E-411C-4BBB-8C8C-46F008072F40}">
      <dgm:prSet/>
      <dgm:spPr/>
      <dgm:t>
        <a:bodyPr/>
        <a:lstStyle/>
        <a:p>
          <a:endParaRPr lang="en-US"/>
        </a:p>
      </dgm:t>
    </dgm:pt>
    <dgm:pt modelId="{2E549373-9AE6-4FC3-9755-9F9E5A61A5A3}">
      <dgm:prSet phldrT="[Text]"/>
      <dgm:spPr>
        <a:solidFill>
          <a:srgbClr val="E3CEA3">
            <a:alpha val="90000"/>
          </a:srgbClr>
        </a:solidFill>
      </dgm:spPr>
      <dgm:t>
        <a:bodyPr/>
        <a:lstStyle/>
        <a:p>
          <a:r>
            <a:rPr lang="en-US" dirty="0"/>
            <a:t>Price driven</a:t>
          </a:r>
        </a:p>
      </dgm:t>
    </dgm:pt>
    <dgm:pt modelId="{C36C08E0-9FF0-482F-B47F-2BBB0E876103}" type="parTrans" cxnId="{69593B51-0632-4E0C-A1E2-E156BC7FF01B}">
      <dgm:prSet/>
      <dgm:spPr/>
      <dgm:t>
        <a:bodyPr/>
        <a:lstStyle/>
        <a:p>
          <a:endParaRPr lang="en-US"/>
        </a:p>
      </dgm:t>
    </dgm:pt>
    <dgm:pt modelId="{F46BD3A7-D2DD-4B43-B73B-472F1469E439}" type="sibTrans" cxnId="{69593B51-0632-4E0C-A1E2-E156BC7FF01B}">
      <dgm:prSet/>
      <dgm:spPr/>
      <dgm:t>
        <a:bodyPr/>
        <a:lstStyle/>
        <a:p>
          <a:endParaRPr lang="en-US"/>
        </a:p>
      </dgm:t>
    </dgm:pt>
    <dgm:pt modelId="{BE619998-AE48-4597-9FF4-78FF4B4C5C13}" type="pres">
      <dgm:prSet presAssocID="{EF5331E5-9FA8-4019-9973-032FE8EE0790}" presName="theList" presStyleCnt="0">
        <dgm:presLayoutVars>
          <dgm:dir/>
          <dgm:animLvl val="lvl"/>
          <dgm:resizeHandles val="exact"/>
        </dgm:presLayoutVars>
      </dgm:prSet>
      <dgm:spPr/>
    </dgm:pt>
    <dgm:pt modelId="{02C85DD2-1151-440B-BDAC-5800D2134AA3}" type="pres">
      <dgm:prSet presAssocID="{A67AD2AD-7FBB-4DF1-8FED-003132E09079}" presName="compNode" presStyleCnt="0"/>
      <dgm:spPr/>
    </dgm:pt>
    <dgm:pt modelId="{BD59F117-19DF-4D66-9842-11A54413C81E}" type="pres">
      <dgm:prSet presAssocID="{A67AD2AD-7FBB-4DF1-8FED-003132E09079}" presName="noGeometry" presStyleCnt="0"/>
      <dgm:spPr/>
    </dgm:pt>
    <dgm:pt modelId="{A7C5C474-4563-4B38-8237-C8BCD9DBE758}" type="pres">
      <dgm:prSet presAssocID="{A67AD2AD-7FBB-4DF1-8FED-003132E09079}" presName="childTextVisible" presStyleLbl="bgAccFollowNode1" presStyleIdx="0" presStyleCnt="3">
        <dgm:presLayoutVars>
          <dgm:bulletEnabled val="1"/>
        </dgm:presLayoutVars>
      </dgm:prSet>
      <dgm:spPr/>
    </dgm:pt>
    <dgm:pt modelId="{7BC8C080-BA14-43BF-8C31-507866A9FDBE}" type="pres">
      <dgm:prSet presAssocID="{A67AD2AD-7FBB-4DF1-8FED-003132E09079}" presName="childTextHidden" presStyleLbl="bgAccFollowNode1" presStyleIdx="0" presStyleCnt="3"/>
      <dgm:spPr/>
    </dgm:pt>
    <dgm:pt modelId="{4AA79A66-B819-4DD8-AC6D-CB0B7FA7AD7D}" type="pres">
      <dgm:prSet presAssocID="{A67AD2AD-7FBB-4DF1-8FED-003132E09079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5A5CC980-9EF0-4F5E-B827-B436CD203D25}" type="pres">
      <dgm:prSet presAssocID="{A67AD2AD-7FBB-4DF1-8FED-003132E09079}" presName="aSpace" presStyleCnt="0"/>
      <dgm:spPr/>
    </dgm:pt>
    <dgm:pt modelId="{1D6E6692-740C-490B-9084-8FAC64BC684E}" type="pres">
      <dgm:prSet presAssocID="{2319DD81-5D96-47CD-9585-1A0141DA26AC}" presName="compNode" presStyleCnt="0"/>
      <dgm:spPr/>
    </dgm:pt>
    <dgm:pt modelId="{D0360933-B813-4F1F-8EE0-4D276BBFAB73}" type="pres">
      <dgm:prSet presAssocID="{2319DD81-5D96-47CD-9585-1A0141DA26AC}" presName="noGeometry" presStyleCnt="0"/>
      <dgm:spPr/>
    </dgm:pt>
    <dgm:pt modelId="{424C9F54-67AB-4162-ADCD-4CFE3E84F42C}" type="pres">
      <dgm:prSet presAssocID="{2319DD81-5D96-47CD-9585-1A0141DA26AC}" presName="childTextVisible" presStyleLbl="bgAccFollowNode1" presStyleIdx="1" presStyleCnt="3">
        <dgm:presLayoutVars>
          <dgm:bulletEnabled val="1"/>
        </dgm:presLayoutVars>
      </dgm:prSet>
      <dgm:spPr/>
    </dgm:pt>
    <dgm:pt modelId="{66279B65-46AA-43E4-A8E7-2C980272C4BB}" type="pres">
      <dgm:prSet presAssocID="{2319DD81-5D96-47CD-9585-1A0141DA26AC}" presName="childTextHidden" presStyleLbl="bgAccFollowNode1" presStyleIdx="1" presStyleCnt="3"/>
      <dgm:spPr/>
    </dgm:pt>
    <dgm:pt modelId="{6F71D142-136A-44CF-85EC-B2A1B817E241}" type="pres">
      <dgm:prSet presAssocID="{2319DD81-5D96-47CD-9585-1A0141DA26AC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50762EE6-4786-4C12-BD34-7F5E9397A10C}" type="pres">
      <dgm:prSet presAssocID="{2319DD81-5D96-47CD-9585-1A0141DA26AC}" presName="aSpace" presStyleCnt="0"/>
      <dgm:spPr/>
    </dgm:pt>
    <dgm:pt modelId="{BBEE6F78-4761-43A2-88E6-D88E7FAE0069}" type="pres">
      <dgm:prSet presAssocID="{12796BC9-96C2-47F1-900F-A7A8475F1995}" presName="compNode" presStyleCnt="0"/>
      <dgm:spPr/>
    </dgm:pt>
    <dgm:pt modelId="{A50CDE9C-6184-4768-8B0A-C73C654DC437}" type="pres">
      <dgm:prSet presAssocID="{12796BC9-96C2-47F1-900F-A7A8475F1995}" presName="noGeometry" presStyleCnt="0"/>
      <dgm:spPr/>
    </dgm:pt>
    <dgm:pt modelId="{4D505E1A-0A97-4DE6-8A82-4A6E355C2AD5}" type="pres">
      <dgm:prSet presAssocID="{12796BC9-96C2-47F1-900F-A7A8475F1995}" presName="childTextVisible" presStyleLbl="bgAccFollowNode1" presStyleIdx="2" presStyleCnt="3">
        <dgm:presLayoutVars>
          <dgm:bulletEnabled val="1"/>
        </dgm:presLayoutVars>
      </dgm:prSet>
      <dgm:spPr/>
    </dgm:pt>
    <dgm:pt modelId="{AA5986D1-2BBD-4A33-8874-65CC343D2ABA}" type="pres">
      <dgm:prSet presAssocID="{12796BC9-96C2-47F1-900F-A7A8475F1995}" presName="childTextHidden" presStyleLbl="bgAccFollowNode1" presStyleIdx="2" presStyleCnt="3"/>
      <dgm:spPr/>
    </dgm:pt>
    <dgm:pt modelId="{7814A70E-9627-47E1-8665-920B27F568A3}" type="pres">
      <dgm:prSet presAssocID="{12796BC9-96C2-47F1-900F-A7A8475F1995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FDFC130C-261A-441C-B44E-F37ACFE67BD6}" srcId="{2319DD81-5D96-47CD-9585-1A0141DA26AC}" destId="{3D3938BC-393D-42DB-A488-4FB2E4AF330F}" srcOrd="1" destOrd="0" parTransId="{A48877DD-1AA0-40CB-97AF-98CED42828D9}" sibTransId="{A246AC63-5D1A-4490-8714-3F1E9F5DB9E5}"/>
    <dgm:cxn modelId="{736EAB0C-41B4-4FCA-B48F-63791FB22BF1}" srcId="{EF5331E5-9FA8-4019-9973-032FE8EE0790}" destId="{A67AD2AD-7FBB-4DF1-8FED-003132E09079}" srcOrd="0" destOrd="0" parTransId="{6E672768-C583-433C-8FE0-DC151D50F9E8}" sibTransId="{82FFC4D6-9986-41D0-B36B-CB0E550BAB75}"/>
    <dgm:cxn modelId="{4C651C0D-324E-4CBC-9405-EB9B6A421CE7}" type="presOf" srcId="{B54E3B7A-20B2-4F78-A2DC-6832540A44CB}" destId="{A7C5C474-4563-4B38-8237-C8BCD9DBE758}" srcOrd="0" destOrd="1" presId="urn:microsoft.com/office/officeart/2005/8/layout/hProcess6"/>
    <dgm:cxn modelId="{0EE55B1C-6EF2-4DAF-8230-22E2E751E6E6}" type="presOf" srcId="{3D3938BC-393D-42DB-A488-4FB2E4AF330F}" destId="{424C9F54-67AB-4162-ADCD-4CFE3E84F42C}" srcOrd="0" destOrd="1" presId="urn:microsoft.com/office/officeart/2005/8/layout/hProcess6"/>
    <dgm:cxn modelId="{DA6BD820-B492-4A46-BC63-4FB9429A54F8}" type="presOf" srcId="{2E549373-9AE6-4FC3-9755-9F9E5A61A5A3}" destId="{AA5986D1-2BBD-4A33-8874-65CC343D2ABA}" srcOrd="1" destOrd="1" presId="urn:microsoft.com/office/officeart/2005/8/layout/hProcess6"/>
    <dgm:cxn modelId="{707C1A31-9CFC-4C43-9F87-1F82AE3C961B}" type="presOf" srcId="{12796BC9-96C2-47F1-900F-A7A8475F1995}" destId="{7814A70E-9627-47E1-8665-920B27F568A3}" srcOrd="0" destOrd="0" presId="urn:microsoft.com/office/officeart/2005/8/layout/hProcess6"/>
    <dgm:cxn modelId="{1BB53C38-3D28-4763-AD5C-BA7C6FF6B531}" type="presOf" srcId="{A67AD2AD-7FBB-4DF1-8FED-003132E09079}" destId="{4AA79A66-B819-4DD8-AC6D-CB0B7FA7AD7D}" srcOrd="0" destOrd="0" presId="urn:microsoft.com/office/officeart/2005/8/layout/hProcess6"/>
    <dgm:cxn modelId="{A8E39C3C-3DB8-4AFC-9FDC-EDCA294A154C}" type="presOf" srcId="{A2ECBD75-9B51-400F-90AA-7CAEB780F12E}" destId="{7BC8C080-BA14-43BF-8C31-507866A9FDBE}" srcOrd="1" destOrd="0" presId="urn:microsoft.com/office/officeart/2005/8/layout/hProcess6"/>
    <dgm:cxn modelId="{FA7B763D-F27C-46AB-AB0C-23EC7A398EC7}" srcId="{2319DD81-5D96-47CD-9585-1A0141DA26AC}" destId="{30188A6A-4629-4FC0-8607-7B334684D5E1}" srcOrd="0" destOrd="0" parTransId="{A730E265-2EE0-4DE0-8D9A-16B088FF66A3}" sibTransId="{C582D684-F9DF-44D7-8188-9549F83B59CF}"/>
    <dgm:cxn modelId="{F5261C68-B9D5-4C66-8265-B2C3F1A4F95A}" srcId="{A67AD2AD-7FBB-4DF1-8FED-003132E09079}" destId="{A2ECBD75-9B51-400F-90AA-7CAEB780F12E}" srcOrd="0" destOrd="0" parTransId="{53837064-F954-44F1-906C-76181EFA2617}" sibTransId="{DF608F3D-6BD7-4625-8F39-03FC95841C6C}"/>
    <dgm:cxn modelId="{3977986F-E1CD-4170-A3E5-C6A64AE8AB6C}" type="presOf" srcId="{A2ECBD75-9B51-400F-90AA-7CAEB780F12E}" destId="{A7C5C474-4563-4B38-8237-C8BCD9DBE758}" srcOrd="0" destOrd="0" presId="urn:microsoft.com/office/officeart/2005/8/layout/hProcess6"/>
    <dgm:cxn modelId="{69593B51-0632-4E0C-A1E2-E156BC7FF01B}" srcId="{12796BC9-96C2-47F1-900F-A7A8475F1995}" destId="{2E549373-9AE6-4FC3-9755-9F9E5A61A5A3}" srcOrd="1" destOrd="0" parTransId="{C36C08E0-9FF0-482F-B47F-2BBB0E876103}" sibTransId="{F46BD3A7-D2DD-4B43-B73B-472F1469E439}"/>
    <dgm:cxn modelId="{5696FA7D-3EA0-45D9-BED7-418716C11E0B}" srcId="{A67AD2AD-7FBB-4DF1-8FED-003132E09079}" destId="{B54E3B7A-20B2-4F78-A2DC-6832540A44CB}" srcOrd="1" destOrd="0" parTransId="{80D353FB-9F9E-407E-8F70-4F9E6B528443}" sibTransId="{BBE38A16-5758-4C3F-A091-564E5C1FBD47}"/>
    <dgm:cxn modelId="{95580A81-327F-48F1-BC87-7B4CF39E65D8}" type="presOf" srcId="{2BB78B4A-656F-4FC2-A0C6-BC788EBB7D71}" destId="{AA5986D1-2BBD-4A33-8874-65CC343D2ABA}" srcOrd="1" destOrd="0" presId="urn:microsoft.com/office/officeart/2005/8/layout/hProcess6"/>
    <dgm:cxn modelId="{136A9993-6DC1-46C0-BA9E-37DE98387FCF}" srcId="{EF5331E5-9FA8-4019-9973-032FE8EE0790}" destId="{12796BC9-96C2-47F1-900F-A7A8475F1995}" srcOrd="2" destOrd="0" parTransId="{68EF2802-D80A-476F-A608-5C35F5538AF7}" sibTransId="{125FA83C-AB11-4065-B021-948108A9099E}"/>
    <dgm:cxn modelId="{AEFAB794-817E-429E-9C28-728FD5721A18}" type="presOf" srcId="{30188A6A-4629-4FC0-8607-7B334684D5E1}" destId="{66279B65-46AA-43E4-A8E7-2C980272C4BB}" srcOrd="1" destOrd="0" presId="urn:microsoft.com/office/officeart/2005/8/layout/hProcess6"/>
    <dgm:cxn modelId="{37D18F9E-411C-4BBB-8C8C-46F008072F40}" srcId="{12796BC9-96C2-47F1-900F-A7A8475F1995}" destId="{2BB78B4A-656F-4FC2-A0C6-BC788EBB7D71}" srcOrd="0" destOrd="0" parTransId="{FD1515AB-0C1A-45FA-8CBA-2955D56B585D}" sibTransId="{85189655-0624-479D-A800-6463EEC35F2D}"/>
    <dgm:cxn modelId="{7FF07BA5-7A1B-43BE-852C-0F82D13396B4}" type="presOf" srcId="{30188A6A-4629-4FC0-8607-7B334684D5E1}" destId="{424C9F54-67AB-4162-ADCD-4CFE3E84F42C}" srcOrd="0" destOrd="0" presId="urn:microsoft.com/office/officeart/2005/8/layout/hProcess6"/>
    <dgm:cxn modelId="{1D1E8AAD-9A2F-425A-A0AF-5956BA3A81DA}" type="presOf" srcId="{3D3938BC-393D-42DB-A488-4FB2E4AF330F}" destId="{66279B65-46AA-43E4-A8E7-2C980272C4BB}" srcOrd="1" destOrd="1" presId="urn:microsoft.com/office/officeart/2005/8/layout/hProcess6"/>
    <dgm:cxn modelId="{0482AEAE-24AE-48BF-9E89-A4A1B3324EC8}" type="presOf" srcId="{EF5331E5-9FA8-4019-9973-032FE8EE0790}" destId="{BE619998-AE48-4597-9FF4-78FF4B4C5C13}" srcOrd="0" destOrd="0" presId="urn:microsoft.com/office/officeart/2005/8/layout/hProcess6"/>
    <dgm:cxn modelId="{0D1B78D9-158B-4E90-A91E-2A518F97FFD5}" type="presOf" srcId="{2E549373-9AE6-4FC3-9755-9F9E5A61A5A3}" destId="{4D505E1A-0A97-4DE6-8A82-4A6E355C2AD5}" srcOrd="0" destOrd="1" presId="urn:microsoft.com/office/officeart/2005/8/layout/hProcess6"/>
    <dgm:cxn modelId="{0A5869F2-8CC4-4D05-A31F-E2FDCA8AB482}" type="presOf" srcId="{2BB78B4A-656F-4FC2-A0C6-BC788EBB7D71}" destId="{4D505E1A-0A97-4DE6-8A82-4A6E355C2AD5}" srcOrd="0" destOrd="0" presId="urn:microsoft.com/office/officeart/2005/8/layout/hProcess6"/>
    <dgm:cxn modelId="{9C6375F6-6240-4910-9D51-751F8D9C1C99}" srcId="{EF5331E5-9FA8-4019-9973-032FE8EE0790}" destId="{2319DD81-5D96-47CD-9585-1A0141DA26AC}" srcOrd="1" destOrd="0" parTransId="{57CCC098-18E0-4A2C-B7C5-B83B18BA1859}" sibTransId="{654268D4-F042-44E3-9B53-A7E9CBB44F9B}"/>
    <dgm:cxn modelId="{F54B81F8-774C-4CA7-A418-23248A1C1A19}" type="presOf" srcId="{B54E3B7A-20B2-4F78-A2DC-6832540A44CB}" destId="{7BC8C080-BA14-43BF-8C31-507866A9FDBE}" srcOrd="1" destOrd="1" presId="urn:microsoft.com/office/officeart/2005/8/layout/hProcess6"/>
    <dgm:cxn modelId="{D848B6FE-56F0-427D-ACD5-59853274F9D5}" type="presOf" srcId="{2319DD81-5D96-47CD-9585-1A0141DA26AC}" destId="{6F71D142-136A-44CF-85EC-B2A1B817E241}" srcOrd="0" destOrd="0" presId="urn:microsoft.com/office/officeart/2005/8/layout/hProcess6"/>
    <dgm:cxn modelId="{33B96480-84DA-4B7D-B6AE-179211AF94C6}" type="presParOf" srcId="{BE619998-AE48-4597-9FF4-78FF4B4C5C13}" destId="{02C85DD2-1151-440B-BDAC-5800D2134AA3}" srcOrd="0" destOrd="0" presId="urn:microsoft.com/office/officeart/2005/8/layout/hProcess6"/>
    <dgm:cxn modelId="{FFF47C6B-29FF-49B0-AC0D-474FDEB995EB}" type="presParOf" srcId="{02C85DD2-1151-440B-BDAC-5800D2134AA3}" destId="{BD59F117-19DF-4D66-9842-11A54413C81E}" srcOrd="0" destOrd="0" presId="urn:microsoft.com/office/officeart/2005/8/layout/hProcess6"/>
    <dgm:cxn modelId="{5C3E78CA-81CA-4FD2-93B2-9BACCAD97314}" type="presParOf" srcId="{02C85DD2-1151-440B-BDAC-5800D2134AA3}" destId="{A7C5C474-4563-4B38-8237-C8BCD9DBE758}" srcOrd="1" destOrd="0" presId="urn:microsoft.com/office/officeart/2005/8/layout/hProcess6"/>
    <dgm:cxn modelId="{153B864D-4745-43C7-8290-71D07F85AEA9}" type="presParOf" srcId="{02C85DD2-1151-440B-BDAC-5800D2134AA3}" destId="{7BC8C080-BA14-43BF-8C31-507866A9FDBE}" srcOrd="2" destOrd="0" presId="urn:microsoft.com/office/officeart/2005/8/layout/hProcess6"/>
    <dgm:cxn modelId="{0A8D61B4-72C9-4F83-AD57-ED6AC89F09BF}" type="presParOf" srcId="{02C85DD2-1151-440B-BDAC-5800D2134AA3}" destId="{4AA79A66-B819-4DD8-AC6D-CB0B7FA7AD7D}" srcOrd="3" destOrd="0" presId="urn:microsoft.com/office/officeart/2005/8/layout/hProcess6"/>
    <dgm:cxn modelId="{366B8C12-B76D-4390-A676-39FAB9DFD0B8}" type="presParOf" srcId="{BE619998-AE48-4597-9FF4-78FF4B4C5C13}" destId="{5A5CC980-9EF0-4F5E-B827-B436CD203D25}" srcOrd="1" destOrd="0" presId="urn:microsoft.com/office/officeart/2005/8/layout/hProcess6"/>
    <dgm:cxn modelId="{B0CB69BD-805D-43F9-AED7-4D0692CE8C3A}" type="presParOf" srcId="{BE619998-AE48-4597-9FF4-78FF4B4C5C13}" destId="{1D6E6692-740C-490B-9084-8FAC64BC684E}" srcOrd="2" destOrd="0" presId="urn:microsoft.com/office/officeart/2005/8/layout/hProcess6"/>
    <dgm:cxn modelId="{75EB3FCF-9D04-448F-86F4-93A92F4F0F75}" type="presParOf" srcId="{1D6E6692-740C-490B-9084-8FAC64BC684E}" destId="{D0360933-B813-4F1F-8EE0-4D276BBFAB73}" srcOrd="0" destOrd="0" presId="urn:microsoft.com/office/officeart/2005/8/layout/hProcess6"/>
    <dgm:cxn modelId="{B2190CBE-1A50-46FE-B890-BD05A7BDDA4E}" type="presParOf" srcId="{1D6E6692-740C-490B-9084-8FAC64BC684E}" destId="{424C9F54-67AB-4162-ADCD-4CFE3E84F42C}" srcOrd="1" destOrd="0" presId="urn:microsoft.com/office/officeart/2005/8/layout/hProcess6"/>
    <dgm:cxn modelId="{732BF417-0587-4743-821F-37D4A2E67778}" type="presParOf" srcId="{1D6E6692-740C-490B-9084-8FAC64BC684E}" destId="{66279B65-46AA-43E4-A8E7-2C980272C4BB}" srcOrd="2" destOrd="0" presId="urn:microsoft.com/office/officeart/2005/8/layout/hProcess6"/>
    <dgm:cxn modelId="{D3F73BDA-984C-42B2-A5CE-8CCA9B407EA8}" type="presParOf" srcId="{1D6E6692-740C-490B-9084-8FAC64BC684E}" destId="{6F71D142-136A-44CF-85EC-B2A1B817E241}" srcOrd="3" destOrd="0" presId="urn:microsoft.com/office/officeart/2005/8/layout/hProcess6"/>
    <dgm:cxn modelId="{C2476F65-2E78-454E-8C3A-63759F722E64}" type="presParOf" srcId="{BE619998-AE48-4597-9FF4-78FF4B4C5C13}" destId="{50762EE6-4786-4C12-BD34-7F5E9397A10C}" srcOrd="3" destOrd="0" presId="urn:microsoft.com/office/officeart/2005/8/layout/hProcess6"/>
    <dgm:cxn modelId="{F34F6629-7575-4819-9B6F-A3E1D946F1EE}" type="presParOf" srcId="{BE619998-AE48-4597-9FF4-78FF4B4C5C13}" destId="{BBEE6F78-4761-43A2-88E6-D88E7FAE0069}" srcOrd="4" destOrd="0" presId="urn:microsoft.com/office/officeart/2005/8/layout/hProcess6"/>
    <dgm:cxn modelId="{7DFA9693-AC96-4B31-9D19-8ECB9D906CA8}" type="presParOf" srcId="{BBEE6F78-4761-43A2-88E6-D88E7FAE0069}" destId="{A50CDE9C-6184-4768-8B0A-C73C654DC437}" srcOrd="0" destOrd="0" presId="urn:microsoft.com/office/officeart/2005/8/layout/hProcess6"/>
    <dgm:cxn modelId="{C6F9DAD1-8842-40C6-80CE-A1FBCE4D1D38}" type="presParOf" srcId="{BBEE6F78-4761-43A2-88E6-D88E7FAE0069}" destId="{4D505E1A-0A97-4DE6-8A82-4A6E355C2AD5}" srcOrd="1" destOrd="0" presId="urn:microsoft.com/office/officeart/2005/8/layout/hProcess6"/>
    <dgm:cxn modelId="{F3AA7858-83CE-4BBB-982A-C4DA0B742D3B}" type="presParOf" srcId="{BBEE6F78-4761-43A2-88E6-D88E7FAE0069}" destId="{AA5986D1-2BBD-4A33-8874-65CC343D2ABA}" srcOrd="2" destOrd="0" presId="urn:microsoft.com/office/officeart/2005/8/layout/hProcess6"/>
    <dgm:cxn modelId="{BF776A3E-2F8D-4C12-8EA1-7F11F4CCC4B1}" type="presParOf" srcId="{BBEE6F78-4761-43A2-88E6-D88E7FAE0069}" destId="{7814A70E-9627-47E1-8665-920B27F568A3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5331E5-9FA8-4019-9973-032FE8EE0790}" type="doc">
      <dgm:prSet loTypeId="urn:microsoft.com/office/officeart/2005/8/layout/hProcess6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7AD2AD-7FBB-4DF1-8FED-003132E09079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/>
            <a:t>Problem Arises</a:t>
          </a:r>
        </a:p>
      </dgm:t>
    </dgm:pt>
    <dgm:pt modelId="{6E672768-C583-433C-8FE0-DC151D50F9E8}" type="parTrans" cxnId="{736EAB0C-41B4-4FCA-B48F-63791FB22BF1}">
      <dgm:prSet/>
      <dgm:spPr/>
      <dgm:t>
        <a:bodyPr/>
        <a:lstStyle/>
        <a:p>
          <a:endParaRPr lang="en-US"/>
        </a:p>
      </dgm:t>
    </dgm:pt>
    <dgm:pt modelId="{82FFC4D6-9986-41D0-B36B-CB0E550BAB75}" type="sibTrans" cxnId="{736EAB0C-41B4-4FCA-B48F-63791FB22BF1}">
      <dgm:prSet/>
      <dgm:spPr/>
      <dgm:t>
        <a:bodyPr/>
        <a:lstStyle/>
        <a:p>
          <a:endParaRPr lang="en-US"/>
        </a:p>
      </dgm:t>
    </dgm:pt>
    <dgm:pt modelId="{A2ECBD75-9B51-400F-90AA-7CAEB780F12E}">
      <dgm:prSet phldrT="[Text]"/>
      <dgm:spPr>
        <a:solidFill>
          <a:srgbClr val="E3CEA3">
            <a:alpha val="90000"/>
          </a:srgbClr>
        </a:solidFill>
      </dgm:spPr>
      <dgm:t>
        <a:bodyPr/>
        <a:lstStyle/>
        <a:p>
          <a:r>
            <a:rPr lang="en-US" dirty="0"/>
            <a:t>Opportunity is born</a:t>
          </a:r>
        </a:p>
      </dgm:t>
    </dgm:pt>
    <dgm:pt modelId="{53837064-F954-44F1-906C-76181EFA2617}" type="parTrans" cxnId="{F5261C68-B9D5-4C66-8265-B2C3F1A4F95A}">
      <dgm:prSet/>
      <dgm:spPr/>
      <dgm:t>
        <a:bodyPr/>
        <a:lstStyle/>
        <a:p>
          <a:endParaRPr lang="en-US"/>
        </a:p>
      </dgm:t>
    </dgm:pt>
    <dgm:pt modelId="{DF608F3D-6BD7-4625-8F39-03FC95841C6C}" type="sibTrans" cxnId="{F5261C68-B9D5-4C66-8265-B2C3F1A4F95A}">
      <dgm:prSet/>
      <dgm:spPr/>
      <dgm:t>
        <a:bodyPr/>
        <a:lstStyle/>
        <a:p>
          <a:endParaRPr lang="en-US"/>
        </a:p>
      </dgm:t>
    </dgm:pt>
    <dgm:pt modelId="{B54E3B7A-20B2-4F78-A2DC-6832540A44CB}">
      <dgm:prSet phldrT="[Text]"/>
      <dgm:spPr>
        <a:solidFill>
          <a:srgbClr val="E3CEA3">
            <a:alpha val="90000"/>
          </a:srgbClr>
        </a:solidFill>
      </dgm:spPr>
      <dgm:t>
        <a:bodyPr/>
        <a:lstStyle/>
        <a:p>
          <a:r>
            <a:rPr lang="en-US" dirty="0"/>
            <a:t>Customer researches &amp; gathers info</a:t>
          </a:r>
        </a:p>
      </dgm:t>
    </dgm:pt>
    <dgm:pt modelId="{80D353FB-9F9E-407E-8F70-4F9E6B528443}" type="parTrans" cxnId="{5696FA7D-3EA0-45D9-BED7-418716C11E0B}">
      <dgm:prSet/>
      <dgm:spPr/>
      <dgm:t>
        <a:bodyPr/>
        <a:lstStyle/>
        <a:p>
          <a:endParaRPr lang="en-US"/>
        </a:p>
      </dgm:t>
    </dgm:pt>
    <dgm:pt modelId="{BBE38A16-5758-4C3F-A091-564E5C1FBD47}" type="sibTrans" cxnId="{5696FA7D-3EA0-45D9-BED7-418716C11E0B}">
      <dgm:prSet/>
      <dgm:spPr/>
      <dgm:t>
        <a:bodyPr/>
        <a:lstStyle/>
        <a:p>
          <a:endParaRPr lang="en-US"/>
        </a:p>
      </dgm:t>
    </dgm:pt>
    <dgm:pt modelId="{2319DD81-5D96-47CD-9585-1A0141DA26AC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/>
            <a:t>Competition</a:t>
          </a:r>
        </a:p>
      </dgm:t>
    </dgm:pt>
    <dgm:pt modelId="{57CCC098-18E0-4A2C-B7C5-B83B18BA1859}" type="parTrans" cxnId="{9C6375F6-6240-4910-9D51-751F8D9C1C99}">
      <dgm:prSet/>
      <dgm:spPr/>
      <dgm:t>
        <a:bodyPr/>
        <a:lstStyle/>
        <a:p>
          <a:endParaRPr lang="en-US"/>
        </a:p>
      </dgm:t>
    </dgm:pt>
    <dgm:pt modelId="{654268D4-F042-44E3-9B53-A7E9CBB44F9B}" type="sibTrans" cxnId="{9C6375F6-6240-4910-9D51-751F8D9C1C99}">
      <dgm:prSet/>
      <dgm:spPr/>
      <dgm:t>
        <a:bodyPr/>
        <a:lstStyle/>
        <a:p>
          <a:endParaRPr lang="en-US"/>
        </a:p>
      </dgm:t>
    </dgm:pt>
    <dgm:pt modelId="{30188A6A-4629-4FC0-8607-7B334684D5E1}">
      <dgm:prSet phldrT="[Text]"/>
      <dgm:spPr>
        <a:solidFill>
          <a:srgbClr val="E3CEA3">
            <a:alpha val="90000"/>
          </a:srgbClr>
        </a:solidFill>
      </dgm:spPr>
      <dgm:t>
        <a:bodyPr/>
        <a:lstStyle/>
        <a:p>
          <a:r>
            <a:rPr lang="en-US" dirty="0"/>
            <a:t>Customer brings solution to street </a:t>
          </a:r>
        </a:p>
      </dgm:t>
    </dgm:pt>
    <dgm:pt modelId="{A730E265-2EE0-4DE0-8D9A-16B088FF66A3}" type="parTrans" cxnId="{FA7B763D-F27C-46AB-AB0C-23EC7A398EC7}">
      <dgm:prSet/>
      <dgm:spPr/>
      <dgm:t>
        <a:bodyPr/>
        <a:lstStyle/>
        <a:p>
          <a:endParaRPr lang="en-US"/>
        </a:p>
      </dgm:t>
    </dgm:pt>
    <dgm:pt modelId="{C582D684-F9DF-44D7-8188-9549F83B59CF}" type="sibTrans" cxnId="{FA7B763D-F27C-46AB-AB0C-23EC7A398EC7}">
      <dgm:prSet/>
      <dgm:spPr/>
      <dgm:t>
        <a:bodyPr/>
        <a:lstStyle/>
        <a:p>
          <a:endParaRPr lang="en-US"/>
        </a:p>
      </dgm:t>
    </dgm:pt>
    <dgm:pt modelId="{3D3938BC-393D-42DB-A488-4FB2E4AF330F}">
      <dgm:prSet phldrT="[Text]"/>
      <dgm:spPr>
        <a:solidFill>
          <a:srgbClr val="E3CEA3">
            <a:alpha val="90000"/>
          </a:srgbClr>
        </a:solidFill>
      </dgm:spPr>
      <dgm:t>
        <a:bodyPr/>
        <a:lstStyle/>
        <a:p>
          <a:r>
            <a:rPr lang="en-US" dirty="0"/>
            <a:t>We Compete</a:t>
          </a:r>
        </a:p>
      </dgm:t>
    </dgm:pt>
    <dgm:pt modelId="{A48877DD-1AA0-40CB-97AF-98CED42828D9}" type="parTrans" cxnId="{FDFC130C-261A-441C-B44E-F37ACFE67BD6}">
      <dgm:prSet/>
      <dgm:spPr/>
      <dgm:t>
        <a:bodyPr/>
        <a:lstStyle/>
        <a:p>
          <a:endParaRPr lang="en-US"/>
        </a:p>
      </dgm:t>
    </dgm:pt>
    <dgm:pt modelId="{A246AC63-5D1A-4490-8714-3F1E9F5DB9E5}" type="sibTrans" cxnId="{FDFC130C-261A-441C-B44E-F37ACFE67BD6}">
      <dgm:prSet/>
      <dgm:spPr/>
      <dgm:t>
        <a:bodyPr/>
        <a:lstStyle/>
        <a:p>
          <a:endParaRPr lang="en-US"/>
        </a:p>
      </dgm:t>
    </dgm:pt>
    <dgm:pt modelId="{12796BC9-96C2-47F1-900F-A7A8475F1995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/>
            <a:t>Decision</a:t>
          </a:r>
        </a:p>
      </dgm:t>
    </dgm:pt>
    <dgm:pt modelId="{68EF2802-D80A-476F-A608-5C35F5538AF7}" type="parTrans" cxnId="{136A9993-6DC1-46C0-BA9E-37DE98387FCF}">
      <dgm:prSet/>
      <dgm:spPr/>
      <dgm:t>
        <a:bodyPr/>
        <a:lstStyle/>
        <a:p>
          <a:endParaRPr lang="en-US"/>
        </a:p>
      </dgm:t>
    </dgm:pt>
    <dgm:pt modelId="{125FA83C-AB11-4065-B021-948108A9099E}" type="sibTrans" cxnId="{136A9993-6DC1-46C0-BA9E-37DE98387FCF}">
      <dgm:prSet/>
      <dgm:spPr/>
      <dgm:t>
        <a:bodyPr/>
        <a:lstStyle/>
        <a:p>
          <a:endParaRPr lang="en-US"/>
        </a:p>
      </dgm:t>
    </dgm:pt>
    <dgm:pt modelId="{2BB78B4A-656F-4FC2-A0C6-BC788EBB7D71}">
      <dgm:prSet phldrT="[Text]"/>
      <dgm:spPr>
        <a:solidFill>
          <a:srgbClr val="E3CEA3">
            <a:alpha val="90000"/>
          </a:srgbClr>
        </a:solidFill>
      </dgm:spPr>
      <dgm:t>
        <a:bodyPr/>
        <a:lstStyle/>
        <a:p>
          <a:r>
            <a:rPr lang="en-US" dirty="0"/>
            <a:t>Winner best meets their solution</a:t>
          </a:r>
        </a:p>
      </dgm:t>
    </dgm:pt>
    <dgm:pt modelId="{FD1515AB-0C1A-45FA-8CBA-2955D56B585D}" type="parTrans" cxnId="{37D18F9E-411C-4BBB-8C8C-46F008072F40}">
      <dgm:prSet/>
      <dgm:spPr/>
      <dgm:t>
        <a:bodyPr/>
        <a:lstStyle/>
        <a:p>
          <a:endParaRPr lang="en-US"/>
        </a:p>
      </dgm:t>
    </dgm:pt>
    <dgm:pt modelId="{85189655-0624-479D-A800-6463EEC35F2D}" type="sibTrans" cxnId="{37D18F9E-411C-4BBB-8C8C-46F008072F40}">
      <dgm:prSet/>
      <dgm:spPr/>
      <dgm:t>
        <a:bodyPr/>
        <a:lstStyle/>
        <a:p>
          <a:endParaRPr lang="en-US"/>
        </a:p>
      </dgm:t>
    </dgm:pt>
    <dgm:pt modelId="{2E549373-9AE6-4FC3-9755-9F9E5A61A5A3}">
      <dgm:prSet phldrT="[Text]"/>
      <dgm:spPr>
        <a:solidFill>
          <a:srgbClr val="E3CEA3">
            <a:alpha val="90000"/>
          </a:srgbClr>
        </a:solidFill>
      </dgm:spPr>
      <dgm:t>
        <a:bodyPr/>
        <a:lstStyle/>
        <a:p>
          <a:r>
            <a:rPr lang="en-US" dirty="0"/>
            <a:t>Price driven</a:t>
          </a:r>
        </a:p>
      </dgm:t>
    </dgm:pt>
    <dgm:pt modelId="{C36C08E0-9FF0-482F-B47F-2BBB0E876103}" type="parTrans" cxnId="{69593B51-0632-4E0C-A1E2-E156BC7FF01B}">
      <dgm:prSet/>
      <dgm:spPr/>
      <dgm:t>
        <a:bodyPr/>
        <a:lstStyle/>
        <a:p>
          <a:endParaRPr lang="en-US"/>
        </a:p>
      </dgm:t>
    </dgm:pt>
    <dgm:pt modelId="{F46BD3A7-D2DD-4B43-B73B-472F1469E439}" type="sibTrans" cxnId="{69593B51-0632-4E0C-A1E2-E156BC7FF01B}">
      <dgm:prSet/>
      <dgm:spPr/>
      <dgm:t>
        <a:bodyPr/>
        <a:lstStyle/>
        <a:p>
          <a:endParaRPr lang="en-US"/>
        </a:p>
      </dgm:t>
    </dgm:pt>
    <dgm:pt modelId="{BE619998-AE48-4597-9FF4-78FF4B4C5C13}" type="pres">
      <dgm:prSet presAssocID="{EF5331E5-9FA8-4019-9973-032FE8EE0790}" presName="theList" presStyleCnt="0">
        <dgm:presLayoutVars>
          <dgm:dir/>
          <dgm:animLvl val="lvl"/>
          <dgm:resizeHandles val="exact"/>
        </dgm:presLayoutVars>
      </dgm:prSet>
      <dgm:spPr/>
    </dgm:pt>
    <dgm:pt modelId="{02C85DD2-1151-440B-BDAC-5800D2134AA3}" type="pres">
      <dgm:prSet presAssocID="{A67AD2AD-7FBB-4DF1-8FED-003132E09079}" presName="compNode" presStyleCnt="0"/>
      <dgm:spPr/>
    </dgm:pt>
    <dgm:pt modelId="{BD59F117-19DF-4D66-9842-11A54413C81E}" type="pres">
      <dgm:prSet presAssocID="{A67AD2AD-7FBB-4DF1-8FED-003132E09079}" presName="noGeometry" presStyleCnt="0"/>
      <dgm:spPr/>
    </dgm:pt>
    <dgm:pt modelId="{A7C5C474-4563-4B38-8237-C8BCD9DBE758}" type="pres">
      <dgm:prSet presAssocID="{A67AD2AD-7FBB-4DF1-8FED-003132E09079}" presName="childTextVisible" presStyleLbl="bgAccFollowNode1" presStyleIdx="0" presStyleCnt="3">
        <dgm:presLayoutVars>
          <dgm:bulletEnabled val="1"/>
        </dgm:presLayoutVars>
      </dgm:prSet>
      <dgm:spPr/>
    </dgm:pt>
    <dgm:pt modelId="{7BC8C080-BA14-43BF-8C31-507866A9FDBE}" type="pres">
      <dgm:prSet presAssocID="{A67AD2AD-7FBB-4DF1-8FED-003132E09079}" presName="childTextHidden" presStyleLbl="bgAccFollowNode1" presStyleIdx="0" presStyleCnt="3"/>
      <dgm:spPr/>
    </dgm:pt>
    <dgm:pt modelId="{4AA79A66-B819-4DD8-AC6D-CB0B7FA7AD7D}" type="pres">
      <dgm:prSet presAssocID="{A67AD2AD-7FBB-4DF1-8FED-003132E09079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5A5CC980-9EF0-4F5E-B827-B436CD203D25}" type="pres">
      <dgm:prSet presAssocID="{A67AD2AD-7FBB-4DF1-8FED-003132E09079}" presName="aSpace" presStyleCnt="0"/>
      <dgm:spPr/>
    </dgm:pt>
    <dgm:pt modelId="{1D6E6692-740C-490B-9084-8FAC64BC684E}" type="pres">
      <dgm:prSet presAssocID="{2319DD81-5D96-47CD-9585-1A0141DA26AC}" presName="compNode" presStyleCnt="0"/>
      <dgm:spPr/>
    </dgm:pt>
    <dgm:pt modelId="{D0360933-B813-4F1F-8EE0-4D276BBFAB73}" type="pres">
      <dgm:prSet presAssocID="{2319DD81-5D96-47CD-9585-1A0141DA26AC}" presName="noGeometry" presStyleCnt="0"/>
      <dgm:spPr/>
    </dgm:pt>
    <dgm:pt modelId="{424C9F54-67AB-4162-ADCD-4CFE3E84F42C}" type="pres">
      <dgm:prSet presAssocID="{2319DD81-5D96-47CD-9585-1A0141DA26AC}" presName="childTextVisible" presStyleLbl="bgAccFollowNode1" presStyleIdx="1" presStyleCnt="3">
        <dgm:presLayoutVars>
          <dgm:bulletEnabled val="1"/>
        </dgm:presLayoutVars>
      </dgm:prSet>
      <dgm:spPr/>
    </dgm:pt>
    <dgm:pt modelId="{66279B65-46AA-43E4-A8E7-2C980272C4BB}" type="pres">
      <dgm:prSet presAssocID="{2319DD81-5D96-47CD-9585-1A0141DA26AC}" presName="childTextHidden" presStyleLbl="bgAccFollowNode1" presStyleIdx="1" presStyleCnt="3"/>
      <dgm:spPr/>
    </dgm:pt>
    <dgm:pt modelId="{6F71D142-136A-44CF-85EC-B2A1B817E241}" type="pres">
      <dgm:prSet presAssocID="{2319DD81-5D96-47CD-9585-1A0141DA26AC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50762EE6-4786-4C12-BD34-7F5E9397A10C}" type="pres">
      <dgm:prSet presAssocID="{2319DD81-5D96-47CD-9585-1A0141DA26AC}" presName="aSpace" presStyleCnt="0"/>
      <dgm:spPr/>
    </dgm:pt>
    <dgm:pt modelId="{BBEE6F78-4761-43A2-88E6-D88E7FAE0069}" type="pres">
      <dgm:prSet presAssocID="{12796BC9-96C2-47F1-900F-A7A8475F1995}" presName="compNode" presStyleCnt="0"/>
      <dgm:spPr/>
    </dgm:pt>
    <dgm:pt modelId="{A50CDE9C-6184-4768-8B0A-C73C654DC437}" type="pres">
      <dgm:prSet presAssocID="{12796BC9-96C2-47F1-900F-A7A8475F1995}" presName="noGeometry" presStyleCnt="0"/>
      <dgm:spPr/>
    </dgm:pt>
    <dgm:pt modelId="{4D505E1A-0A97-4DE6-8A82-4A6E355C2AD5}" type="pres">
      <dgm:prSet presAssocID="{12796BC9-96C2-47F1-900F-A7A8475F1995}" presName="childTextVisible" presStyleLbl="bgAccFollowNode1" presStyleIdx="2" presStyleCnt="3">
        <dgm:presLayoutVars>
          <dgm:bulletEnabled val="1"/>
        </dgm:presLayoutVars>
      </dgm:prSet>
      <dgm:spPr/>
    </dgm:pt>
    <dgm:pt modelId="{AA5986D1-2BBD-4A33-8874-65CC343D2ABA}" type="pres">
      <dgm:prSet presAssocID="{12796BC9-96C2-47F1-900F-A7A8475F1995}" presName="childTextHidden" presStyleLbl="bgAccFollowNode1" presStyleIdx="2" presStyleCnt="3"/>
      <dgm:spPr/>
    </dgm:pt>
    <dgm:pt modelId="{7814A70E-9627-47E1-8665-920B27F568A3}" type="pres">
      <dgm:prSet presAssocID="{12796BC9-96C2-47F1-900F-A7A8475F1995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FDFC130C-261A-441C-B44E-F37ACFE67BD6}" srcId="{2319DD81-5D96-47CD-9585-1A0141DA26AC}" destId="{3D3938BC-393D-42DB-A488-4FB2E4AF330F}" srcOrd="1" destOrd="0" parTransId="{A48877DD-1AA0-40CB-97AF-98CED42828D9}" sibTransId="{A246AC63-5D1A-4490-8714-3F1E9F5DB9E5}"/>
    <dgm:cxn modelId="{736EAB0C-41B4-4FCA-B48F-63791FB22BF1}" srcId="{EF5331E5-9FA8-4019-9973-032FE8EE0790}" destId="{A67AD2AD-7FBB-4DF1-8FED-003132E09079}" srcOrd="0" destOrd="0" parTransId="{6E672768-C583-433C-8FE0-DC151D50F9E8}" sibTransId="{82FFC4D6-9986-41D0-B36B-CB0E550BAB75}"/>
    <dgm:cxn modelId="{4C651C0D-324E-4CBC-9405-EB9B6A421CE7}" type="presOf" srcId="{B54E3B7A-20B2-4F78-A2DC-6832540A44CB}" destId="{A7C5C474-4563-4B38-8237-C8BCD9DBE758}" srcOrd="0" destOrd="1" presId="urn:microsoft.com/office/officeart/2005/8/layout/hProcess6"/>
    <dgm:cxn modelId="{0EE55B1C-6EF2-4DAF-8230-22E2E751E6E6}" type="presOf" srcId="{3D3938BC-393D-42DB-A488-4FB2E4AF330F}" destId="{424C9F54-67AB-4162-ADCD-4CFE3E84F42C}" srcOrd="0" destOrd="1" presId="urn:microsoft.com/office/officeart/2005/8/layout/hProcess6"/>
    <dgm:cxn modelId="{DA6BD820-B492-4A46-BC63-4FB9429A54F8}" type="presOf" srcId="{2E549373-9AE6-4FC3-9755-9F9E5A61A5A3}" destId="{AA5986D1-2BBD-4A33-8874-65CC343D2ABA}" srcOrd="1" destOrd="1" presId="urn:microsoft.com/office/officeart/2005/8/layout/hProcess6"/>
    <dgm:cxn modelId="{707C1A31-9CFC-4C43-9F87-1F82AE3C961B}" type="presOf" srcId="{12796BC9-96C2-47F1-900F-A7A8475F1995}" destId="{7814A70E-9627-47E1-8665-920B27F568A3}" srcOrd="0" destOrd="0" presId="urn:microsoft.com/office/officeart/2005/8/layout/hProcess6"/>
    <dgm:cxn modelId="{1BB53C38-3D28-4763-AD5C-BA7C6FF6B531}" type="presOf" srcId="{A67AD2AD-7FBB-4DF1-8FED-003132E09079}" destId="{4AA79A66-B819-4DD8-AC6D-CB0B7FA7AD7D}" srcOrd="0" destOrd="0" presId="urn:microsoft.com/office/officeart/2005/8/layout/hProcess6"/>
    <dgm:cxn modelId="{A8E39C3C-3DB8-4AFC-9FDC-EDCA294A154C}" type="presOf" srcId="{A2ECBD75-9B51-400F-90AA-7CAEB780F12E}" destId="{7BC8C080-BA14-43BF-8C31-507866A9FDBE}" srcOrd="1" destOrd="0" presId="urn:microsoft.com/office/officeart/2005/8/layout/hProcess6"/>
    <dgm:cxn modelId="{FA7B763D-F27C-46AB-AB0C-23EC7A398EC7}" srcId="{2319DD81-5D96-47CD-9585-1A0141DA26AC}" destId="{30188A6A-4629-4FC0-8607-7B334684D5E1}" srcOrd="0" destOrd="0" parTransId="{A730E265-2EE0-4DE0-8D9A-16B088FF66A3}" sibTransId="{C582D684-F9DF-44D7-8188-9549F83B59CF}"/>
    <dgm:cxn modelId="{F5261C68-B9D5-4C66-8265-B2C3F1A4F95A}" srcId="{A67AD2AD-7FBB-4DF1-8FED-003132E09079}" destId="{A2ECBD75-9B51-400F-90AA-7CAEB780F12E}" srcOrd="0" destOrd="0" parTransId="{53837064-F954-44F1-906C-76181EFA2617}" sibTransId="{DF608F3D-6BD7-4625-8F39-03FC95841C6C}"/>
    <dgm:cxn modelId="{3977986F-E1CD-4170-A3E5-C6A64AE8AB6C}" type="presOf" srcId="{A2ECBD75-9B51-400F-90AA-7CAEB780F12E}" destId="{A7C5C474-4563-4B38-8237-C8BCD9DBE758}" srcOrd="0" destOrd="0" presId="urn:microsoft.com/office/officeart/2005/8/layout/hProcess6"/>
    <dgm:cxn modelId="{69593B51-0632-4E0C-A1E2-E156BC7FF01B}" srcId="{12796BC9-96C2-47F1-900F-A7A8475F1995}" destId="{2E549373-9AE6-4FC3-9755-9F9E5A61A5A3}" srcOrd="1" destOrd="0" parTransId="{C36C08E0-9FF0-482F-B47F-2BBB0E876103}" sibTransId="{F46BD3A7-D2DD-4B43-B73B-472F1469E439}"/>
    <dgm:cxn modelId="{5696FA7D-3EA0-45D9-BED7-418716C11E0B}" srcId="{A67AD2AD-7FBB-4DF1-8FED-003132E09079}" destId="{B54E3B7A-20B2-4F78-A2DC-6832540A44CB}" srcOrd="1" destOrd="0" parTransId="{80D353FB-9F9E-407E-8F70-4F9E6B528443}" sibTransId="{BBE38A16-5758-4C3F-A091-564E5C1FBD47}"/>
    <dgm:cxn modelId="{95580A81-327F-48F1-BC87-7B4CF39E65D8}" type="presOf" srcId="{2BB78B4A-656F-4FC2-A0C6-BC788EBB7D71}" destId="{AA5986D1-2BBD-4A33-8874-65CC343D2ABA}" srcOrd="1" destOrd="0" presId="urn:microsoft.com/office/officeart/2005/8/layout/hProcess6"/>
    <dgm:cxn modelId="{136A9993-6DC1-46C0-BA9E-37DE98387FCF}" srcId="{EF5331E5-9FA8-4019-9973-032FE8EE0790}" destId="{12796BC9-96C2-47F1-900F-A7A8475F1995}" srcOrd="2" destOrd="0" parTransId="{68EF2802-D80A-476F-A608-5C35F5538AF7}" sibTransId="{125FA83C-AB11-4065-B021-948108A9099E}"/>
    <dgm:cxn modelId="{AEFAB794-817E-429E-9C28-728FD5721A18}" type="presOf" srcId="{30188A6A-4629-4FC0-8607-7B334684D5E1}" destId="{66279B65-46AA-43E4-A8E7-2C980272C4BB}" srcOrd="1" destOrd="0" presId="urn:microsoft.com/office/officeart/2005/8/layout/hProcess6"/>
    <dgm:cxn modelId="{37D18F9E-411C-4BBB-8C8C-46F008072F40}" srcId="{12796BC9-96C2-47F1-900F-A7A8475F1995}" destId="{2BB78B4A-656F-4FC2-A0C6-BC788EBB7D71}" srcOrd="0" destOrd="0" parTransId="{FD1515AB-0C1A-45FA-8CBA-2955D56B585D}" sibTransId="{85189655-0624-479D-A800-6463EEC35F2D}"/>
    <dgm:cxn modelId="{7FF07BA5-7A1B-43BE-852C-0F82D13396B4}" type="presOf" srcId="{30188A6A-4629-4FC0-8607-7B334684D5E1}" destId="{424C9F54-67AB-4162-ADCD-4CFE3E84F42C}" srcOrd="0" destOrd="0" presId="urn:microsoft.com/office/officeart/2005/8/layout/hProcess6"/>
    <dgm:cxn modelId="{1D1E8AAD-9A2F-425A-A0AF-5956BA3A81DA}" type="presOf" srcId="{3D3938BC-393D-42DB-A488-4FB2E4AF330F}" destId="{66279B65-46AA-43E4-A8E7-2C980272C4BB}" srcOrd="1" destOrd="1" presId="urn:microsoft.com/office/officeart/2005/8/layout/hProcess6"/>
    <dgm:cxn modelId="{0482AEAE-24AE-48BF-9E89-A4A1B3324EC8}" type="presOf" srcId="{EF5331E5-9FA8-4019-9973-032FE8EE0790}" destId="{BE619998-AE48-4597-9FF4-78FF4B4C5C13}" srcOrd="0" destOrd="0" presId="urn:microsoft.com/office/officeart/2005/8/layout/hProcess6"/>
    <dgm:cxn modelId="{0D1B78D9-158B-4E90-A91E-2A518F97FFD5}" type="presOf" srcId="{2E549373-9AE6-4FC3-9755-9F9E5A61A5A3}" destId="{4D505E1A-0A97-4DE6-8A82-4A6E355C2AD5}" srcOrd="0" destOrd="1" presId="urn:microsoft.com/office/officeart/2005/8/layout/hProcess6"/>
    <dgm:cxn modelId="{0A5869F2-8CC4-4D05-A31F-E2FDCA8AB482}" type="presOf" srcId="{2BB78B4A-656F-4FC2-A0C6-BC788EBB7D71}" destId="{4D505E1A-0A97-4DE6-8A82-4A6E355C2AD5}" srcOrd="0" destOrd="0" presId="urn:microsoft.com/office/officeart/2005/8/layout/hProcess6"/>
    <dgm:cxn modelId="{9C6375F6-6240-4910-9D51-751F8D9C1C99}" srcId="{EF5331E5-9FA8-4019-9973-032FE8EE0790}" destId="{2319DD81-5D96-47CD-9585-1A0141DA26AC}" srcOrd="1" destOrd="0" parTransId="{57CCC098-18E0-4A2C-B7C5-B83B18BA1859}" sibTransId="{654268D4-F042-44E3-9B53-A7E9CBB44F9B}"/>
    <dgm:cxn modelId="{F54B81F8-774C-4CA7-A418-23248A1C1A19}" type="presOf" srcId="{B54E3B7A-20B2-4F78-A2DC-6832540A44CB}" destId="{7BC8C080-BA14-43BF-8C31-507866A9FDBE}" srcOrd="1" destOrd="1" presId="urn:microsoft.com/office/officeart/2005/8/layout/hProcess6"/>
    <dgm:cxn modelId="{D848B6FE-56F0-427D-ACD5-59853274F9D5}" type="presOf" srcId="{2319DD81-5D96-47CD-9585-1A0141DA26AC}" destId="{6F71D142-136A-44CF-85EC-B2A1B817E241}" srcOrd="0" destOrd="0" presId="urn:microsoft.com/office/officeart/2005/8/layout/hProcess6"/>
    <dgm:cxn modelId="{33B96480-84DA-4B7D-B6AE-179211AF94C6}" type="presParOf" srcId="{BE619998-AE48-4597-9FF4-78FF4B4C5C13}" destId="{02C85DD2-1151-440B-BDAC-5800D2134AA3}" srcOrd="0" destOrd="0" presId="urn:microsoft.com/office/officeart/2005/8/layout/hProcess6"/>
    <dgm:cxn modelId="{FFF47C6B-29FF-49B0-AC0D-474FDEB995EB}" type="presParOf" srcId="{02C85DD2-1151-440B-BDAC-5800D2134AA3}" destId="{BD59F117-19DF-4D66-9842-11A54413C81E}" srcOrd="0" destOrd="0" presId="urn:microsoft.com/office/officeart/2005/8/layout/hProcess6"/>
    <dgm:cxn modelId="{5C3E78CA-81CA-4FD2-93B2-9BACCAD97314}" type="presParOf" srcId="{02C85DD2-1151-440B-BDAC-5800D2134AA3}" destId="{A7C5C474-4563-4B38-8237-C8BCD9DBE758}" srcOrd="1" destOrd="0" presId="urn:microsoft.com/office/officeart/2005/8/layout/hProcess6"/>
    <dgm:cxn modelId="{153B864D-4745-43C7-8290-71D07F85AEA9}" type="presParOf" srcId="{02C85DD2-1151-440B-BDAC-5800D2134AA3}" destId="{7BC8C080-BA14-43BF-8C31-507866A9FDBE}" srcOrd="2" destOrd="0" presId="urn:microsoft.com/office/officeart/2005/8/layout/hProcess6"/>
    <dgm:cxn modelId="{0A8D61B4-72C9-4F83-AD57-ED6AC89F09BF}" type="presParOf" srcId="{02C85DD2-1151-440B-BDAC-5800D2134AA3}" destId="{4AA79A66-B819-4DD8-AC6D-CB0B7FA7AD7D}" srcOrd="3" destOrd="0" presId="urn:microsoft.com/office/officeart/2005/8/layout/hProcess6"/>
    <dgm:cxn modelId="{366B8C12-B76D-4390-A676-39FAB9DFD0B8}" type="presParOf" srcId="{BE619998-AE48-4597-9FF4-78FF4B4C5C13}" destId="{5A5CC980-9EF0-4F5E-B827-B436CD203D25}" srcOrd="1" destOrd="0" presId="urn:microsoft.com/office/officeart/2005/8/layout/hProcess6"/>
    <dgm:cxn modelId="{B0CB69BD-805D-43F9-AED7-4D0692CE8C3A}" type="presParOf" srcId="{BE619998-AE48-4597-9FF4-78FF4B4C5C13}" destId="{1D6E6692-740C-490B-9084-8FAC64BC684E}" srcOrd="2" destOrd="0" presId="urn:microsoft.com/office/officeart/2005/8/layout/hProcess6"/>
    <dgm:cxn modelId="{75EB3FCF-9D04-448F-86F4-93A92F4F0F75}" type="presParOf" srcId="{1D6E6692-740C-490B-9084-8FAC64BC684E}" destId="{D0360933-B813-4F1F-8EE0-4D276BBFAB73}" srcOrd="0" destOrd="0" presId="urn:microsoft.com/office/officeart/2005/8/layout/hProcess6"/>
    <dgm:cxn modelId="{B2190CBE-1A50-46FE-B890-BD05A7BDDA4E}" type="presParOf" srcId="{1D6E6692-740C-490B-9084-8FAC64BC684E}" destId="{424C9F54-67AB-4162-ADCD-4CFE3E84F42C}" srcOrd="1" destOrd="0" presId="urn:microsoft.com/office/officeart/2005/8/layout/hProcess6"/>
    <dgm:cxn modelId="{732BF417-0587-4743-821F-37D4A2E67778}" type="presParOf" srcId="{1D6E6692-740C-490B-9084-8FAC64BC684E}" destId="{66279B65-46AA-43E4-A8E7-2C980272C4BB}" srcOrd="2" destOrd="0" presId="urn:microsoft.com/office/officeart/2005/8/layout/hProcess6"/>
    <dgm:cxn modelId="{D3F73BDA-984C-42B2-A5CE-8CCA9B407EA8}" type="presParOf" srcId="{1D6E6692-740C-490B-9084-8FAC64BC684E}" destId="{6F71D142-136A-44CF-85EC-B2A1B817E241}" srcOrd="3" destOrd="0" presId="urn:microsoft.com/office/officeart/2005/8/layout/hProcess6"/>
    <dgm:cxn modelId="{C2476F65-2E78-454E-8C3A-63759F722E64}" type="presParOf" srcId="{BE619998-AE48-4597-9FF4-78FF4B4C5C13}" destId="{50762EE6-4786-4C12-BD34-7F5E9397A10C}" srcOrd="3" destOrd="0" presId="urn:microsoft.com/office/officeart/2005/8/layout/hProcess6"/>
    <dgm:cxn modelId="{F34F6629-7575-4819-9B6F-A3E1D946F1EE}" type="presParOf" srcId="{BE619998-AE48-4597-9FF4-78FF4B4C5C13}" destId="{BBEE6F78-4761-43A2-88E6-D88E7FAE0069}" srcOrd="4" destOrd="0" presId="urn:microsoft.com/office/officeart/2005/8/layout/hProcess6"/>
    <dgm:cxn modelId="{7DFA9693-AC96-4B31-9D19-8ECB9D906CA8}" type="presParOf" srcId="{BBEE6F78-4761-43A2-88E6-D88E7FAE0069}" destId="{A50CDE9C-6184-4768-8B0A-C73C654DC437}" srcOrd="0" destOrd="0" presId="urn:microsoft.com/office/officeart/2005/8/layout/hProcess6"/>
    <dgm:cxn modelId="{C6F9DAD1-8842-40C6-80CE-A1FBCE4D1D38}" type="presParOf" srcId="{BBEE6F78-4761-43A2-88E6-D88E7FAE0069}" destId="{4D505E1A-0A97-4DE6-8A82-4A6E355C2AD5}" srcOrd="1" destOrd="0" presId="urn:microsoft.com/office/officeart/2005/8/layout/hProcess6"/>
    <dgm:cxn modelId="{F3AA7858-83CE-4BBB-982A-C4DA0B742D3B}" type="presParOf" srcId="{BBEE6F78-4761-43A2-88E6-D88E7FAE0069}" destId="{AA5986D1-2BBD-4A33-8874-65CC343D2ABA}" srcOrd="2" destOrd="0" presId="urn:microsoft.com/office/officeart/2005/8/layout/hProcess6"/>
    <dgm:cxn modelId="{BF776A3E-2F8D-4C12-8EA1-7F11F4CCC4B1}" type="presParOf" srcId="{BBEE6F78-4761-43A2-88E6-D88E7FAE0069}" destId="{7814A70E-9627-47E1-8665-920B27F568A3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F5331E5-9FA8-4019-9973-032FE8EE0790}" type="doc">
      <dgm:prSet loTypeId="urn:microsoft.com/office/officeart/2005/8/layout/hProcess6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7AD2AD-7FBB-4DF1-8FED-003132E09079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/>
            <a:t>Problem Arises</a:t>
          </a:r>
        </a:p>
      </dgm:t>
    </dgm:pt>
    <dgm:pt modelId="{6E672768-C583-433C-8FE0-DC151D50F9E8}" type="parTrans" cxnId="{736EAB0C-41B4-4FCA-B48F-63791FB22BF1}">
      <dgm:prSet/>
      <dgm:spPr/>
      <dgm:t>
        <a:bodyPr/>
        <a:lstStyle/>
        <a:p>
          <a:endParaRPr lang="en-US"/>
        </a:p>
      </dgm:t>
    </dgm:pt>
    <dgm:pt modelId="{82FFC4D6-9986-41D0-B36B-CB0E550BAB75}" type="sibTrans" cxnId="{736EAB0C-41B4-4FCA-B48F-63791FB22BF1}">
      <dgm:prSet/>
      <dgm:spPr/>
      <dgm:t>
        <a:bodyPr/>
        <a:lstStyle/>
        <a:p>
          <a:endParaRPr lang="en-US"/>
        </a:p>
      </dgm:t>
    </dgm:pt>
    <dgm:pt modelId="{A2ECBD75-9B51-400F-90AA-7CAEB780F12E}">
      <dgm:prSet phldrT="[Text]"/>
      <dgm:spPr>
        <a:solidFill>
          <a:srgbClr val="E3CEA3">
            <a:alpha val="90000"/>
          </a:srgbClr>
        </a:solidFill>
      </dgm:spPr>
      <dgm:t>
        <a:bodyPr/>
        <a:lstStyle/>
        <a:p>
          <a:r>
            <a:rPr lang="en-US" dirty="0"/>
            <a:t>Opportunity is born</a:t>
          </a:r>
        </a:p>
      </dgm:t>
    </dgm:pt>
    <dgm:pt modelId="{53837064-F954-44F1-906C-76181EFA2617}" type="parTrans" cxnId="{F5261C68-B9D5-4C66-8265-B2C3F1A4F95A}">
      <dgm:prSet/>
      <dgm:spPr/>
      <dgm:t>
        <a:bodyPr/>
        <a:lstStyle/>
        <a:p>
          <a:endParaRPr lang="en-US"/>
        </a:p>
      </dgm:t>
    </dgm:pt>
    <dgm:pt modelId="{DF608F3D-6BD7-4625-8F39-03FC95841C6C}" type="sibTrans" cxnId="{F5261C68-B9D5-4C66-8265-B2C3F1A4F95A}">
      <dgm:prSet/>
      <dgm:spPr/>
      <dgm:t>
        <a:bodyPr/>
        <a:lstStyle/>
        <a:p>
          <a:endParaRPr lang="en-US"/>
        </a:p>
      </dgm:t>
    </dgm:pt>
    <dgm:pt modelId="{B54E3B7A-20B2-4F78-A2DC-6832540A44CB}">
      <dgm:prSet phldrT="[Text]"/>
      <dgm:spPr>
        <a:solidFill>
          <a:srgbClr val="E3CEA3">
            <a:alpha val="90000"/>
          </a:srgbClr>
        </a:solidFill>
      </dgm:spPr>
      <dgm:t>
        <a:bodyPr/>
        <a:lstStyle/>
        <a:p>
          <a:r>
            <a:rPr lang="en-US" dirty="0"/>
            <a:t>Customer researches &amp; gathers info</a:t>
          </a:r>
        </a:p>
      </dgm:t>
    </dgm:pt>
    <dgm:pt modelId="{80D353FB-9F9E-407E-8F70-4F9E6B528443}" type="parTrans" cxnId="{5696FA7D-3EA0-45D9-BED7-418716C11E0B}">
      <dgm:prSet/>
      <dgm:spPr/>
      <dgm:t>
        <a:bodyPr/>
        <a:lstStyle/>
        <a:p>
          <a:endParaRPr lang="en-US"/>
        </a:p>
      </dgm:t>
    </dgm:pt>
    <dgm:pt modelId="{BBE38A16-5758-4C3F-A091-564E5C1FBD47}" type="sibTrans" cxnId="{5696FA7D-3EA0-45D9-BED7-418716C11E0B}">
      <dgm:prSet/>
      <dgm:spPr/>
      <dgm:t>
        <a:bodyPr/>
        <a:lstStyle/>
        <a:p>
          <a:endParaRPr lang="en-US"/>
        </a:p>
      </dgm:t>
    </dgm:pt>
    <dgm:pt modelId="{2319DD81-5D96-47CD-9585-1A0141DA26AC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/>
            <a:t>Competition</a:t>
          </a:r>
        </a:p>
      </dgm:t>
    </dgm:pt>
    <dgm:pt modelId="{57CCC098-18E0-4A2C-B7C5-B83B18BA1859}" type="parTrans" cxnId="{9C6375F6-6240-4910-9D51-751F8D9C1C99}">
      <dgm:prSet/>
      <dgm:spPr/>
      <dgm:t>
        <a:bodyPr/>
        <a:lstStyle/>
        <a:p>
          <a:endParaRPr lang="en-US"/>
        </a:p>
      </dgm:t>
    </dgm:pt>
    <dgm:pt modelId="{654268D4-F042-44E3-9B53-A7E9CBB44F9B}" type="sibTrans" cxnId="{9C6375F6-6240-4910-9D51-751F8D9C1C99}">
      <dgm:prSet/>
      <dgm:spPr/>
      <dgm:t>
        <a:bodyPr/>
        <a:lstStyle/>
        <a:p>
          <a:endParaRPr lang="en-US"/>
        </a:p>
      </dgm:t>
    </dgm:pt>
    <dgm:pt modelId="{30188A6A-4629-4FC0-8607-7B334684D5E1}">
      <dgm:prSet phldrT="[Text]"/>
      <dgm:spPr>
        <a:solidFill>
          <a:srgbClr val="E3CEA3">
            <a:alpha val="90000"/>
          </a:srgbClr>
        </a:solidFill>
      </dgm:spPr>
      <dgm:t>
        <a:bodyPr/>
        <a:lstStyle/>
        <a:p>
          <a:r>
            <a:rPr lang="en-US" dirty="0"/>
            <a:t>Customer brings solution to street </a:t>
          </a:r>
        </a:p>
      </dgm:t>
    </dgm:pt>
    <dgm:pt modelId="{A730E265-2EE0-4DE0-8D9A-16B088FF66A3}" type="parTrans" cxnId="{FA7B763D-F27C-46AB-AB0C-23EC7A398EC7}">
      <dgm:prSet/>
      <dgm:spPr/>
      <dgm:t>
        <a:bodyPr/>
        <a:lstStyle/>
        <a:p>
          <a:endParaRPr lang="en-US"/>
        </a:p>
      </dgm:t>
    </dgm:pt>
    <dgm:pt modelId="{C582D684-F9DF-44D7-8188-9549F83B59CF}" type="sibTrans" cxnId="{FA7B763D-F27C-46AB-AB0C-23EC7A398EC7}">
      <dgm:prSet/>
      <dgm:spPr/>
      <dgm:t>
        <a:bodyPr/>
        <a:lstStyle/>
        <a:p>
          <a:endParaRPr lang="en-US"/>
        </a:p>
      </dgm:t>
    </dgm:pt>
    <dgm:pt modelId="{3D3938BC-393D-42DB-A488-4FB2E4AF330F}">
      <dgm:prSet phldrT="[Text]"/>
      <dgm:spPr>
        <a:solidFill>
          <a:srgbClr val="E3CEA3">
            <a:alpha val="90000"/>
          </a:srgbClr>
        </a:solidFill>
      </dgm:spPr>
      <dgm:t>
        <a:bodyPr/>
        <a:lstStyle/>
        <a:p>
          <a:r>
            <a:rPr lang="en-US" dirty="0"/>
            <a:t>We Compete</a:t>
          </a:r>
        </a:p>
      </dgm:t>
    </dgm:pt>
    <dgm:pt modelId="{A48877DD-1AA0-40CB-97AF-98CED42828D9}" type="parTrans" cxnId="{FDFC130C-261A-441C-B44E-F37ACFE67BD6}">
      <dgm:prSet/>
      <dgm:spPr/>
      <dgm:t>
        <a:bodyPr/>
        <a:lstStyle/>
        <a:p>
          <a:endParaRPr lang="en-US"/>
        </a:p>
      </dgm:t>
    </dgm:pt>
    <dgm:pt modelId="{A246AC63-5D1A-4490-8714-3F1E9F5DB9E5}" type="sibTrans" cxnId="{FDFC130C-261A-441C-B44E-F37ACFE67BD6}">
      <dgm:prSet/>
      <dgm:spPr/>
      <dgm:t>
        <a:bodyPr/>
        <a:lstStyle/>
        <a:p>
          <a:endParaRPr lang="en-US"/>
        </a:p>
      </dgm:t>
    </dgm:pt>
    <dgm:pt modelId="{12796BC9-96C2-47F1-900F-A7A8475F1995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/>
            <a:t>Decision</a:t>
          </a:r>
        </a:p>
      </dgm:t>
    </dgm:pt>
    <dgm:pt modelId="{68EF2802-D80A-476F-A608-5C35F5538AF7}" type="parTrans" cxnId="{136A9993-6DC1-46C0-BA9E-37DE98387FCF}">
      <dgm:prSet/>
      <dgm:spPr/>
      <dgm:t>
        <a:bodyPr/>
        <a:lstStyle/>
        <a:p>
          <a:endParaRPr lang="en-US"/>
        </a:p>
      </dgm:t>
    </dgm:pt>
    <dgm:pt modelId="{125FA83C-AB11-4065-B021-948108A9099E}" type="sibTrans" cxnId="{136A9993-6DC1-46C0-BA9E-37DE98387FCF}">
      <dgm:prSet/>
      <dgm:spPr/>
      <dgm:t>
        <a:bodyPr/>
        <a:lstStyle/>
        <a:p>
          <a:endParaRPr lang="en-US"/>
        </a:p>
      </dgm:t>
    </dgm:pt>
    <dgm:pt modelId="{2BB78B4A-656F-4FC2-A0C6-BC788EBB7D71}">
      <dgm:prSet phldrT="[Text]"/>
      <dgm:spPr>
        <a:solidFill>
          <a:srgbClr val="E3CEA3">
            <a:alpha val="90000"/>
          </a:srgbClr>
        </a:solidFill>
      </dgm:spPr>
      <dgm:t>
        <a:bodyPr/>
        <a:lstStyle/>
        <a:p>
          <a:r>
            <a:rPr lang="en-US" dirty="0"/>
            <a:t>Winner best meets their solution</a:t>
          </a:r>
        </a:p>
      </dgm:t>
    </dgm:pt>
    <dgm:pt modelId="{FD1515AB-0C1A-45FA-8CBA-2955D56B585D}" type="parTrans" cxnId="{37D18F9E-411C-4BBB-8C8C-46F008072F40}">
      <dgm:prSet/>
      <dgm:spPr/>
      <dgm:t>
        <a:bodyPr/>
        <a:lstStyle/>
        <a:p>
          <a:endParaRPr lang="en-US"/>
        </a:p>
      </dgm:t>
    </dgm:pt>
    <dgm:pt modelId="{85189655-0624-479D-A800-6463EEC35F2D}" type="sibTrans" cxnId="{37D18F9E-411C-4BBB-8C8C-46F008072F40}">
      <dgm:prSet/>
      <dgm:spPr/>
      <dgm:t>
        <a:bodyPr/>
        <a:lstStyle/>
        <a:p>
          <a:endParaRPr lang="en-US"/>
        </a:p>
      </dgm:t>
    </dgm:pt>
    <dgm:pt modelId="{2E549373-9AE6-4FC3-9755-9F9E5A61A5A3}">
      <dgm:prSet phldrT="[Text]"/>
      <dgm:spPr>
        <a:solidFill>
          <a:srgbClr val="E3CEA3">
            <a:alpha val="90000"/>
          </a:srgbClr>
        </a:solidFill>
      </dgm:spPr>
      <dgm:t>
        <a:bodyPr/>
        <a:lstStyle/>
        <a:p>
          <a:r>
            <a:rPr lang="en-US" dirty="0"/>
            <a:t>Price driven</a:t>
          </a:r>
        </a:p>
      </dgm:t>
    </dgm:pt>
    <dgm:pt modelId="{C36C08E0-9FF0-482F-B47F-2BBB0E876103}" type="parTrans" cxnId="{69593B51-0632-4E0C-A1E2-E156BC7FF01B}">
      <dgm:prSet/>
      <dgm:spPr/>
      <dgm:t>
        <a:bodyPr/>
        <a:lstStyle/>
        <a:p>
          <a:endParaRPr lang="en-US"/>
        </a:p>
      </dgm:t>
    </dgm:pt>
    <dgm:pt modelId="{F46BD3A7-D2DD-4B43-B73B-472F1469E439}" type="sibTrans" cxnId="{69593B51-0632-4E0C-A1E2-E156BC7FF01B}">
      <dgm:prSet/>
      <dgm:spPr/>
      <dgm:t>
        <a:bodyPr/>
        <a:lstStyle/>
        <a:p>
          <a:endParaRPr lang="en-US"/>
        </a:p>
      </dgm:t>
    </dgm:pt>
    <dgm:pt modelId="{BE619998-AE48-4597-9FF4-78FF4B4C5C13}" type="pres">
      <dgm:prSet presAssocID="{EF5331E5-9FA8-4019-9973-032FE8EE0790}" presName="theList" presStyleCnt="0">
        <dgm:presLayoutVars>
          <dgm:dir/>
          <dgm:animLvl val="lvl"/>
          <dgm:resizeHandles val="exact"/>
        </dgm:presLayoutVars>
      </dgm:prSet>
      <dgm:spPr/>
    </dgm:pt>
    <dgm:pt modelId="{02C85DD2-1151-440B-BDAC-5800D2134AA3}" type="pres">
      <dgm:prSet presAssocID="{A67AD2AD-7FBB-4DF1-8FED-003132E09079}" presName="compNode" presStyleCnt="0"/>
      <dgm:spPr/>
    </dgm:pt>
    <dgm:pt modelId="{BD59F117-19DF-4D66-9842-11A54413C81E}" type="pres">
      <dgm:prSet presAssocID="{A67AD2AD-7FBB-4DF1-8FED-003132E09079}" presName="noGeometry" presStyleCnt="0"/>
      <dgm:spPr/>
    </dgm:pt>
    <dgm:pt modelId="{A7C5C474-4563-4B38-8237-C8BCD9DBE758}" type="pres">
      <dgm:prSet presAssocID="{A67AD2AD-7FBB-4DF1-8FED-003132E09079}" presName="childTextVisible" presStyleLbl="bgAccFollowNode1" presStyleIdx="0" presStyleCnt="3">
        <dgm:presLayoutVars>
          <dgm:bulletEnabled val="1"/>
        </dgm:presLayoutVars>
      </dgm:prSet>
      <dgm:spPr/>
    </dgm:pt>
    <dgm:pt modelId="{7BC8C080-BA14-43BF-8C31-507866A9FDBE}" type="pres">
      <dgm:prSet presAssocID="{A67AD2AD-7FBB-4DF1-8FED-003132E09079}" presName="childTextHidden" presStyleLbl="bgAccFollowNode1" presStyleIdx="0" presStyleCnt="3"/>
      <dgm:spPr/>
    </dgm:pt>
    <dgm:pt modelId="{4AA79A66-B819-4DD8-AC6D-CB0B7FA7AD7D}" type="pres">
      <dgm:prSet presAssocID="{A67AD2AD-7FBB-4DF1-8FED-003132E09079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5A5CC980-9EF0-4F5E-B827-B436CD203D25}" type="pres">
      <dgm:prSet presAssocID="{A67AD2AD-7FBB-4DF1-8FED-003132E09079}" presName="aSpace" presStyleCnt="0"/>
      <dgm:spPr/>
    </dgm:pt>
    <dgm:pt modelId="{1D6E6692-740C-490B-9084-8FAC64BC684E}" type="pres">
      <dgm:prSet presAssocID="{2319DD81-5D96-47CD-9585-1A0141DA26AC}" presName="compNode" presStyleCnt="0"/>
      <dgm:spPr/>
    </dgm:pt>
    <dgm:pt modelId="{D0360933-B813-4F1F-8EE0-4D276BBFAB73}" type="pres">
      <dgm:prSet presAssocID="{2319DD81-5D96-47CD-9585-1A0141DA26AC}" presName="noGeometry" presStyleCnt="0"/>
      <dgm:spPr/>
    </dgm:pt>
    <dgm:pt modelId="{424C9F54-67AB-4162-ADCD-4CFE3E84F42C}" type="pres">
      <dgm:prSet presAssocID="{2319DD81-5D96-47CD-9585-1A0141DA26AC}" presName="childTextVisible" presStyleLbl="bgAccFollowNode1" presStyleIdx="1" presStyleCnt="3">
        <dgm:presLayoutVars>
          <dgm:bulletEnabled val="1"/>
        </dgm:presLayoutVars>
      </dgm:prSet>
      <dgm:spPr/>
    </dgm:pt>
    <dgm:pt modelId="{66279B65-46AA-43E4-A8E7-2C980272C4BB}" type="pres">
      <dgm:prSet presAssocID="{2319DD81-5D96-47CD-9585-1A0141DA26AC}" presName="childTextHidden" presStyleLbl="bgAccFollowNode1" presStyleIdx="1" presStyleCnt="3"/>
      <dgm:spPr/>
    </dgm:pt>
    <dgm:pt modelId="{6F71D142-136A-44CF-85EC-B2A1B817E241}" type="pres">
      <dgm:prSet presAssocID="{2319DD81-5D96-47CD-9585-1A0141DA26AC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50762EE6-4786-4C12-BD34-7F5E9397A10C}" type="pres">
      <dgm:prSet presAssocID="{2319DD81-5D96-47CD-9585-1A0141DA26AC}" presName="aSpace" presStyleCnt="0"/>
      <dgm:spPr/>
    </dgm:pt>
    <dgm:pt modelId="{BBEE6F78-4761-43A2-88E6-D88E7FAE0069}" type="pres">
      <dgm:prSet presAssocID="{12796BC9-96C2-47F1-900F-A7A8475F1995}" presName="compNode" presStyleCnt="0"/>
      <dgm:spPr/>
    </dgm:pt>
    <dgm:pt modelId="{A50CDE9C-6184-4768-8B0A-C73C654DC437}" type="pres">
      <dgm:prSet presAssocID="{12796BC9-96C2-47F1-900F-A7A8475F1995}" presName="noGeometry" presStyleCnt="0"/>
      <dgm:spPr/>
    </dgm:pt>
    <dgm:pt modelId="{4D505E1A-0A97-4DE6-8A82-4A6E355C2AD5}" type="pres">
      <dgm:prSet presAssocID="{12796BC9-96C2-47F1-900F-A7A8475F1995}" presName="childTextVisible" presStyleLbl="bgAccFollowNode1" presStyleIdx="2" presStyleCnt="3">
        <dgm:presLayoutVars>
          <dgm:bulletEnabled val="1"/>
        </dgm:presLayoutVars>
      </dgm:prSet>
      <dgm:spPr/>
    </dgm:pt>
    <dgm:pt modelId="{AA5986D1-2BBD-4A33-8874-65CC343D2ABA}" type="pres">
      <dgm:prSet presAssocID="{12796BC9-96C2-47F1-900F-A7A8475F1995}" presName="childTextHidden" presStyleLbl="bgAccFollowNode1" presStyleIdx="2" presStyleCnt="3"/>
      <dgm:spPr/>
    </dgm:pt>
    <dgm:pt modelId="{7814A70E-9627-47E1-8665-920B27F568A3}" type="pres">
      <dgm:prSet presAssocID="{12796BC9-96C2-47F1-900F-A7A8475F1995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FDFC130C-261A-441C-B44E-F37ACFE67BD6}" srcId="{2319DD81-5D96-47CD-9585-1A0141DA26AC}" destId="{3D3938BC-393D-42DB-A488-4FB2E4AF330F}" srcOrd="1" destOrd="0" parTransId="{A48877DD-1AA0-40CB-97AF-98CED42828D9}" sibTransId="{A246AC63-5D1A-4490-8714-3F1E9F5DB9E5}"/>
    <dgm:cxn modelId="{736EAB0C-41B4-4FCA-B48F-63791FB22BF1}" srcId="{EF5331E5-9FA8-4019-9973-032FE8EE0790}" destId="{A67AD2AD-7FBB-4DF1-8FED-003132E09079}" srcOrd="0" destOrd="0" parTransId="{6E672768-C583-433C-8FE0-DC151D50F9E8}" sibTransId="{82FFC4D6-9986-41D0-B36B-CB0E550BAB75}"/>
    <dgm:cxn modelId="{4C651C0D-324E-4CBC-9405-EB9B6A421CE7}" type="presOf" srcId="{B54E3B7A-20B2-4F78-A2DC-6832540A44CB}" destId="{A7C5C474-4563-4B38-8237-C8BCD9DBE758}" srcOrd="0" destOrd="1" presId="urn:microsoft.com/office/officeart/2005/8/layout/hProcess6"/>
    <dgm:cxn modelId="{0EE55B1C-6EF2-4DAF-8230-22E2E751E6E6}" type="presOf" srcId="{3D3938BC-393D-42DB-A488-4FB2E4AF330F}" destId="{424C9F54-67AB-4162-ADCD-4CFE3E84F42C}" srcOrd="0" destOrd="1" presId="urn:microsoft.com/office/officeart/2005/8/layout/hProcess6"/>
    <dgm:cxn modelId="{DA6BD820-B492-4A46-BC63-4FB9429A54F8}" type="presOf" srcId="{2E549373-9AE6-4FC3-9755-9F9E5A61A5A3}" destId="{AA5986D1-2BBD-4A33-8874-65CC343D2ABA}" srcOrd="1" destOrd="1" presId="urn:microsoft.com/office/officeart/2005/8/layout/hProcess6"/>
    <dgm:cxn modelId="{707C1A31-9CFC-4C43-9F87-1F82AE3C961B}" type="presOf" srcId="{12796BC9-96C2-47F1-900F-A7A8475F1995}" destId="{7814A70E-9627-47E1-8665-920B27F568A3}" srcOrd="0" destOrd="0" presId="urn:microsoft.com/office/officeart/2005/8/layout/hProcess6"/>
    <dgm:cxn modelId="{1BB53C38-3D28-4763-AD5C-BA7C6FF6B531}" type="presOf" srcId="{A67AD2AD-7FBB-4DF1-8FED-003132E09079}" destId="{4AA79A66-B819-4DD8-AC6D-CB0B7FA7AD7D}" srcOrd="0" destOrd="0" presId="urn:microsoft.com/office/officeart/2005/8/layout/hProcess6"/>
    <dgm:cxn modelId="{A8E39C3C-3DB8-4AFC-9FDC-EDCA294A154C}" type="presOf" srcId="{A2ECBD75-9B51-400F-90AA-7CAEB780F12E}" destId="{7BC8C080-BA14-43BF-8C31-507866A9FDBE}" srcOrd="1" destOrd="0" presId="urn:microsoft.com/office/officeart/2005/8/layout/hProcess6"/>
    <dgm:cxn modelId="{FA7B763D-F27C-46AB-AB0C-23EC7A398EC7}" srcId="{2319DD81-5D96-47CD-9585-1A0141DA26AC}" destId="{30188A6A-4629-4FC0-8607-7B334684D5E1}" srcOrd="0" destOrd="0" parTransId="{A730E265-2EE0-4DE0-8D9A-16B088FF66A3}" sibTransId="{C582D684-F9DF-44D7-8188-9549F83B59CF}"/>
    <dgm:cxn modelId="{F5261C68-B9D5-4C66-8265-B2C3F1A4F95A}" srcId="{A67AD2AD-7FBB-4DF1-8FED-003132E09079}" destId="{A2ECBD75-9B51-400F-90AA-7CAEB780F12E}" srcOrd="0" destOrd="0" parTransId="{53837064-F954-44F1-906C-76181EFA2617}" sibTransId="{DF608F3D-6BD7-4625-8F39-03FC95841C6C}"/>
    <dgm:cxn modelId="{3977986F-E1CD-4170-A3E5-C6A64AE8AB6C}" type="presOf" srcId="{A2ECBD75-9B51-400F-90AA-7CAEB780F12E}" destId="{A7C5C474-4563-4B38-8237-C8BCD9DBE758}" srcOrd="0" destOrd="0" presId="urn:microsoft.com/office/officeart/2005/8/layout/hProcess6"/>
    <dgm:cxn modelId="{69593B51-0632-4E0C-A1E2-E156BC7FF01B}" srcId="{12796BC9-96C2-47F1-900F-A7A8475F1995}" destId="{2E549373-9AE6-4FC3-9755-9F9E5A61A5A3}" srcOrd="1" destOrd="0" parTransId="{C36C08E0-9FF0-482F-B47F-2BBB0E876103}" sibTransId="{F46BD3A7-D2DD-4B43-B73B-472F1469E439}"/>
    <dgm:cxn modelId="{5696FA7D-3EA0-45D9-BED7-418716C11E0B}" srcId="{A67AD2AD-7FBB-4DF1-8FED-003132E09079}" destId="{B54E3B7A-20B2-4F78-A2DC-6832540A44CB}" srcOrd="1" destOrd="0" parTransId="{80D353FB-9F9E-407E-8F70-4F9E6B528443}" sibTransId="{BBE38A16-5758-4C3F-A091-564E5C1FBD47}"/>
    <dgm:cxn modelId="{95580A81-327F-48F1-BC87-7B4CF39E65D8}" type="presOf" srcId="{2BB78B4A-656F-4FC2-A0C6-BC788EBB7D71}" destId="{AA5986D1-2BBD-4A33-8874-65CC343D2ABA}" srcOrd="1" destOrd="0" presId="urn:microsoft.com/office/officeart/2005/8/layout/hProcess6"/>
    <dgm:cxn modelId="{136A9993-6DC1-46C0-BA9E-37DE98387FCF}" srcId="{EF5331E5-9FA8-4019-9973-032FE8EE0790}" destId="{12796BC9-96C2-47F1-900F-A7A8475F1995}" srcOrd="2" destOrd="0" parTransId="{68EF2802-D80A-476F-A608-5C35F5538AF7}" sibTransId="{125FA83C-AB11-4065-B021-948108A9099E}"/>
    <dgm:cxn modelId="{AEFAB794-817E-429E-9C28-728FD5721A18}" type="presOf" srcId="{30188A6A-4629-4FC0-8607-7B334684D5E1}" destId="{66279B65-46AA-43E4-A8E7-2C980272C4BB}" srcOrd="1" destOrd="0" presId="urn:microsoft.com/office/officeart/2005/8/layout/hProcess6"/>
    <dgm:cxn modelId="{37D18F9E-411C-4BBB-8C8C-46F008072F40}" srcId="{12796BC9-96C2-47F1-900F-A7A8475F1995}" destId="{2BB78B4A-656F-4FC2-A0C6-BC788EBB7D71}" srcOrd="0" destOrd="0" parTransId="{FD1515AB-0C1A-45FA-8CBA-2955D56B585D}" sibTransId="{85189655-0624-479D-A800-6463EEC35F2D}"/>
    <dgm:cxn modelId="{7FF07BA5-7A1B-43BE-852C-0F82D13396B4}" type="presOf" srcId="{30188A6A-4629-4FC0-8607-7B334684D5E1}" destId="{424C9F54-67AB-4162-ADCD-4CFE3E84F42C}" srcOrd="0" destOrd="0" presId="urn:microsoft.com/office/officeart/2005/8/layout/hProcess6"/>
    <dgm:cxn modelId="{1D1E8AAD-9A2F-425A-A0AF-5956BA3A81DA}" type="presOf" srcId="{3D3938BC-393D-42DB-A488-4FB2E4AF330F}" destId="{66279B65-46AA-43E4-A8E7-2C980272C4BB}" srcOrd="1" destOrd="1" presId="urn:microsoft.com/office/officeart/2005/8/layout/hProcess6"/>
    <dgm:cxn modelId="{0482AEAE-24AE-48BF-9E89-A4A1B3324EC8}" type="presOf" srcId="{EF5331E5-9FA8-4019-9973-032FE8EE0790}" destId="{BE619998-AE48-4597-9FF4-78FF4B4C5C13}" srcOrd="0" destOrd="0" presId="urn:microsoft.com/office/officeart/2005/8/layout/hProcess6"/>
    <dgm:cxn modelId="{0D1B78D9-158B-4E90-A91E-2A518F97FFD5}" type="presOf" srcId="{2E549373-9AE6-4FC3-9755-9F9E5A61A5A3}" destId="{4D505E1A-0A97-4DE6-8A82-4A6E355C2AD5}" srcOrd="0" destOrd="1" presId="urn:microsoft.com/office/officeart/2005/8/layout/hProcess6"/>
    <dgm:cxn modelId="{0A5869F2-8CC4-4D05-A31F-E2FDCA8AB482}" type="presOf" srcId="{2BB78B4A-656F-4FC2-A0C6-BC788EBB7D71}" destId="{4D505E1A-0A97-4DE6-8A82-4A6E355C2AD5}" srcOrd="0" destOrd="0" presId="urn:microsoft.com/office/officeart/2005/8/layout/hProcess6"/>
    <dgm:cxn modelId="{9C6375F6-6240-4910-9D51-751F8D9C1C99}" srcId="{EF5331E5-9FA8-4019-9973-032FE8EE0790}" destId="{2319DD81-5D96-47CD-9585-1A0141DA26AC}" srcOrd="1" destOrd="0" parTransId="{57CCC098-18E0-4A2C-B7C5-B83B18BA1859}" sibTransId="{654268D4-F042-44E3-9B53-A7E9CBB44F9B}"/>
    <dgm:cxn modelId="{F54B81F8-774C-4CA7-A418-23248A1C1A19}" type="presOf" srcId="{B54E3B7A-20B2-4F78-A2DC-6832540A44CB}" destId="{7BC8C080-BA14-43BF-8C31-507866A9FDBE}" srcOrd="1" destOrd="1" presId="urn:microsoft.com/office/officeart/2005/8/layout/hProcess6"/>
    <dgm:cxn modelId="{D848B6FE-56F0-427D-ACD5-59853274F9D5}" type="presOf" srcId="{2319DD81-5D96-47CD-9585-1A0141DA26AC}" destId="{6F71D142-136A-44CF-85EC-B2A1B817E241}" srcOrd="0" destOrd="0" presId="urn:microsoft.com/office/officeart/2005/8/layout/hProcess6"/>
    <dgm:cxn modelId="{33B96480-84DA-4B7D-B6AE-179211AF94C6}" type="presParOf" srcId="{BE619998-AE48-4597-9FF4-78FF4B4C5C13}" destId="{02C85DD2-1151-440B-BDAC-5800D2134AA3}" srcOrd="0" destOrd="0" presId="urn:microsoft.com/office/officeart/2005/8/layout/hProcess6"/>
    <dgm:cxn modelId="{FFF47C6B-29FF-49B0-AC0D-474FDEB995EB}" type="presParOf" srcId="{02C85DD2-1151-440B-BDAC-5800D2134AA3}" destId="{BD59F117-19DF-4D66-9842-11A54413C81E}" srcOrd="0" destOrd="0" presId="urn:microsoft.com/office/officeart/2005/8/layout/hProcess6"/>
    <dgm:cxn modelId="{5C3E78CA-81CA-4FD2-93B2-9BACCAD97314}" type="presParOf" srcId="{02C85DD2-1151-440B-BDAC-5800D2134AA3}" destId="{A7C5C474-4563-4B38-8237-C8BCD9DBE758}" srcOrd="1" destOrd="0" presId="urn:microsoft.com/office/officeart/2005/8/layout/hProcess6"/>
    <dgm:cxn modelId="{153B864D-4745-43C7-8290-71D07F85AEA9}" type="presParOf" srcId="{02C85DD2-1151-440B-BDAC-5800D2134AA3}" destId="{7BC8C080-BA14-43BF-8C31-507866A9FDBE}" srcOrd="2" destOrd="0" presId="urn:microsoft.com/office/officeart/2005/8/layout/hProcess6"/>
    <dgm:cxn modelId="{0A8D61B4-72C9-4F83-AD57-ED6AC89F09BF}" type="presParOf" srcId="{02C85DD2-1151-440B-BDAC-5800D2134AA3}" destId="{4AA79A66-B819-4DD8-AC6D-CB0B7FA7AD7D}" srcOrd="3" destOrd="0" presId="urn:microsoft.com/office/officeart/2005/8/layout/hProcess6"/>
    <dgm:cxn modelId="{366B8C12-B76D-4390-A676-39FAB9DFD0B8}" type="presParOf" srcId="{BE619998-AE48-4597-9FF4-78FF4B4C5C13}" destId="{5A5CC980-9EF0-4F5E-B827-B436CD203D25}" srcOrd="1" destOrd="0" presId="urn:microsoft.com/office/officeart/2005/8/layout/hProcess6"/>
    <dgm:cxn modelId="{B0CB69BD-805D-43F9-AED7-4D0692CE8C3A}" type="presParOf" srcId="{BE619998-AE48-4597-9FF4-78FF4B4C5C13}" destId="{1D6E6692-740C-490B-9084-8FAC64BC684E}" srcOrd="2" destOrd="0" presId="urn:microsoft.com/office/officeart/2005/8/layout/hProcess6"/>
    <dgm:cxn modelId="{75EB3FCF-9D04-448F-86F4-93A92F4F0F75}" type="presParOf" srcId="{1D6E6692-740C-490B-9084-8FAC64BC684E}" destId="{D0360933-B813-4F1F-8EE0-4D276BBFAB73}" srcOrd="0" destOrd="0" presId="urn:microsoft.com/office/officeart/2005/8/layout/hProcess6"/>
    <dgm:cxn modelId="{B2190CBE-1A50-46FE-B890-BD05A7BDDA4E}" type="presParOf" srcId="{1D6E6692-740C-490B-9084-8FAC64BC684E}" destId="{424C9F54-67AB-4162-ADCD-4CFE3E84F42C}" srcOrd="1" destOrd="0" presId="urn:microsoft.com/office/officeart/2005/8/layout/hProcess6"/>
    <dgm:cxn modelId="{732BF417-0587-4743-821F-37D4A2E67778}" type="presParOf" srcId="{1D6E6692-740C-490B-9084-8FAC64BC684E}" destId="{66279B65-46AA-43E4-A8E7-2C980272C4BB}" srcOrd="2" destOrd="0" presId="urn:microsoft.com/office/officeart/2005/8/layout/hProcess6"/>
    <dgm:cxn modelId="{D3F73BDA-984C-42B2-A5CE-8CCA9B407EA8}" type="presParOf" srcId="{1D6E6692-740C-490B-9084-8FAC64BC684E}" destId="{6F71D142-136A-44CF-85EC-B2A1B817E241}" srcOrd="3" destOrd="0" presId="urn:microsoft.com/office/officeart/2005/8/layout/hProcess6"/>
    <dgm:cxn modelId="{C2476F65-2E78-454E-8C3A-63759F722E64}" type="presParOf" srcId="{BE619998-AE48-4597-9FF4-78FF4B4C5C13}" destId="{50762EE6-4786-4C12-BD34-7F5E9397A10C}" srcOrd="3" destOrd="0" presId="urn:microsoft.com/office/officeart/2005/8/layout/hProcess6"/>
    <dgm:cxn modelId="{F34F6629-7575-4819-9B6F-A3E1D946F1EE}" type="presParOf" srcId="{BE619998-AE48-4597-9FF4-78FF4B4C5C13}" destId="{BBEE6F78-4761-43A2-88E6-D88E7FAE0069}" srcOrd="4" destOrd="0" presId="urn:microsoft.com/office/officeart/2005/8/layout/hProcess6"/>
    <dgm:cxn modelId="{7DFA9693-AC96-4B31-9D19-8ECB9D906CA8}" type="presParOf" srcId="{BBEE6F78-4761-43A2-88E6-D88E7FAE0069}" destId="{A50CDE9C-6184-4768-8B0A-C73C654DC437}" srcOrd="0" destOrd="0" presId="urn:microsoft.com/office/officeart/2005/8/layout/hProcess6"/>
    <dgm:cxn modelId="{C6F9DAD1-8842-40C6-80CE-A1FBCE4D1D38}" type="presParOf" srcId="{BBEE6F78-4761-43A2-88E6-D88E7FAE0069}" destId="{4D505E1A-0A97-4DE6-8A82-4A6E355C2AD5}" srcOrd="1" destOrd="0" presId="urn:microsoft.com/office/officeart/2005/8/layout/hProcess6"/>
    <dgm:cxn modelId="{F3AA7858-83CE-4BBB-982A-C4DA0B742D3B}" type="presParOf" srcId="{BBEE6F78-4761-43A2-88E6-D88E7FAE0069}" destId="{AA5986D1-2BBD-4A33-8874-65CC343D2ABA}" srcOrd="2" destOrd="0" presId="urn:microsoft.com/office/officeart/2005/8/layout/hProcess6"/>
    <dgm:cxn modelId="{BF776A3E-2F8D-4C12-8EA1-7F11F4CCC4B1}" type="presParOf" srcId="{BBEE6F78-4761-43A2-88E6-D88E7FAE0069}" destId="{7814A70E-9627-47E1-8665-920B27F568A3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B9EA1A5-28EE-4A49-9728-90E56658B91F}" type="doc">
      <dgm:prSet loTypeId="urn:microsoft.com/office/officeart/2005/8/layout/chevron1" loCatId="process" qsTypeId="urn:microsoft.com/office/officeart/2005/8/quickstyle/simple1" qsCatId="simple" csTypeId="urn:microsoft.com/office/officeart/2005/8/colors/accent0_1" csCatId="mainScheme" phldr="1"/>
      <dgm:spPr/>
    </dgm:pt>
    <dgm:pt modelId="{B7EECC1A-29E8-456D-B873-61703DF427F2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dirty="0"/>
            <a:t>Benefit</a:t>
          </a:r>
        </a:p>
      </dgm:t>
    </dgm:pt>
    <dgm:pt modelId="{E0C44E9E-9CED-49CD-A168-EA06F2F3AF83}" type="parTrans" cxnId="{8AEDEBE8-824E-44D6-87F9-B2FCFEFFBC1C}">
      <dgm:prSet/>
      <dgm:spPr/>
      <dgm:t>
        <a:bodyPr/>
        <a:lstStyle/>
        <a:p>
          <a:endParaRPr lang="en-US"/>
        </a:p>
      </dgm:t>
    </dgm:pt>
    <dgm:pt modelId="{C089C21E-E100-4A41-AAEA-24FD16B2D2F1}" type="sibTrans" cxnId="{8AEDEBE8-824E-44D6-87F9-B2FCFEFFBC1C}">
      <dgm:prSet/>
      <dgm:spPr/>
      <dgm:t>
        <a:bodyPr/>
        <a:lstStyle/>
        <a:p>
          <a:endParaRPr lang="en-US"/>
        </a:p>
      </dgm:t>
    </dgm:pt>
    <dgm:pt modelId="{701B7AF0-4D2D-47CF-963E-8FB6A6037E34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dirty="0"/>
            <a:t>Relevant Story</a:t>
          </a:r>
        </a:p>
      </dgm:t>
    </dgm:pt>
    <dgm:pt modelId="{E663D8C9-37F2-4592-8C0A-2EC6E2580852}" type="parTrans" cxnId="{F33779A3-DD85-47B0-A408-381318E9DABF}">
      <dgm:prSet/>
      <dgm:spPr/>
      <dgm:t>
        <a:bodyPr/>
        <a:lstStyle/>
        <a:p>
          <a:endParaRPr lang="en-US"/>
        </a:p>
      </dgm:t>
    </dgm:pt>
    <dgm:pt modelId="{7201C9A1-8CFB-469F-9D3D-8C5AEF46DE9B}" type="sibTrans" cxnId="{F33779A3-DD85-47B0-A408-381318E9DABF}">
      <dgm:prSet/>
      <dgm:spPr/>
      <dgm:t>
        <a:bodyPr/>
        <a:lstStyle/>
        <a:p>
          <a:endParaRPr lang="en-US"/>
        </a:p>
      </dgm:t>
    </dgm:pt>
    <dgm:pt modelId="{5D475C9F-0F4B-4906-ADB7-10FFCCD22678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dirty="0"/>
            <a:t>Tailored Benefit</a:t>
          </a:r>
        </a:p>
      </dgm:t>
    </dgm:pt>
    <dgm:pt modelId="{0E29FB02-E909-4C4C-ACC7-FED3C10693D6}" type="parTrans" cxnId="{D01E483B-8555-42DB-AF18-F7D7C4B4FB86}">
      <dgm:prSet/>
      <dgm:spPr/>
      <dgm:t>
        <a:bodyPr/>
        <a:lstStyle/>
        <a:p>
          <a:endParaRPr lang="en-US"/>
        </a:p>
      </dgm:t>
    </dgm:pt>
    <dgm:pt modelId="{58B5CA77-01D2-419B-B5D3-70DDB114FF76}" type="sibTrans" cxnId="{D01E483B-8555-42DB-AF18-F7D7C4B4FB86}">
      <dgm:prSet/>
      <dgm:spPr/>
      <dgm:t>
        <a:bodyPr/>
        <a:lstStyle/>
        <a:p>
          <a:endParaRPr lang="en-US"/>
        </a:p>
      </dgm:t>
    </dgm:pt>
    <dgm:pt modelId="{5970CF2B-3632-4E43-85F8-E4C46577C753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dirty="0"/>
            <a:t>Individual Bias</a:t>
          </a:r>
        </a:p>
      </dgm:t>
    </dgm:pt>
    <dgm:pt modelId="{5281C99D-73BE-4D60-95F5-A814C1C91332}" type="parTrans" cxnId="{1000E2A8-130B-4AC3-8479-4ADFC2725989}">
      <dgm:prSet/>
      <dgm:spPr/>
      <dgm:t>
        <a:bodyPr/>
        <a:lstStyle/>
        <a:p>
          <a:endParaRPr lang="en-US"/>
        </a:p>
      </dgm:t>
    </dgm:pt>
    <dgm:pt modelId="{8B47CABC-09E0-4ECB-88F1-10239DC52ADD}" type="sibTrans" cxnId="{1000E2A8-130B-4AC3-8479-4ADFC2725989}">
      <dgm:prSet/>
      <dgm:spPr/>
      <dgm:t>
        <a:bodyPr/>
        <a:lstStyle/>
        <a:p>
          <a:endParaRPr lang="en-US"/>
        </a:p>
      </dgm:t>
    </dgm:pt>
    <dgm:pt modelId="{B1EBAEC6-5108-427C-A139-5D2036CFADED}" type="pres">
      <dgm:prSet presAssocID="{EB9EA1A5-28EE-4A49-9728-90E56658B91F}" presName="Name0" presStyleCnt="0">
        <dgm:presLayoutVars>
          <dgm:dir/>
          <dgm:animLvl val="lvl"/>
          <dgm:resizeHandles val="exact"/>
        </dgm:presLayoutVars>
      </dgm:prSet>
      <dgm:spPr/>
    </dgm:pt>
    <dgm:pt modelId="{A3D84D50-2F6C-4CD9-ABCF-D2A87D5A9B76}" type="pres">
      <dgm:prSet presAssocID="{B7EECC1A-29E8-456D-B873-61703DF427F2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11317B3-B2E6-4694-B140-C9C478E11E25}" type="pres">
      <dgm:prSet presAssocID="{C089C21E-E100-4A41-AAEA-24FD16B2D2F1}" presName="parTxOnlySpace" presStyleCnt="0"/>
      <dgm:spPr/>
    </dgm:pt>
    <dgm:pt modelId="{D95A9E6B-C3E6-4552-8908-67AB84474A59}" type="pres">
      <dgm:prSet presAssocID="{701B7AF0-4D2D-47CF-963E-8FB6A6037E34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AC820F3-D5E7-4185-A9C0-A0DF7A926035}" type="pres">
      <dgm:prSet presAssocID="{7201C9A1-8CFB-469F-9D3D-8C5AEF46DE9B}" presName="parTxOnlySpace" presStyleCnt="0"/>
      <dgm:spPr/>
    </dgm:pt>
    <dgm:pt modelId="{58AF6A35-D4E2-49FB-9BD7-712D88335838}" type="pres">
      <dgm:prSet presAssocID="{5D475C9F-0F4B-4906-ADB7-10FFCCD22678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B8B98399-A381-4C47-85EA-72254D4F72BA}" type="pres">
      <dgm:prSet presAssocID="{58B5CA77-01D2-419B-B5D3-70DDB114FF76}" presName="parTxOnlySpace" presStyleCnt="0"/>
      <dgm:spPr/>
    </dgm:pt>
    <dgm:pt modelId="{4AE534FC-D021-4475-A061-1AE81ED0E5D5}" type="pres">
      <dgm:prSet presAssocID="{5970CF2B-3632-4E43-85F8-E4C46577C753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6A0EF33A-8535-4CF7-A4F6-40A1F3108132}" type="presOf" srcId="{B7EECC1A-29E8-456D-B873-61703DF427F2}" destId="{A3D84D50-2F6C-4CD9-ABCF-D2A87D5A9B76}" srcOrd="0" destOrd="0" presId="urn:microsoft.com/office/officeart/2005/8/layout/chevron1"/>
    <dgm:cxn modelId="{D01E483B-8555-42DB-AF18-F7D7C4B4FB86}" srcId="{EB9EA1A5-28EE-4A49-9728-90E56658B91F}" destId="{5D475C9F-0F4B-4906-ADB7-10FFCCD22678}" srcOrd="2" destOrd="0" parTransId="{0E29FB02-E909-4C4C-ACC7-FED3C10693D6}" sibTransId="{58B5CA77-01D2-419B-B5D3-70DDB114FF76}"/>
    <dgm:cxn modelId="{F33779A3-DD85-47B0-A408-381318E9DABF}" srcId="{EB9EA1A5-28EE-4A49-9728-90E56658B91F}" destId="{701B7AF0-4D2D-47CF-963E-8FB6A6037E34}" srcOrd="1" destOrd="0" parTransId="{E663D8C9-37F2-4592-8C0A-2EC6E2580852}" sibTransId="{7201C9A1-8CFB-469F-9D3D-8C5AEF46DE9B}"/>
    <dgm:cxn modelId="{73E506A8-6B16-4D89-BF1F-9AB2129EE206}" type="presOf" srcId="{5970CF2B-3632-4E43-85F8-E4C46577C753}" destId="{4AE534FC-D021-4475-A061-1AE81ED0E5D5}" srcOrd="0" destOrd="0" presId="urn:microsoft.com/office/officeart/2005/8/layout/chevron1"/>
    <dgm:cxn modelId="{1000E2A8-130B-4AC3-8479-4ADFC2725989}" srcId="{EB9EA1A5-28EE-4A49-9728-90E56658B91F}" destId="{5970CF2B-3632-4E43-85F8-E4C46577C753}" srcOrd="3" destOrd="0" parTransId="{5281C99D-73BE-4D60-95F5-A814C1C91332}" sibTransId="{8B47CABC-09E0-4ECB-88F1-10239DC52ADD}"/>
    <dgm:cxn modelId="{83DCDCC9-5459-452C-9B54-63AEB005CF29}" type="presOf" srcId="{5D475C9F-0F4B-4906-ADB7-10FFCCD22678}" destId="{58AF6A35-D4E2-49FB-9BD7-712D88335838}" srcOrd="0" destOrd="0" presId="urn:microsoft.com/office/officeart/2005/8/layout/chevron1"/>
    <dgm:cxn modelId="{06B4EDE1-0EC1-4520-9FE7-F5D397953A18}" type="presOf" srcId="{EB9EA1A5-28EE-4A49-9728-90E56658B91F}" destId="{B1EBAEC6-5108-427C-A139-5D2036CFADED}" srcOrd="0" destOrd="0" presId="urn:microsoft.com/office/officeart/2005/8/layout/chevron1"/>
    <dgm:cxn modelId="{6C9EF7E6-3EA6-4625-B7F0-7E0D3311C7B6}" type="presOf" srcId="{701B7AF0-4D2D-47CF-963E-8FB6A6037E34}" destId="{D95A9E6B-C3E6-4552-8908-67AB84474A59}" srcOrd="0" destOrd="0" presId="urn:microsoft.com/office/officeart/2005/8/layout/chevron1"/>
    <dgm:cxn modelId="{8AEDEBE8-824E-44D6-87F9-B2FCFEFFBC1C}" srcId="{EB9EA1A5-28EE-4A49-9728-90E56658B91F}" destId="{B7EECC1A-29E8-456D-B873-61703DF427F2}" srcOrd="0" destOrd="0" parTransId="{E0C44E9E-9CED-49CD-A168-EA06F2F3AF83}" sibTransId="{C089C21E-E100-4A41-AAEA-24FD16B2D2F1}"/>
    <dgm:cxn modelId="{21DD83E5-DBB3-40F2-AB65-C24D204BA338}" type="presParOf" srcId="{B1EBAEC6-5108-427C-A139-5D2036CFADED}" destId="{A3D84D50-2F6C-4CD9-ABCF-D2A87D5A9B76}" srcOrd="0" destOrd="0" presId="urn:microsoft.com/office/officeart/2005/8/layout/chevron1"/>
    <dgm:cxn modelId="{3EF51230-3CF9-4977-8FDE-1C94FAA14FEC}" type="presParOf" srcId="{B1EBAEC6-5108-427C-A139-5D2036CFADED}" destId="{B11317B3-B2E6-4694-B140-C9C478E11E25}" srcOrd="1" destOrd="0" presId="urn:microsoft.com/office/officeart/2005/8/layout/chevron1"/>
    <dgm:cxn modelId="{36627827-F2AE-4F83-8D63-BFCB29865B57}" type="presParOf" srcId="{B1EBAEC6-5108-427C-A139-5D2036CFADED}" destId="{D95A9E6B-C3E6-4552-8908-67AB84474A59}" srcOrd="2" destOrd="0" presId="urn:microsoft.com/office/officeart/2005/8/layout/chevron1"/>
    <dgm:cxn modelId="{F785F33A-BD5C-41EE-A8AC-F2EF82EF73B2}" type="presParOf" srcId="{B1EBAEC6-5108-427C-A139-5D2036CFADED}" destId="{3AC820F3-D5E7-4185-A9C0-A0DF7A926035}" srcOrd="3" destOrd="0" presId="urn:microsoft.com/office/officeart/2005/8/layout/chevron1"/>
    <dgm:cxn modelId="{309E464F-CCE1-4EED-A81E-A605B1A18451}" type="presParOf" srcId="{B1EBAEC6-5108-427C-A139-5D2036CFADED}" destId="{58AF6A35-D4E2-49FB-9BD7-712D88335838}" srcOrd="4" destOrd="0" presId="urn:microsoft.com/office/officeart/2005/8/layout/chevron1"/>
    <dgm:cxn modelId="{DD5728E1-2E65-45A2-AAE6-D9FEB35D8812}" type="presParOf" srcId="{B1EBAEC6-5108-427C-A139-5D2036CFADED}" destId="{B8B98399-A381-4C47-85EA-72254D4F72BA}" srcOrd="5" destOrd="0" presId="urn:microsoft.com/office/officeart/2005/8/layout/chevron1"/>
    <dgm:cxn modelId="{6012A5BF-14DE-4F3C-8870-62A01C4AD5B1}" type="presParOf" srcId="{B1EBAEC6-5108-427C-A139-5D2036CFADED}" destId="{4AE534FC-D021-4475-A061-1AE81ED0E5D5}" srcOrd="6" destOrd="0" presId="urn:microsoft.com/office/officeart/2005/8/layout/chevron1"/>
  </dgm:cxnLst>
  <dgm:bg>
    <a:solidFill>
      <a:srgbClr val="E3CEA3"/>
    </a:solidFill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B9EA1A5-28EE-4A49-9728-90E56658B91F}" type="doc">
      <dgm:prSet loTypeId="urn:microsoft.com/office/officeart/2005/8/layout/chevron1" loCatId="process" qsTypeId="urn:microsoft.com/office/officeart/2005/8/quickstyle/simple1" qsCatId="simple" csTypeId="urn:microsoft.com/office/officeart/2005/8/colors/accent0_1" csCatId="mainScheme" phldr="1"/>
      <dgm:spPr/>
    </dgm:pt>
    <dgm:pt modelId="{B7EECC1A-29E8-456D-B873-61703DF427F2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Benefit</a:t>
          </a:r>
        </a:p>
      </dgm:t>
    </dgm:pt>
    <dgm:pt modelId="{E0C44E9E-9CED-49CD-A168-EA06F2F3AF83}" type="parTrans" cxnId="{8AEDEBE8-824E-44D6-87F9-B2FCFEFFBC1C}">
      <dgm:prSet/>
      <dgm:spPr/>
      <dgm:t>
        <a:bodyPr/>
        <a:lstStyle/>
        <a:p>
          <a:endParaRPr lang="en-US"/>
        </a:p>
      </dgm:t>
    </dgm:pt>
    <dgm:pt modelId="{C089C21E-E100-4A41-AAEA-24FD16B2D2F1}" type="sibTrans" cxnId="{8AEDEBE8-824E-44D6-87F9-B2FCFEFFBC1C}">
      <dgm:prSet/>
      <dgm:spPr/>
      <dgm:t>
        <a:bodyPr/>
        <a:lstStyle/>
        <a:p>
          <a:endParaRPr lang="en-US"/>
        </a:p>
      </dgm:t>
    </dgm:pt>
    <dgm:pt modelId="{701B7AF0-4D2D-47CF-963E-8FB6A6037E34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Relevant Story</a:t>
          </a:r>
        </a:p>
      </dgm:t>
    </dgm:pt>
    <dgm:pt modelId="{E663D8C9-37F2-4592-8C0A-2EC6E2580852}" type="parTrans" cxnId="{F33779A3-DD85-47B0-A408-381318E9DABF}">
      <dgm:prSet/>
      <dgm:spPr/>
      <dgm:t>
        <a:bodyPr/>
        <a:lstStyle/>
        <a:p>
          <a:endParaRPr lang="en-US"/>
        </a:p>
      </dgm:t>
    </dgm:pt>
    <dgm:pt modelId="{7201C9A1-8CFB-469F-9D3D-8C5AEF46DE9B}" type="sibTrans" cxnId="{F33779A3-DD85-47B0-A408-381318E9DABF}">
      <dgm:prSet/>
      <dgm:spPr/>
      <dgm:t>
        <a:bodyPr/>
        <a:lstStyle/>
        <a:p>
          <a:endParaRPr lang="en-US"/>
        </a:p>
      </dgm:t>
    </dgm:pt>
    <dgm:pt modelId="{5D475C9F-0F4B-4906-ADB7-10FFCCD22678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Tailored Benefit</a:t>
          </a:r>
        </a:p>
      </dgm:t>
    </dgm:pt>
    <dgm:pt modelId="{0E29FB02-E909-4C4C-ACC7-FED3C10693D6}" type="parTrans" cxnId="{D01E483B-8555-42DB-AF18-F7D7C4B4FB86}">
      <dgm:prSet/>
      <dgm:spPr/>
      <dgm:t>
        <a:bodyPr/>
        <a:lstStyle/>
        <a:p>
          <a:endParaRPr lang="en-US"/>
        </a:p>
      </dgm:t>
    </dgm:pt>
    <dgm:pt modelId="{58B5CA77-01D2-419B-B5D3-70DDB114FF76}" type="sibTrans" cxnId="{D01E483B-8555-42DB-AF18-F7D7C4B4FB86}">
      <dgm:prSet/>
      <dgm:spPr/>
      <dgm:t>
        <a:bodyPr/>
        <a:lstStyle/>
        <a:p>
          <a:endParaRPr lang="en-US"/>
        </a:p>
      </dgm:t>
    </dgm:pt>
    <dgm:pt modelId="{5970CF2B-3632-4E43-85F8-E4C46577C753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dirty="0"/>
            <a:t>Individual Bias</a:t>
          </a:r>
        </a:p>
      </dgm:t>
    </dgm:pt>
    <dgm:pt modelId="{5281C99D-73BE-4D60-95F5-A814C1C91332}" type="parTrans" cxnId="{1000E2A8-130B-4AC3-8479-4ADFC2725989}">
      <dgm:prSet/>
      <dgm:spPr/>
      <dgm:t>
        <a:bodyPr/>
        <a:lstStyle/>
        <a:p>
          <a:endParaRPr lang="en-US"/>
        </a:p>
      </dgm:t>
    </dgm:pt>
    <dgm:pt modelId="{8B47CABC-09E0-4ECB-88F1-10239DC52ADD}" type="sibTrans" cxnId="{1000E2A8-130B-4AC3-8479-4ADFC2725989}">
      <dgm:prSet/>
      <dgm:spPr/>
      <dgm:t>
        <a:bodyPr/>
        <a:lstStyle/>
        <a:p>
          <a:endParaRPr lang="en-US"/>
        </a:p>
      </dgm:t>
    </dgm:pt>
    <dgm:pt modelId="{B1EBAEC6-5108-427C-A139-5D2036CFADED}" type="pres">
      <dgm:prSet presAssocID="{EB9EA1A5-28EE-4A49-9728-90E56658B91F}" presName="Name0" presStyleCnt="0">
        <dgm:presLayoutVars>
          <dgm:dir/>
          <dgm:animLvl val="lvl"/>
          <dgm:resizeHandles val="exact"/>
        </dgm:presLayoutVars>
      </dgm:prSet>
      <dgm:spPr/>
    </dgm:pt>
    <dgm:pt modelId="{A3D84D50-2F6C-4CD9-ABCF-D2A87D5A9B76}" type="pres">
      <dgm:prSet presAssocID="{B7EECC1A-29E8-456D-B873-61703DF427F2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11317B3-B2E6-4694-B140-C9C478E11E25}" type="pres">
      <dgm:prSet presAssocID="{C089C21E-E100-4A41-AAEA-24FD16B2D2F1}" presName="parTxOnlySpace" presStyleCnt="0"/>
      <dgm:spPr/>
    </dgm:pt>
    <dgm:pt modelId="{D95A9E6B-C3E6-4552-8908-67AB84474A59}" type="pres">
      <dgm:prSet presAssocID="{701B7AF0-4D2D-47CF-963E-8FB6A6037E34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AC820F3-D5E7-4185-A9C0-A0DF7A926035}" type="pres">
      <dgm:prSet presAssocID="{7201C9A1-8CFB-469F-9D3D-8C5AEF46DE9B}" presName="parTxOnlySpace" presStyleCnt="0"/>
      <dgm:spPr/>
    </dgm:pt>
    <dgm:pt modelId="{58AF6A35-D4E2-49FB-9BD7-712D88335838}" type="pres">
      <dgm:prSet presAssocID="{5D475C9F-0F4B-4906-ADB7-10FFCCD22678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B8B98399-A381-4C47-85EA-72254D4F72BA}" type="pres">
      <dgm:prSet presAssocID="{58B5CA77-01D2-419B-B5D3-70DDB114FF76}" presName="parTxOnlySpace" presStyleCnt="0"/>
      <dgm:spPr/>
    </dgm:pt>
    <dgm:pt modelId="{4AE534FC-D021-4475-A061-1AE81ED0E5D5}" type="pres">
      <dgm:prSet presAssocID="{5970CF2B-3632-4E43-85F8-E4C46577C753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6A0EF33A-8535-4CF7-A4F6-40A1F3108132}" type="presOf" srcId="{B7EECC1A-29E8-456D-B873-61703DF427F2}" destId="{A3D84D50-2F6C-4CD9-ABCF-D2A87D5A9B76}" srcOrd="0" destOrd="0" presId="urn:microsoft.com/office/officeart/2005/8/layout/chevron1"/>
    <dgm:cxn modelId="{D01E483B-8555-42DB-AF18-F7D7C4B4FB86}" srcId="{EB9EA1A5-28EE-4A49-9728-90E56658B91F}" destId="{5D475C9F-0F4B-4906-ADB7-10FFCCD22678}" srcOrd="2" destOrd="0" parTransId="{0E29FB02-E909-4C4C-ACC7-FED3C10693D6}" sibTransId="{58B5CA77-01D2-419B-B5D3-70DDB114FF76}"/>
    <dgm:cxn modelId="{F33779A3-DD85-47B0-A408-381318E9DABF}" srcId="{EB9EA1A5-28EE-4A49-9728-90E56658B91F}" destId="{701B7AF0-4D2D-47CF-963E-8FB6A6037E34}" srcOrd="1" destOrd="0" parTransId="{E663D8C9-37F2-4592-8C0A-2EC6E2580852}" sibTransId="{7201C9A1-8CFB-469F-9D3D-8C5AEF46DE9B}"/>
    <dgm:cxn modelId="{73E506A8-6B16-4D89-BF1F-9AB2129EE206}" type="presOf" srcId="{5970CF2B-3632-4E43-85F8-E4C46577C753}" destId="{4AE534FC-D021-4475-A061-1AE81ED0E5D5}" srcOrd="0" destOrd="0" presId="urn:microsoft.com/office/officeart/2005/8/layout/chevron1"/>
    <dgm:cxn modelId="{1000E2A8-130B-4AC3-8479-4ADFC2725989}" srcId="{EB9EA1A5-28EE-4A49-9728-90E56658B91F}" destId="{5970CF2B-3632-4E43-85F8-E4C46577C753}" srcOrd="3" destOrd="0" parTransId="{5281C99D-73BE-4D60-95F5-A814C1C91332}" sibTransId="{8B47CABC-09E0-4ECB-88F1-10239DC52ADD}"/>
    <dgm:cxn modelId="{83DCDCC9-5459-452C-9B54-63AEB005CF29}" type="presOf" srcId="{5D475C9F-0F4B-4906-ADB7-10FFCCD22678}" destId="{58AF6A35-D4E2-49FB-9BD7-712D88335838}" srcOrd="0" destOrd="0" presId="urn:microsoft.com/office/officeart/2005/8/layout/chevron1"/>
    <dgm:cxn modelId="{06B4EDE1-0EC1-4520-9FE7-F5D397953A18}" type="presOf" srcId="{EB9EA1A5-28EE-4A49-9728-90E56658B91F}" destId="{B1EBAEC6-5108-427C-A139-5D2036CFADED}" srcOrd="0" destOrd="0" presId="urn:microsoft.com/office/officeart/2005/8/layout/chevron1"/>
    <dgm:cxn modelId="{6C9EF7E6-3EA6-4625-B7F0-7E0D3311C7B6}" type="presOf" srcId="{701B7AF0-4D2D-47CF-963E-8FB6A6037E34}" destId="{D95A9E6B-C3E6-4552-8908-67AB84474A59}" srcOrd="0" destOrd="0" presId="urn:microsoft.com/office/officeart/2005/8/layout/chevron1"/>
    <dgm:cxn modelId="{8AEDEBE8-824E-44D6-87F9-B2FCFEFFBC1C}" srcId="{EB9EA1A5-28EE-4A49-9728-90E56658B91F}" destId="{B7EECC1A-29E8-456D-B873-61703DF427F2}" srcOrd="0" destOrd="0" parTransId="{E0C44E9E-9CED-49CD-A168-EA06F2F3AF83}" sibTransId="{C089C21E-E100-4A41-AAEA-24FD16B2D2F1}"/>
    <dgm:cxn modelId="{21DD83E5-DBB3-40F2-AB65-C24D204BA338}" type="presParOf" srcId="{B1EBAEC6-5108-427C-A139-5D2036CFADED}" destId="{A3D84D50-2F6C-4CD9-ABCF-D2A87D5A9B76}" srcOrd="0" destOrd="0" presId="urn:microsoft.com/office/officeart/2005/8/layout/chevron1"/>
    <dgm:cxn modelId="{3EF51230-3CF9-4977-8FDE-1C94FAA14FEC}" type="presParOf" srcId="{B1EBAEC6-5108-427C-A139-5D2036CFADED}" destId="{B11317B3-B2E6-4694-B140-C9C478E11E25}" srcOrd="1" destOrd="0" presId="urn:microsoft.com/office/officeart/2005/8/layout/chevron1"/>
    <dgm:cxn modelId="{36627827-F2AE-4F83-8D63-BFCB29865B57}" type="presParOf" srcId="{B1EBAEC6-5108-427C-A139-5D2036CFADED}" destId="{D95A9E6B-C3E6-4552-8908-67AB84474A59}" srcOrd="2" destOrd="0" presId="urn:microsoft.com/office/officeart/2005/8/layout/chevron1"/>
    <dgm:cxn modelId="{F785F33A-BD5C-41EE-A8AC-F2EF82EF73B2}" type="presParOf" srcId="{B1EBAEC6-5108-427C-A139-5D2036CFADED}" destId="{3AC820F3-D5E7-4185-A9C0-A0DF7A926035}" srcOrd="3" destOrd="0" presId="urn:microsoft.com/office/officeart/2005/8/layout/chevron1"/>
    <dgm:cxn modelId="{309E464F-CCE1-4EED-A81E-A605B1A18451}" type="presParOf" srcId="{B1EBAEC6-5108-427C-A139-5D2036CFADED}" destId="{58AF6A35-D4E2-49FB-9BD7-712D88335838}" srcOrd="4" destOrd="0" presId="urn:microsoft.com/office/officeart/2005/8/layout/chevron1"/>
    <dgm:cxn modelId="{DD5728E1-2E65-45A2-AAE6-D9FEB35D8812}" type="presParOf" srcId="{B1EBAEC6-5108-427C-A139-5D2036CFADED}" destId="{B8B98399-A381-4C47-85EA-72254D4F72BA}" srcOrd="5" destOrd="0" presId="urn:microsoft.com/office/officeart/2005/8/layout/chevron1"/>
    <dgm:cxn modelId="{6012A5BF-14DE-4F3C-8870-62A01C4AD5B1}" type="presParOf" srcId="{B1EBAEC6-5108-427C-A139-5D2036CFADED}" destId="{4AE534FC-D021-4475-A061-1AE81ED0E5D5}" srcOrd="6" destOrd="0" presId="urn:microsoft.com/office/officeart/2005/8/layout/chevron1"/>
  </dgm:cxnLst>
  <dgm:bg>
    <a:solidFill>
      <a:srgbClr val="E3CEA3"/>
    </a:solidFill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B9EA1A5-28EE-4A49-9728-90E56658B91F}" type="doc">
      <dgm:prSet loTypeId="urn:microsoft.com/office/officeart/2005/8/layout/chevron1" loCatId="process" qsTypeId="urn:microsoft.com/office/officeart/2005/8/quickstyle/simple1" qsCatId="simple" csTypeId="urn:microsoft.com/office/officeart/2005/8/colors/accent0_1" csCatId="mainScheme" phldr="1"/>
      <dgm:spPr/>
    </dgm:pt>
    <dgm:pt modelId="{5970CF2B-3632-4E43-85F8-E4C46577C753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/>
            <a:t>Individual Bias</a:t>
          </a:r>
        </a:p>
      </dgm:t>
    </dgm:pt>
    <dgm:pt modelId="{5281C99D-73BE-4D60-95F5-A814C1C91332}" type="parTrans" cxnId="{1000E2A8-130B-4AC3-8479-4ADFC2725989}">
      <dgm:prSet/>
      <dgm:spPr/>
      <dgm:t>
        <a:bodyPr/>
        <a:lstStyle/>
        <a:p>
          <a:endParaRPr lang="en-US"/>
        </a:p>
      </dgm:t>
    </dgm:pt>
    <dgm:pt modelId="{8B47CABC-09E0-4ECB-88F1-10239DC52ADD}" type="sibTrans" cxnId="{1000E2A8-130B-4AC3-8479-4ADFC2725989}">
      <dgm:prSet/>
      <dgm:spPr/>
      <dgm:t>
        <a:bodyPr/>
        <a:lstStyle/>
        <a:p>
          <a:endParaRPr lang="en-US"/>
        </a:p>
      </dgm:t>
    </dgm:pt>
    <dgm:pt modelId="{B1EBAEC6-5108-427C-A139-5D2036CFADED}" type="pres">
      <dgm:prSet presAssocID="{EB9EA1A5-28EE-4A49-9728-90E56658B91F}" presName="Name0" presStyleCnt="0">
        <dgm:presLayoutVars>
          <dgm:dir/>
          <dgm:animLvl val="lvl"/>
          <dgm:resizeHandles val="exact"/>
        </dgm:presLayoutVars>
      </dgm:prSet>
      <dgm:spPr/>
    </dgm:pt>
    <dgm:pt modelId="{4AE534FC-D021-4475-A061-1AE81ED0E5D5}" type="pres">
      <dgm:prSet presAssocID="{5970CF2B-3632-4E43-85F8-E4C46577C753}" presName="parTxOnly" presStyleLbl="node1" presStyleIdx="0" presStyleCnt="1">
        <dgm:presLayoutVars>
          <dgm:chMax val="0"/>
          <dgm:chPref val="0"/>
          <dgm:bulletEnabled val="1"/>
        </dgm:presLayoutVars>
      </dgm:prSet>
      <dgm:spPr/>
    </dgm:pt>
  </dgm:ptLst>
  <dgm:cxnLst>
    <dgm:cxn modelId="{73E506A8-6B16-4D89-BF1F-9AB2129EE206}" type="presOf" srcId="{5970CF2B-3632-4E43-85F8-E4C46577C753}" destId="{4AE534FC-D021-4475-A061-1AE81ED0E5D5}" srcOrd="0" destOrd="0" presId="urn:microsoft.com/office/officeart/2005/8/layout/chevron1"/>
    <dgm:cxn modelId="{1000E2A8-130B-4AC3-8479-4ADFC2725989}" srcId="{EB9EA1A5-28EE-4A49-9728-90E56658B91F}" destId="{5970CF2B-3632-4E43-85F8-E4C46577C753}" srcOrd="0" destOrd="0" parTransId="{5281C99D-73BE-4D60-95F5-A814C1C91332}" sibTransId="{8B47CABC-09E0-4ECB-88F1-10239DC52ADD}"/>
    <dgm:cxn modelId="{06B4EDE1-0EC1-4520-9FE7-F5D397953A18}" type="presOf" srcId="{EB9EA1A5-28EE-4A49-9728-90E56658B91F}" destId="{B1EBAEC6-5108-427C-A139-5D2036CFADED}" srcOrd="0" destOrd="0" presId="urn:microsoft.com/office/officeart/2005/8/layout/chevron1"/>
    <dgm:cxn modelId="{6012A5BF-14DE-4F3C-8870-62A01C4AD5B1}" type="presParOf" srcId="{B1EBAEC6-5108-427C-A139-5D2036CFADED}" destId="{4AE534FC-D021-4475-A061-1AE81ED0E5D5}" srcOrd="0" destOrd="0" presId="urn:microsoft.com/office/officeart/2005/8/layout/chevron1"/>
  </dgm:cxnLst>
  <dgm:bg>
    <a:solidFill>
      <a:srgbClr val="E3CEA3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B9EA1A5-28EE-4A49-9728-90E56658B91F}" type="doc">
      <dgm:prSet loTypeId="urn:microsoft.com/office/officeart/2005/8/layout/chevron1" loCatId="process" qsTypeId="urn:microsoft.com/office/officeart/2005/8/quickstyle/simple1" qsCatId="simple" csTypeId="urn:microsoft.com/office/officeart/2005/8/colors/accent0_1" csCatId="mainScheme" phldr="1"/>
      <dgm:spPr/>
    </dgm:pt>
    <dgm:pt modelId="{5970CF2B-3632-4E43-85F8-E4C46577C753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/>
            <a:t>Individual Bias</a:t>
          </a:r>
        </a:p>
      </dgm:t>
    </dgm:pt>
    <dgm:pt modelId="{5281C99D-73BE-4D60-95F5-A814C1C91332}" type="parTrans" cxnId="{1000E2A8-130B-4AC3-8479-4ADFC2725989}">
      <dgm:prSet/>
      <dgm:spPr/>
      <dgm:t>
        <a:bodyPr/>
        <a:lstStyle/>
        <a:p>
          <a:endParaRPr lang="en-US"/>
        </a:p>
      </dgm:t>
    </dgm:pt>
    <dgm:pt modelId="{8B47CABC-09E0-4ECB-88F1-10239DC52ADD}" type="sibTrans" cxnId="{1000E2A8-130B-4AC3-8479-4ADFC2725989}">
      <dgm:prSet/>
      <dgm:spPr/>
      <dgm:t>
        <a:bodyPr/>
        <a:lstStyle/>
        <a:p>
          <a:endParaRPr lang="en-US"/>
        </a:p>
      </dgm:t>
    </dgm:pt>
    <dgm:pt modelId="{B1EBAEC6-5108-427C-A139-5D2036CFADED}" type="pres">
      <dgm:prSet presAssocID="{EB9EA1A5-28EE-4A49-9728-90E56658B91F}" presName="Name0" presStyleCnt="0">
        <dgm:presLayoutVars>
          <dgm:dir/>
          <dgm:animLvl val="lvl"/>
          <dgm:resizeHandles val="exact"/>
        </dgm:presLayoutVars>
      </dgm:prSet>
      <dgm:spPr/>
    </dgm:pt>
    <dgm:pt modelId="{4AE534FC-D021-4475-A061-1AE81ED0E5D5}" type="pres">
      <dgm:prSet presAssocID="{5970CF2B-3632-4E43-85F8-E4C46577C753}" presName="parTxOnly" presStyleLbl="node1" presStyleIdx="0" presStyleCnt="1">
        <dgm:presLayoutVars>
          <dgm:chMax val="0"/>
          <dgm:chPref val="0"/>
          <dgm:bulletEnabled val="1"/>
        </dgm:presLayoutVars>
      </dgm:prSet>
      <dgm:spPr/>
    </dgm:pt>
  </dgm:ptLst>
  <dgm:cxnLst>
    <dgm:cxn modelId="{73E506A8-6B16-4D89-BF1F-9AB2129EE206}" type="presOf" srcId="{5970CF2B-3632-4E43-85F8-E4C46577C753}" destId="{4AE534FC-D021-4475-A061-1AE81ED0E5D5}" srcOrd="0" destOrd="0" presId="urn:microsoft.com/office/officeart/2005/8/layout/chevron1"/>
    <dgm:cxn modelId="{1000E2A8-130B-4AC3-8479-4ADFC2725989}" srcId="{EB9EA1A5-28EE-4A49-9728-90E56658B91F}" destId="{5970CF2B-3632-4E43-85F8-E4C46577C753}" srcOrd="0" destOrd="0" parTransId="{5281C99D-73BE-4D60-95F5-A814C1C91332}" sibTransId="{8B47CABC-09E0-4ECB-88F1-10239DC52ADD}"/>
    <dgm:cxn modelId="{06B4EDE1-0EC1-4520-9FE7-F5D397953A18}" type="presOf" srcId="{EB9EA1A5-28EE-4A49-9728-90E56658B91F}" destId="{B1EBAEC6-5108-427C-A139-5D2036CFADED}" srcOrd="0" destOrd="0" presId="urn:microsoft.com/office/officeart/2005/8/layout/chevron1"/>
    <dgm:cxn modelId="{6012A5BF-14DE-4F3C-8870-62A01C4AD5B1}" type="presParOf" srcId="{B1EBAEC6-5108-427C-A139-5D2036CFADED}" destId="{4AE534FC-D021-4475-A061-1AE81ED0E5D5}" srcOrd="0" destOrd="0" presId="urn:microsoft.com/office/officeart/2005/8/layout/chevron1"/>
  </dgm:cxnLst>
  <dgm:bg>
    <a:solidFill>
      <a:srgbClr val="E3CEA3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B9EA1A5-28EE-4A49-9728-90E56658B91F}" type="doc">
      <dgm:prSet loTypeId="urn:microsoft.com/office/officeart/2005/8/layout/chevron1" loCatId="process" qsTypeId="urn:microsoft.com/office/officeart/2005/8/quickstyle/simple1" qsCatId="simple" csTypeId="urn:microsoft.com/office/officeart/2005/8/colors/accent0_1" csCatId="mainScheme" phldr="1"/>
      <dgm:spPr/>
    </dgm:pt>
    <dgm:pt modelId="{5970CF2B-3632-4E43-85F8-E4C46577C753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/>
            <a:t>Individual Bias</a:t>
          </a:r>
        </a:p>
      </dgm:t>
    </dgm:pt>
    <dgm:pt modelId="{5281C99D-73BE-4D60-95F5-A814C1C91332}" type="parTrans" cxnId="{1000E2A8-130B-4AC3-8479-4ADFC2725989}">
      <dgm:prSet/>
      <dgm:spPr/>
      <dgm:t>
        <a:bodyPr/>
        <a:lstStyle/>
        <a:p>
          <a:endParaRPr lang="en-US"/>
        </a:p>
      </dgm:t>
    </dgm:pt>
    <dgm:pt modelId="{8B47CABC-09E0-4ECB-88F1-10239DC52ADD}" type="sibTrans" cxnId="{1000E2A8-130B-4AC3-8479-4ADFC2725989}">
      <dgm:prSet/>
      <dgm:spPr/>
      <dgm:t>
        <a:bodyPr/>
        <a:lstStyle/>
        <a:p>
          <a:endParaRPr lang="en-US"/>
        </a:p>
      </dgm:t>
    </dgm:pt>
    <dgm:pt modelId="{B1EBAEC6-5108-427C-A139-5D2036CFADED}" type="pres">
      <dgm:prSet presAssocID="{EB9EA1A5-28EE-4A49-9728-90E56658B91F}" presName="Name0" presStyleCnt="0">
        <dgm:presLayoutVars>
          <dgm:dir/>
          <dgm:animLvl val="lvl"/>
          <dgm:resizeHandles val="exact"/>
        </dgm:presLayoutVars>
      </dgm:prSet>
      <dgm:spPr/>
    </dgm:pt>
    <dgm:pt modelId="{4AE534FC-D021-4475-A061-1AE81ED0E5D5}" type="pres">
      <dgm:prSet presAssocID="{5970CF2B-3632-4E43-85F8-E4C46577C753}" presName="parTxOnly" presStyleLbl="node1" presStyleIdx="0" presStyleCnt="1">
        <dgm:presLayoutVars>
          <dgm:chMax val="0"/>
          <dgm:chPref val="0"/>
          <dgm:bulletEnabled val="1"/>
        </dgm:presLayoutVars>
      </dgm:prSet>
      <dgm:spPr/>
    </dgm:pt>
  </dgm:ptLst>
  <dgm:cxnLst>
    <dgm:cxn modelId="{73E506A8-6B16-4D89-BF1F-9AB2129EE206}" type="presOf" srcId="{5970CF2B-3632-4E43-85F8-E4C46577C753}" destId="{4AE534FC-D021-4475-A061-1AE81ED0E5D5}" srcOrd="0" destOrd="0" presId="urn:microsoft.com/office/officeart/2005/8/layout/chevron1"/>
    <dgm:cxn modelId="{1000E2A8-130B-4AC3-8479-4ADFC2725989}" srcId="{EB9EA1A5-28EE-4A49-9728-90E56658B91F}" destId="{5970CF2B-3632-4E43-85F8-E4C46577C753}" srcOrd="0" destOrd="0" parTransId="{5281C99D-73BE-4D60-95F5-A814C1C91332}" sibTransId="{8B47CABC-09E0-4ECB-88F1-10239DC52ADD}"/>
    <dgm:cxn modelId="{06B4EDE1-0EC1-4520-9FE7-F5D397953A18}" type="presOf" srcId="{EB9EA1A5-28EE-4A49-9728-90E56658B91F}" destId="{B1EBAEC6-5108-427C-A139-5D2036CFADED}" srcOrd="0" destOrd="0" presId="urn:microsoft.com/office/officeart/2005/8/layout/chevron1"/>
    <dgm:cxn modelId="{6012A5BF-14DE-4F3C-8870-62A01C4AD5B1}" type="presParOf" srcId="{B1EBAEC6-5108-427C-A139-5D2036CFADED}" destId="{4AE534FC-D021-4475-A061-1AE81ED0E5D5}" srcOrd="0" destOrd="0" presId="urn:microsoft.com/office/officeart/2005/8/layout/chevron1"/>
  </dgm:cxnLst>
  <dgm:bg>
    <a:solidFill>
      <a:srgbClr val="E3CEA3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C5C474-4563-4B38-8237-C8BCD9DBE758}">
      <dsp:nvSpPr>
        <dsp:cNvPr id="0" name=""/>
        <dsp:cNvSpPr/>
      </dsp:nvSpPr>
      <dsp:spPr>
        <a:xfrm>
          <a:off x="682897" y="1641125"/>
          <a:ext cx="2711053" cy="2369801"/>
        </a:xfrm>
        <a:prstGeom prst="rightArrow">
          <a:avLst>
            <a:gd name="adj1" fmla="val 70000"/>
            <a:gd name="adj2" fmla="val 50000"/>
          </a:avLst>
        </a:prstGeom>
        <a:solidFill>
          <a:srgbClr val="E3CEA3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21590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Opportunity is born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Customer researches &amp; gathers info</a:t>
          </a:r>
        </a:p>
      </dsp:txBody>
      <dsp:txXfrm>
        <a:off x="1360661" y="1996595"/>
        <a:ext cx="1321638" cy="1658861"/>
      </dsp:txXfrm>
    </dsp:sp>
    <dsp:sp modelId="{4AA79A66-B819-4DD8-AC6D-CB0B7FA7AD7D}">
      <dsp:nvSpPr>
        <dsp:cNvPr id="0" name=""/>
        <dsp:cNvSpPr/>
      </dsp:nvSpPr>
      <dsp:spPr>
        <a:xfrm>
          <a:off x="5134" y="2148262"/>
          <a:ext cx="1355526" cy="1355526"/>
        </a:xfrm>
        <a:prstGeom prst="ellipse">
          <a:avLst/>
        </a:prstGeom>
        <a:solidFill>
          <a:srgbClr val="070E2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Problem Arises</a:t>
          </a:r>
        </a:p>
      </dsp:txBody>
      <dsp:txXfrm>
        <a:off x="203646" y="2346774"/>
        <a:ext cx="958502" cy="958502"/>
      </dsp:txXfrm>
    </dsp:sp>
    <dsp:sp modelId="{424C9F54-67AB-4162-ADCD-4CFE3E84F42C}">
      <dsp:nvSpPr>
        <dsp:cNvPr id="0" name=""/>
        <dsp:cNvSpPr/>
      </dsp:nvSpPr>
      <dsp:spPr>
        <a:xfrm>
          <a:off x="4241155" y="1641125"/>
          <a:ext cx="2711053" cy="2369801"/>
        </a:xfrm>
        <a:prstGeom prst="rightArrow">
          <a:avLst>
            <a:gd name="adj1" fmla="val 70000"/>
            <a:gd name="adj2" fmla="val 50000"/>
          </a:avLst>
        </a:prstGeom>
        <a:solidFill>
          <a:srgbClr val="E3CEA3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21590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Customer brings solution to street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We Compete</a:t>
          </a:r>
        </a:p>
      </dsp:txBody>
      <dsp:txXfrm>
        <a:off x="4918918" y="1996595"/>
        <a:ext cx="1321638" cy="1658861"/>
      </dsp:txXfrm>
    </dsp:sp>
    <dsp:sp modelId="{6F71D142-136A-44CF-85EC-B2A1B817E241}">
      <dsp:nvSpPr>
        <dsp:cNvPr id="0" name=""/>
        <dsp:cNvSpPr/>
      </dsp:nvSpPr>
      <dsp:spPr>
        <a:xfrm>
          <a:off x="3563391" y="2148262"/>
          <a:ext cx="1355526" cy="1355526"/>
        </a:xfrm>
        <a:prstGeom prst="ellipse">
          <a:avLst/>
        </a:prstGeom>
        <a:solidFill>
          <a:srgbClr val="070E2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Competition</a:t>
          </a:r>
        </a:p>
      </dsp:txBody>
      <dsp:txXfrm>
        <a:off x="3761903" y="2346774"/>
        <a:ext cx="958502" cy="958502"/>
      </dsp:txXfrm>
    </dsp:sp>
    <dsp:sp modelId="{4D505E1A-0A97-4DE6-8A82-4A6E355C2AD5}">
      <dsp:nvSpPr>
        <dsp:cNvPr id="0" name=""/>
        <dsp:cNvSpPr/>
      </dsp:nvSpPr>
      <dsp:spPr>
        <a:xfrm>
          <a:off x="7799412" y="1641125"/>
          <a:ext cx="2711053" cy="2369801"/>
        </a:xfrm>
        <a:prstGeom prst="rightArrow">
          <a:avLst>
            <a:gd name="adj1" fmla="val 70000"/>
            <a:gd name="adj2" fmla="val 50000"/>
          </a:avLst>
        </a:prstGeom>
        <a:solidFill>
          <a:srgbClr val="E3CEA3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21590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Winner best meets their solution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Price driven</a:t>
          </a:r>
        </a:p>
      </dsp:txBody>
      <dsp:txXfrm>
        <a:off x="8477175" y="1996595"/>
        <a:ext cx="1321638" cy="1658861"/>
      </dsp:txXfrm>
    </dsp:sp>
    <dsp:sp modelId="{7814A70E-9627-47E1-8665-920B27F568A3}">
      <dsp:nvSpPr>
        <dsp:cNvPr id="0" name=""/>
        <dsp:cNvSpPr/>
      </dsp:nvSpPr>
      <dsp:spPr>
        <a:xfrm>
          <a:off x="7121649" y="2148262"/>
          <a:ext cx="1355526" cy="1355526"/>
        </a:xfrm>
        <a:prstGeom prst="ellipse">
          <a:avLst/>
        </a:prstGeom>
        <a:solidFill>
          <a:srgbClr val="070E2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Decision</a:t>
          </a:r>
        </a:p>
      </dsp:txBody>
      <dsp:txXfrm>
        <a:off x="7320161" y="2346774"/>
        <a:ext cx="958502" cy="9585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C5C474-4563-4B38-8237-C8BCD9DBE758}">
      <dsp:nvSpPr>
        <dsp:cNvPr id="0" name=""/>
        <dsp:cNvSpPr/>
      </dsp:nvSpPr>
      <dsp:spPr>
        <a:xfrm>
          <a:off x="682897" y="1641125"/>
          <a:ext cx="2711053" cy="2369801"/>
        </a:xfrm>
        <a:prstGeom prst="rightArrow">
          <a:avLst>
            <a:gd name="adj1" fmla="val 70000"/>
            <a:gd name="adj2" fmla="val 50000"/>
          </a:avLst>
        </a:prstGeom>
        <a:solidFill>
          <a:srgbClr val="E3CEA3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21590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Opportunity is born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Customer researches &amp; gathers info</a:t>
          </a:r>
        </a:p>
      </dsp:txBody>
      <dsp:txXfrm>
        <a:off x="1360661" y="1996595"/>
        <a:ext cx="1321638" cy="1658861"/>
      </dsp:txXfrm>
    </dsp:sp>
    <dsp:sp modelId="{4AA79A66-B819-4DD8-AC6D-CB0B7FA7AD7D}">
      <dsp:nvSpPr>
        <dsp:cNvPr id="0" name=""/>
        <dsp:cNvSpPr/>
      </dsp:nvSpPr>
      <dsp:spPr>
        <a:xfrm>
          <a:off x="5134" y="2148262"/>
          <a:ext cx="1355526" cy="1355526"/>
        </a:xfrm>
        <a:prstGeom prst="ellipse">
          <a:avLst/>
        </a:prstGeom>
        <a:solidFill>
          <a:srgbClr val="070E2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Problem Arises</a:t>
          </a:r>
        </a:p>
      </dsp:txBody>
      <dsp:txXfrm>
        <a:off x="203646" y="2346774"/>
        <a:ext cx="958502" cy="958502"/>
      </dsp:txXfrm>
    </dsp:sp>
    <dsp:sp modelId="{424C9F54-67AB-4162-ADCD-4CFE3E84F42C}">
      <dsp:nvSpPr>
        <dsp:cNvPr id="0" name=""/>
        <dsp:cNvSpPr/>
      </dsp:nvSpPr>
      <dsp:spPr>
        <a:xfrm>
          <a:off x="4241155" y="1641125"/>
          <a:ext cx="2711053" cy="2369801"/>
        </a:xfrm>
        <a:prstGeom prst="rightArrow">
          <a:avLst>
            <a:gd name="adj1" fmla="val 70000"/>
            <a:gd name="adj2" fmla="val 50000"/>
          </a:avLst>
        </a:prstGeom>
        <a:solidFill>
          <a:srgbClr val="E3CEA3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21590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Customer brings solution to street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We Compete</a:t>
          </a:r>
        </a:p>
      </dsp:txBody>
      <dsp:txXfrm>
        <a:off x="4918918" y="1996595"/>
        <a:ext cx="1321638" cy="1658861"/>
      </dsp:txXfrm>
    </dsp:sp>
    <dsp:sp modelId="{6F71D142-136A-44CF-85EC-B2A1B817E241}">
      <dsp:nvSpPr>
        <dsp:cNvPr id="0" name=""/>
        <dsp:cNvSpPr/>
      </dsp:nvSpPr>
      <dsp:spPr>
        <a:xfrm>
          <a:off x="3563391" y="2148262"/>
          <a:ext cx="1355526" cy="1355526"/>
        </a:xfrm>
        <a:prstGeom prst="ellipse">
          <a:avLst/>
        </a:prstGeom>
        <a:solidFill>
          <a:srgbClr val="070E2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Competition</a:t>
          </a:r>
        </a:p>
      </dsp:txBody>
      <dsp:txXfrm>
        <a:off x="3761903" y="2346774"/>
        <a:ext cx="958502" cy="958502"/>
      </dsp:txXfrm>
    </dsp:sp>
    <dsp:sp modelId="{4D505E1A-0A97-4DE6-8A82-4A6E355C2AD5}">
      <dsp:nvSpPr>
        <dsp:cNvPr id="0" name=""/>
        <dsp:cNvSpPr/>
      </dsp:nvSpPr>
      <dsp:spPr>
        <a:xfrm>
          <a:off x="7799412" y="1641125"/>
          <a:ext cx="2711053" cy="2369801"/>
        </a:xfrm>
        <a:prstGeom prst="rightArrow">
          <a:avLst>
            <a:gd name="adj1" fmla="val 70000"/>
            <a:gd name="adj2" fmla="val 50000"/>
          </a:avLst>
        </a:prstGeom>
        <a:solidFill>
          <a:srgbClr val="E3CEA3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21590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Winner best meets their solution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Price driven</a:t>
          </a:r>
        </a:p>
      </dsp:txBody>
      <dsp:txXfrm>
        <a:off x="8477175" y="1996595"/>
        <a:ext cx="1321638" cy="1658861"/>
      </dsp:txXfrm>
    </dsp:sp>
    <dsp:sp modelId="{7814A70E-9627-47E1-8665-920B27F568A3}">
      <dsp:nvSpPr>
        <dsp:cNvPr id="0" name=""/>
        <dsp:cNvSpPr/>
      </dsp:nvSpPr>
      <dsp:spPr>
        <a:xfrm>
          <a:off x="7121649" y="2148262"/>
          <a:ext cx="1355526" cy="1355526"/>
        </a:xfrm>
        <a:prstGeom prst="ellipse">
          <a:avLst/>
        </a:prstGeom>
        <a:solidFill>
          <a:srgbClr val="070E2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Decision</a:t>
          </a:r>
        </a:p>
      </dsp:txBody>
      <dsp:txXfrm>
        <a:off x="7320161" y="2346774"/>
        <a:ext cx="958502" cy="9585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C5C474-4563-4B38-8237-C8BCD9DBE758}">
      <dsp:nvSpPr>
        <dsp:cNvPr id="0" name=""/>
        <dsp:cNvSpPr/>
      </dsp:nvSpPr>
      <dsp:spPr>
        <a:xfrm>
          <a:off x="682897" y="1641125"/>
          <a:ext cx="2711053" cy="2369801"/>
        </a:xfrm>
        <a:prstGeom prst="rightArrow">
          <a:avLst>
            <a:gd name="adj1" fmla="val 70000"/>
            <a:gd name="adj2" fmla="val 50000"/>
          </a:avLst>
        </a:prstGeom>
        <a:solidFill>
          <a:srgbClr val="E3CEA3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21590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Opportunity is born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Customer researches &amp; gathers info</a:t>
          </a:r>
        </a:p>
      </dsp:txBody>
      <dsp:txXfrm>
        <a:off x="1360661" y="1996595"/>
        <a:ext cx="1321638" cy="1658861"/>
      </dsp:txXfrm>
    </dsp:sp>
    <dsp:sp modelId="{4AA79A66-B819-4DD8-AC6D-CB0B7FA7AD7D}">
      <dsp:nvSpPr>
        <dsp:cNvPr id="0" name=""/>
        <dsp:cNvSpPr/>
      </dsp:nvSpPr>
      <dsp:spPr>
        <a:xfrm>
          <a:off x="5134" y="2148262"/>
          <a:ext cx="1355526" cy="1355526"/>
        </a:xfrm>
        <a:prstGeom prst="ellipse">
          <a:avLst/>
        </a:prstGeom>
        <a:solidFill>
          <a:srgbClr val="070E2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Problem Arises</a:t>
          </a:r>
        </a:p>
      </dsp:txBody>
      <dsp:txXfrm>
        <a:off x="203646" y="2346774"/>
        <a:ext cx="958502" cy="958502"/>
      </dsp:txXfrm>
    </dsp:sp>
    <dsp:sp modelId="{424C9F54-67AB-4162-ADCD-4CFE3E84F42C}">
      <dsp:nvSpPr>
        <dsp:cNvPr id="0" name=""/>
        <dsp:cNvSpPr/>
      </dsp:nvSpPr>
      <dsp:spPr>
        <a:xfrm>
          <a:off x="4241155" y="1641125"/>
          <a:ext cx="2711053" cy="2369801"/>
        </a:xfrm>
        <a:prstGeom prst="rightArrow">
          <a:avLst>
            <a:gd name="adj1" fmla="val 70000"/>
            <a:gd name="adj2" fmla="val 50000"/>
          </a:avLst>
        </a:prstGeom>
        <a:solidFill>
          <a:srgbClr val="E3CEA3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21590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Customer brings solution to street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We Compete</a:t>
          </a:r>
        </a:p>
      </dsp:txBody>
      <dsp:txXfrm>
        <a:off x="4918918" y="1996595"/>
        <a:ext cx="1321638" cy="1658861"/>
      </dsp:txXfrm>
    </dsp:sp>
    <dsp:sp modelId="{6F71D142-136A-44CF-85EC-B2A1B817E241}">
      <dsp:nvSpPr>
        <dsp:cNvPr id="0" name=""/>
        <dsp:cNvSpPr/>
      </dsp:nvSpPr>
      <dsp:spPr>
        <a:xfrm>
          <a:off x="3563391" y="2148262"/>
          <a:ext cx="1355526" cy="1355526"/>
        </a:xfrm>
        <a:prstGeom prst="ellipse">
          <a:avLst/>
        </a:prstGeom>
        <a:solidFill>
          <a:srgbClr val="070E2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Competition</a:t>
          </a:r>
        </a:p>
      </dsp:txBody>
      <dsp:txXfrm>
        <a:off x="3761903" y="2346774"/>
        <a:ext cx="958502" cy="958502"/>
      </dsp:txXfrm>
    </dsp:sp>
    <dsp:sp modelId="{4D505E1A-0A97-4DE6-8A82-4A6E355C2AD5}">
      <dsp:nvSpPr>
        <dsp:cNvPr id="0" name=""/>
        <dsp:cNvSpPr/>
      </dsp:nvSpPr>
      <dsp:spPr>
        <a:xfrm>
          <a:off x="7799412" y="1641125"/>
          <a:ext cx="2711053" cy="2369801"/>
        </a:xfrm>
        <a:prstGeom prst="rightArrow">
          <a:avLst>
            <a:gd name="adj1" fmla="val 70000"/>
            <a:gd name="adj2" fmla="val 50000"/>
          </a:avLst>
        </a:prstGeom>
        <a:solidFill>
          <a:srgbClr val="E3CEA3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21590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Winner best meets their solution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Price driven</a:t>
          </a:r>
        </a:p>
      </dsp:txBody>
      <dsp:txXfrm>
        <a:off x="8477175" y="1996595"/>
        <a:ext cx="1321638" cy="1658861"/>
      </dsp:txXfrm>
    </dsp:sp>
    <dsp:sp modelId="{7814A70E-9627-47E1-8665-920B27F568A3}">
      <dsp:nvSpPr>
        <dsp:cNvPr id="0" name=""/>
        <dsp:cNvSpPr/>
      </dsp:nvSpPr>
      <dsp:spPr>
        <a:xfrm>
          <a:off x="7121649" y="2148262"/>
          <a:ext cx="1355526" cy="1355526"/>
        </a:xfrm>
        <a:prstGeom prst="ellipse">
          <a:avLst/>
        </a:prstGeom>
        <a:solidFill>
          <a:srgbClr val="070E2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Decision</a:t>
          </a:r>
        </a:p>
      </dsp:txBody>
      <dsp:txXfrm>
        <a:off x="7320161" y="2346774"/>
        <a:ext cx="958502" cy="9585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C5C474-4563-4B38-8237-C8BCD9DBE758}">
      <dsp:nvSpPr>
        <dsp:cNvPr id="0" name=""/>
        <dsp:cNvSpPr/>
      </dsp:nvSpPr>
      <dsp:spPr>
        <a:xfrm>
          <a:off x="682897" y="1641125"/>
          <a:ext cx="2711053" cy="2369801"/>
        </a:xfrm>
        <a:prstGeom prst="rightArrow">
          <a:avLst>
            <a:gd name="adj1" fmla="val 70000"/>
            <a:gd name="adj2" fmla="val 50000"/>
          </a:avLst>
        </a:prstGeom>
        <a:solidFill>
          <a:srgbClr val="E3CEA3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21590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Opportunity is born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Customer researches &amp; gathers info</a:t>
          </a:r>
        </a:p>
      </dsp:txBody>
      <dsp:txXfrm>
        <a:off x="1360661" y="1996595"/>
        <a:ext cx="1321638" cy="1658861"/>
      </dsp:txXfrm>
    </dsp:sp>
    <dsp:sp modelId="{4AA79A66-B819-4DD8-AC6D-CB0B7FA7AD7D}">
      <dsp:nvSpPr>
        <dsp:cNvPr id="0" name=""/>
        <dsp:cNvSpPr/>
      </dsp:nvSpPr>
      <dsp:spPr>
        <a:xfrm>
          <a:off x="5134" y="2148262"/>
          <a:ext cx="1355526" cy="1355526"/>
        </a:xfrm>
        <a:prstGeom prst="ellipse">
          <a:avLst/>
        </a:prstGeom>
        <a:solidFill>
          <a:srgbClr val="070E2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Problem Arises</a:t>
          </a:r>
        </a:p>
      </dsp:txBody>
      <dsp:txXfrm>
        <a:off x="203646" y="2346774"/>
        <a:ext cx="958502" cy="958502"/>
      </dsp:txXfrm>
    </dsp:sp>
    <dsp:sp modelId="{424C9F54-67AB-4162-ADCD-4CFE3E84F42C}">
      <dsp:nvSpPr>
        <dsp:cNvPr id="0" name=""/>
        <dsp:cNvSpPr/>
      </dsp:nvSpPr>
      <dsp:spPr>
        <a:xfrm>
          <a:off x="4241155" y="1641125"/>
          <a:ext cx="2711053" cy="2369801"/>
        </a:xfrm>
        <a:prstGeom prst="rightArrow">
          <a:avLst>
            <a:gd name="adj1" fmla="val 70000"/>
            <a:gd name="adj2" fmla="val 50000"/>
          </a:avLst>
        </a:prstGeom>
        <a:solidFill>
          <a:srgbClr val="E3CEA3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21590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Customer brings solution to street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We Compete</a:t>
          </a:r>
        </a:p>
      </dsp:txBody>
      <dsp:txXfrm>
        <a:off x="4918918" y="1996595"/>
        <a:ext cx="1321638" cy="1658861"/>
      </dsp:txXfrm>
    </dsp:sp>
    <dsp:sp modelId="{6F71D142-136A-44CF-85EC-B2A1B817E241}">
      <dsp:nvSpPr>
        <dsp:cNvPr id="0" name=""/>
        <dsp:cNvSpPr/>
      </dsp:nvSpPr>
      <dsp:spPr>
        <a:xfrm>
          <a:off x="3563391" y="2148262"/>
          <a:ext cx="1355526" cy="1355526"/>
        </a:xfrm>
        <a:prstGeom prst="ellipse">
          <a:avLst/>
        </a:prstGeom>
        <a:solidFill>
          <a:srgbClr val="070E2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Competition</a:t>
          </a:r>
        </a:p>
      </dsp:txBody>
      <dsp:txXfrm>
        <a:off x="3761903" y="2346774"/>
        <a:ext cx="958502" cy="958502"/>
      </dsp:txXfrm>
    </dsp:sp>
    <dsp:sp modelId="{4D505E1A-0A97-4DE6-8A82-4A6E355C2AD5}">
      <dsp:nvSpPr>
        <dsp:cNvPr id="0" name=""/>
        <dsp:cNvSpPr/>
      </dsp:nvSpPr>
      <dsp:spPr>
        <a:xfrm>
          <a:off x="7799412" y="1641125"/>
          <a:ext cx="2711053" cy="2369801"/>
        </a:xfrm>
        <a:prstGeom prst="rightArrow">
          <a:avLst>
            <a:gd name="adj1" fmla="val 70000"/>
            <a:gd name="adj2" fmla="val 50000"/>
          </a:avLst>
        </a:prstGeom>
        <a:solidFill>
          <a:srgbClr val="E3CEA3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21590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Winner best meets their solution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Price driven</a:t>
          </a:r>
        </a:p>
      </dsp:txBody>
      <dsp:txXfrm>
        <a:off x="8477175" y="1996595"/>
        <a:ext cx="1321638" cy="1658861"/>
      </dsp:txXfrm>
    </dsp:sp>
    <dsp:sp modelId="{7814A70E-9627-47E1-8665-920B27F568A3}">
      <dsp:nvSpPr>
        <dsp:cNvPr id="0" name=""/>
        <dsp:cNvSpPr/>
      </dsp:nvSpPr>
      <dsp:spPr>
        <a:xfrm>
          <a:off x="7121649" y="2148262"/>
          <a:ext cx="1355526" cy="1355526"/>
        </a:xfrm>
        <a:prstGeom prst="ellipse">
          <a:avLst/>
        </a:prstGeom>
        <a:solidFill>
          <a:srgbClr val="070E2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Decision</a:t>
          </a:r>
        </a:p>
      </dsp:txBody>
      <dsp:txXfrm>
        <a:off x="7320161" y="2346774"/>
        <a:ext cx="958502" cy="9585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D84D50-2F6C-4CD9-ABCF-D2A87D5A9B76}">
      <dsp:nvSpPr>
        <dsp:cNvPr id="0" name=""/>
        <dsp:cNvSpPr/>
      </dsp:nvSpPr>
      <dsp:spPr>
        <a:xfrm>
          <a:off x="3055" y="1537395"/>
          <a:ext cx="1778493" cy="711397"/>
        </a:xfrm>
        <a:prstGeom prst="chevron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Benefit</a:t>
          </a:r>
        </a:p>
      </dsp:txBody>
      <dsp:txXfrm>
        <a:off x="358754" y="1537395"/>
        <a:ext cx="1067096" cy="711397"/>
      </dsp:txXfrm>
    </dsp:sp>
    <dsp:sp modelId="{D95A9E6B-C3E6-4552-8908-67AB84474A59}">
      <dsp:nvSpPr>
        <dsp:cNvPr id="0" name=""/>
        <dsp:cNvSpPr/>
      </dsp:nvSpPr>
      <dsp:spPr>
        <a:xfrm>
          <a:off x="1603699" y="1537395"/>
          <a:ext cx="1778493" cy="711397"/>
        </a:xfrm>
        <a:prstGeom prst="chevron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Relevant Story</a:t>
          </a:r>
        </a:p>
      </dsp:txBody>
      <dsp:txXfrm>
        <a:off x="1959398" y="1537395"/>
        <a:ext cx="1067096" cy="711397"/>
      </dsp:txXfrm>
    </dsp:sp>
    <dsp:sp modelId="{58AF6A35-D4E2-49FB-9BD7-712D88335838}">
      <dsp:nvSpPr>
        <dsp:cNvPr id="0" name=""/>
        <dsp:cNvSpPr/>
      </dsp:nvSpPr>
      <dsp:spPr>
        <a:xfrm>
          <a:off x="3204344" y="1537395"/>
          <a:ext cx="1778493" cy="711397"/>
        </a:xfrm>
        <a:prstGeom prst="chevron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Tailored Benefit</a:t>
          </a:r>
        </a:p>
      </dsp:txBody>
      <dsp:txXfrm>
        <a:off x="3560043" y="1537395"/>
        <a:ext cx="1067096" cy="711397"/>
      </dsp:txXfrm>
    </dsp:sp>
    <dsp:sp modelId="{4AE534FC-D021-4475-A061-1AE81ED0E5D5}">
      <dsp:nvSpPr>
        <dsp:cNvPr id="0" name=""/>
        <dsp:cNvSpPr/>
      </dsp:nvSpPr>
      <dsp:spPr>
        <a:xfrm>
          <a:off x="4804988" y="1537395"/>
          <a:ext cx="1778493" cy="711397"/>
        </a:xfrm>
        <a:prstGeom prst="chevron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Individual Bias</a:t>
          </a:r>
        </a:p>
      </dsp:txBody>
      <dsp:txXfrm>
        <a:off x="5160687" y="1537395"/>
        <a:ext cx="1067096" cy="71139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D84D50-2F6C-4CD9-ABCF-D2A87D5A9B76}">
      <dsp:nvSpPr>
        <dsp:cNvPr id="0" name=""/>
        <dsp:cNvSpPr/>
      </dsp:nvSpPr>
      <dsp:spPr>
        <a:xfrm>
          <a:off x="3055" y="1537395"/>
          <a:ext cx="1778493" cy="711397"/>
        </a:xfrm>
        <a:prstGeom prst="chevron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>
                  <a:lumMod val="85000"/>
                </a:schemeClr>
              </a:solidFill>
            </a:rPr>
            <a:t>Benefit</a:t>
          </a:r>
        </a:p>
      </dsp:txBody>
      <dsp:txXfrm>
        <a:off x="358754" y="1537395"/>
        <a:ext cx="1067096" cy="711397"/>
      </dsp:txXfrm>
    </dsp:sp>
    <dsp:sp modelId="{D95A9E6B-C3E6-4552-8908-67AB84474A59}">
      <dsp:nvSpPr>
        <dsp:cNvPr id="0" name=""/>
        <dsp:cNvSpPr/>
      </dsp:nvSpPr>
      <dsp:spPr>
        <a:xfrm>
          <a:off x="1603699" y="1537395"/>
          <a:ext cx="1778493" cy="711397"/>
        </a:xfrm>
        <a:prstGeom prst="chevron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>
                  <a:lumMod val="85000"/>
                </a:schemeClr>
              </a:solidFill>
            </a:rPr>
            <a:t>Relevant Story</a:t>
          </a:r>
        </a:p>
      </dsp:txBody>
      <dsp:txXfrm>
        <a:off x="1959398" y="1537395"/>
        <a:ext cx="1067096" cy="711397"/>
      </dsp:txXfrm>
    </dsp:sp>
    <dsp:sp modelId="{58AF6A35-D4E2-49FB-9BD7-712D88335838}">
      <dsp:nvSpPr>
        <dsp:cNvPr id="0" name=""/>
        <dsp:cNvSpPr/>
      </dsp:nvSpPr>
      <dsp:spPr>
        <a:xfrm>
          <a:off x="3204344" y="1537395"/>
          <a:ext cx="1778493" cy="711397"/>
        </a:xfrm>
        <a:prstGeom prst="chevron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>
                  <a:lumMod val="85000"/>
                </a:schemeClr>
              </a:solidFill>
            </a:rPr>
            <a:t>Tailored Benefit</a:t>
          </a:r>
        </a:p>
      </dsp:txBody>
      <dsp:txXfrm>
        <a:off x="3560043" y="1537395"/>
        <a:ext cx="1067096" cy="711397"/>
      </dsp:txXfrm>
    </dsp:sp>
    <dsp:sp modelId="{4AE534FC-D021-4475-A061-1AE81ED0E5D5}">
      <dsp:nvSpPr>
        <dsp:cNvPr id="0" name=""/>
        <dsp:cNvSpPr/>
      </dsp:nvSpPr>
      <dsp:spPr>
        <a:xfrm>
          <a:off x="4804988" y="1537395"/>
          <a:ext cx="1778493" cy="711397"/>
        </a:xfrm>
        <a:prstGeom prst="chevron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Individual Bias</a:t>
          </a:r>
        </a:p>
      </dsp:txBody>
      <dsp:txXfrm>
        <a:off x="5160687" y="1537395"/>
        <a:ext cx="1067096" cy="71139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E534FC-D021-4475-A061-1AE81ED0E5D5}">
      <dsp:nvSpPr>
        <dsp:cNvPr id="0" name=""/>
        <dsp:cNvSpPr/>
      </dsp:nvSpPr>
      <dsp:spPr>
        <a:xfrm>
          <a:off x="0" y="104298"/>
          <a:ext cx="3403600" cy="1361440"/>
        </a:xfrm>
        <a:prstGeom prst="chevron">
          <a:avLst/>
        </a:prstGeom>
        <a:solidFill>
          <a:schemeClr val="bg1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Individual Bias</a:t>
          </a:r>
        </a:p>
      </dsp:txBody>
      <dsp:txXfrm>
        <a:off x="680720" y="104298"/>
        <a:ext cx="2042160" cy="136144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E534FC-D021-4475-A061-1AE81ED0E5D5}">
      <dsp:nvSpPr>
        <dsp:cNvPr id="0" name=""/>
        <dsp:cNvSpPr/>
      </dsp:nvSpPr>
      <dsp:spPr>
        <a:xfrm>
          <a:off x="0" y="227220"/>
          <a:ext cx="3403600" cy="1361440"/>
        </a:xfrm>
        <a:prstGeom prst="chevron">
          <a:avLst/>
        </a:prstGeom>
        <a:solidFill>
          <a:schemeClr val="bg1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Individual Bias</a:t>
          </a:r>
        </a:p>
      </dsp:txBody>
      <dsp:txXfrm>
        <a:off x="680720" y="227220"/>
        <a:ext cx="2042160" cy="136144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E534FC-D021-4475-A061-1AE81ED0E5D5}">
      <dsp:nvSpPr>
        <dsp:cNvPr id="0" name=""/>
        <dsp:cNvSpPr/>
      </dsp:nvSpPr>
      <dsp:spPr>
        <a:xfrm>
          <a:off x="0" y="381108"/>
          <a:ext cx="3403600" cy="1361440"/>
        </a:xfrm>
        <a:prstGeom prst="chevron">
          <a:avLst/>
        </a:prstGeom>
        <a:solidFill>
          <a:schemeClr val="bg1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Individual Bias</a:t>
          </a:r>
        </a:p>
      </dsp:txBody>
      <dsp:txXfrm>
        <a:off x="680720" y="381108"/>
        <a:ext cx="2042160" cy="13614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1ECF651C-FA55-47B8-9FE5-5CA1318929ED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ED116F3E-52A7-4EA3-A9F3-FFB6DC1B6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805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25AE10AD-B133-4122-B55A-FCFB2FBB69A6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6419EE88-4241-4FB4-A55D-C7A211FFE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11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524001" y="1153551"/>
            <a:ext cx="9143999" cy="2377440"/>
          </a:xfrm>
          <a:prstGeom prst="rect">
            <a:avLst/>
          </a:prstGeom>
          <a:solidFill>
            <a:srgbClr val="070E2B"/>
          </a:solidFill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78392-D062-491D-A3B0-13ED6924289E}" type="datetime1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140" y="1260044"/>
            <a:ext cx="6271720" cy="211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94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4907" y="377961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0499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4908" y="216702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C7DCE-555F-4983-8390-E5DC94A34CAB}" type="datetime1">
              <a:rPr lang="en-US" smtClean="0"/>
              <a:t>12/5/2017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32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6AF6-FAF6-4502-ABBB-B715C6CD4568}" type="datetime1">
              <a:rPr lang="en-US" smtClean="0"/>
              <a:t>12/5/2017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842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964" y="339634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99536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896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412AC-8D78-4C60-9A17-3B6BFC54E350}" type="datetime1">
              <a:rPr lang="en-US" smtClean="0"/>
              <a:t>12/5/2017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65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2FF86-9EF0-413B-B1EC-FBADBC3D50B6}" type="datetime1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04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7ABFB-EDD8-45DE-8BAC-1B8DD583075D}" type="datetime1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729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38D2C-BFFC-49D2-B915-48BABCC10AA0}" type="datetime1">
              <a:rPr lang="en-US" smtClean="0"/>
              <a:t>12/5/2017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892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910CA-4320-43E7-9205-311B1472A571}" type="datetime1">
              <a:rPr lang="en-US" smtClean="0"/>
              <a:t>12/5/2017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3757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AD729-AD8F-40DD-9D3D-EEBE66EC1D04}" type="datetime1">
              <a:rPr lang="en-US" smtClean="0"/>
              <a:t>12/5/2017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4114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CE9B3-598C-4798-BBF7-8AF6D20FB8E8}" type="datetime1">
              <a:rPr lang="en-US" smtClean="0"/>
              <a:t>12/5/2017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5989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2BE8C-D827-4CF8-A323-1F44BE4A071E}" type="datetime1">
              <a:rPr lang="en-US" smtClean="0"/>
              <a:t>12/5/2017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1260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D8C59-09C8-4933-8587-EA11E19B381F}" type="datetime1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714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2ABC5-355A-4A60-A8EC-9D4B8CC165A7}" type="datetime1">
              <a:rPr lang="en-US" smtClean="0"/>
              <a:t>12/5/2017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5194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9ED9E-5218-4AB7-9AFB-0A045444093E}" type="datetime1">
              <a:rPr lang="en-US" smtClean="0"/>
              <a:t>12/5/2017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680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DAC7A-A6DC-41BD-8A36-DC294016E646}" type="datetime1">
              <a:rPr lang="en-US" smtClean="0"/>
              <a:t>12/5/2017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395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170AD-2857-4CFD-996F-2C0201EA74E4}" type="datetime1">
              <a:rPr lang="en-US" smtClean="0"/>
              <a:t>12/5/2017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1899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3B3F1-8611-432F-BCBC-B82C5BE135ED}" type="datetime1">
              <a:rPr lang="en-US" smtClean="0"/>
              <a:t>12/5/2017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0934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12A03-C6AB-489A-9175-CEAF35378162}" type="datetime1">
              <a:rPr lang="en-US" smtClean="0"/>
              <a:t>12/5/2017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673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1F44-A338-4790-BB59-D794226A4EB3}" type="datetime1">
              <a:rPr lang="en-US" smtClean="0"/>
              <a:t>12/5/2017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621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>
              <a:defRPr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>
              <a:defRPr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>
              <a:defRPr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FBD1B-9873-4DC4-B906-CF8E783ACAE4}" type="datetime1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11A9F-EF7A-4A26-B030-B3CE0DC20FA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 algn="r">
              <a:defRPr sz="44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" y="438152"/>
            <a:ext cx="3011424" cy="79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146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>
              <a:defRPr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>
              <a:defRPr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>
              <a:defRPr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E477E-2961-4E7D-A88C-2A8AE481DE24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12/5/2017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11A9F-EF7A-4A26-B030-B3CE0DC20FA6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 algn="r">
              <a:defRPr sz="44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" y="438152"/>
            <a:ext cx="3011424" cy="79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781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5B096-A04E-4CD3-8FDE-A3C024669CCC}" type="datetime1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84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4BD6-CA32-4B08-8ECB-FDFF654AA012}" type="datetime1">
              <a:rPr lang="en-US" smtClean="0"/>
              <a:t>12/5/2017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499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E0E6D-4FBC-4A84-8E0A-08356D53D6F6}" type="datetime1">
              <a:rPr lang="en-US" smtClean="0"/>
              <a:t>12/5/2017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96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70E2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70E2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E0E6D-4FBC-4A84-8E0A-08356D53D6F6}" type="datetime1">
              <a:rPr lang="en-US" smtClean="0"/>
              <a:t>12/5/2017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374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0B321-6EB9-48C8-BA09-864EB1CB8326}" type="datetime1">
              <a:rPr lang="en-US" smtClean="0"/>
              <a:t>12/5/2017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15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AE8A-A757-4272-88F5-99BDC6682F81}" type="datetime1">
              <a:rPr lang="en-US" smtClean="0"/>
              <a:t>12/5/2017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72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83ED0-810F-4594-A305-F5B12F9D7135}" type="datetime1">
              <a:rPr lang="en-US" smtClean="0"/>
              <a:t>12/5/2017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78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070E2B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E3CEA3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9EC03-34BF-4CDA-A529-F716AB888BFB}" type="datetime1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31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97" r:id="rId6"/>
    <p:sldLayoutId id="2147483654" r:id="rId7"/>
    <p:sldLayoutId id="2147483655" r:id="rId8"/>
    <p:sldLayoutId id="2147483656" r:id="rId9"/>
    <p:sldLayoutId id="2147483679" r:id="rId10"/>
    <p:sldLayoutId id="2147483657" r:id="rId11"/>
    <p:sldLayoutId id="2147483678" r:id="rId12"/>
    <p:sldLayoutId id="2147483658" r:id="rId13"/>
    <p:sldLayoutId id="2147483659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37E10-F866-45A7-BCA4-1509F77742C6}" type="datetime1">
              <a:rPr lang="en-US" smtClean="0"/>
              <a:t>12/5/2017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56291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8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Getting%20in%20the%20Door%20Worksheet.docx" TargetMode="Externa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ipvm.com/" TargetMode="External"/><Relationship Id="rId7" Type="http://schemas.openxmlformats.org/officeDocument/2006/relationships/hyperlink" Target="http://www.scmagazine.com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www.infoworld.com/" TargetMode="External"/><Relationship Id="rId5" Type="http://schemas.openxmlformats.org/officeDocument/2006/relationships/hyperlink" Target="http://www.varinsights.com/" TargetMode="External"/><Relationship Id="rId4" Type="http://schemas.openxmlformats.org/officeDocument/2006/relationships/hyperlink" Target="http://www.google.com/alerts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Sales Training Session #24: </a:t>
            </a:r>
          </a:p>
          <a:p>
            <a:r>
              <a:rPr lang="en-US" sz="3200" dirty="0"/>
              <a:t>Bringing it all Together</a:t>
            </a:r>
          </a:p>
          <a:p>
            <a:r>
              <a:rPr lang="en-US" sz="3200" dirty="0"/>
              <a:t>December 5</a:t>
            </a:r>
            <a:r>
              <a:rPr lang="en-US" sz="3200" baseline="30000" dirty="0"/>
              <a:t>th</a:t>
            </a:r>
            <a:r>
              <a:rPr lang="en-US" sz="3200" dirty="0"/>
              <a:t>, 2017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59993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0CD43-90DC-4340-BBD8-161D33CD0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Outcome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67913-B41F-45F2-B030-26CE5A6A8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4141"/>
            <a:ext cx="10515600" cy="242971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400" dirty="0"/>
              <a:t>Your customers and prospects don’t think they need you anymore.</a:t>
            </a:r>
          </a:p>
        </p:txBody>
      </p:sp>
    </p:spTree>
    <p:extLst>
      <p:ext uri="{BB962C8B-B14F-4D97-AF65-F5344CB8AC3E}">
        <p14:creationId xmlns:p14="http://schemas.microsoft.com/office/powerpoint/2010/main" val="150508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67913-B41F-45F2-B030-26CE5A6A8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681" y="490071"/>
            <a:ext cx="11636189" cy="59944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6000" dirty="0"/>
              <a:t>Your customers and prospects don’t think they need you anymore.</a:t>
            </a:r>
          </a:p>
        </p:txBody>
      </p:sp>
    </p:spTree>
    <p:extLst>
      <p:ext uri="{BB962C8B-B14F-4D97-AF65-F5344CB8AC3E}">
        <p14:creationId xmlns:p14="http://schemas.microsoft.com/office/powerpoint/2010/main" val="106954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416"/>
          <a:stretch/>
        </p:blipFill>
        <p:spPr>
          <a:xfrm>
            <a:off x="0" y="-529186"/>
            <a:ext cx="12334240" cy="10701368"/>
          </a:xfrm>
          <a:prstGeom prst="rect">
            <a:avLst/>
          </a:prstGeom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53411" y="1195294"/>
            <a:ext cx="4667623" cy="195430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i="1" dirty="0"/>
              <a:t>“I’ll figure out what I need. I’ll call you when, and if, I need you.”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303085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Sales Cycle …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205948"/>
          <a:ext cx="10515600" cy="5652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Arrow: Up 4"/>
          <p:cNvSpPr/>
          <p:nvPr/>
        </p:nvSpPr>
        <p:spPr>
          <a:xfrm>
            <a:off x="5897217" y="4943061"/>
            <a:ext cx="397565" cy="2027582"/>
          </a:xfrm>
          <a:prstGeom prst="upArrow">
            <a:avLst/>
          </a:prstGeom>
          <a:solidFill>
            <a:srgbClr val="070E2B"/>
          </a:solidFill>
          <a:ln w="57150">
            <a:solidFill>
              <a:srgbClr val="E3CE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39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you see the opportunity?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5887279" y="1205948"/>
          <a:ext cx="10515600" cy="5652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Arrow: Up 4"/>
          <p:cNvSpPr/>
          <p:nvPr/>
        </p:nvSpPr>
        <p:spPr>
          <a:xfrm rot="10800000">
            <a:off x="2965174" y="1690688"/>
            <a:ext cx="397565" cy="2027582"/>
          </a:xfrm>
          <a:prstGeom prst="upArrow">
            <a:avLst/>
          </a:prstGeom>
          <a:solidFill>
            <a:srgbClr val="070E2B"/>
          </a:solidFill>
          <a:ln w="57150">
            <a:solidFill>
              <a:srgbClr val="E3CE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4360" y="3561764"/>
            <a:ext cx="1594142" cy="94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551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908F747-57E6-488C-8292-050280906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597" y="256877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Why?  What’s the difference?</a:t>
            </a:r>
          </a:p>
        </p:txBody>
      </p:sp>
    </p:spTree>
    <p:extLst>
      <p:ext uri="{BB962C8B-B14F-4D97-AF65-F5344CB8AC3E}">
        <p14:creationId xmlns:p14="http://schemas.microsoft.com/office/powerpoint/2010/main" val="2108348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FDA59-3C83-4803-ACAF-70C860EA9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64" y="355600"/>
            <a:ext cx="11626672" cy="1325563"/>
          </a:xfrm>
        </p:spPr>
        <p:txBody>
          <a:bodyPr/>
          <a:lstStyle/>
          <a:p>
            <a:pPr algn="ctr"/>
            <a:r>
              <a:rPr lang="en-US" dirty="0"/>
              <a:t>After the customer learns they have a problem…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15E88-3320-4BDE-92B5-F05F72C4A9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2664" y="1681163"/>
            <a:ext cx="5714911" cy="823912"/>
          </a:xfrm>
        </p:spPr>
        <p:txBody>
          <a:bodyPr/>
          <a:lstStyle/>
          <a:p>
            <a:r>
              <a:rPr lang="en-US" dirty="0"/>
              <a:t>2006</a:t>
            </a:r>
          </a:p>
        </p:txBody>
      </p:sp>
      <p:pic>
        <p:nvPicPr>
          <p:cNvPr id="8" name="Content Placeholder 7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4BC010FF-5913-4F1E-AB52-0CA969777F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64" y="2569515"/>
            <a:ext cx="5705761" cy="3805743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EEF874-DCD3-4153-883A-C4BD22F266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737136" cy="823912"/>
          </a:xfrm>
        </p:spPr>
        <p:txBody>
          <a:bodyPr/>
          <a:lstStyle/>
          <a:p>
            <a:r>
              <a:rPr lang="en-US" dirty="0"/>
              <a:t>Today</a:t>
            </a:r>
          </a:p>
        </p:txBody>
      </p:sp>
      <p:pic>
        <p:nvPicPr>
          <p:cNvPr id="10" name="Content Placeholder 9" descr="A picture containing person, man, indoor, woman&#10;&#10;Description generated with very high confidence">
            <a:extLst>
              <a:ext uri="{FF2B5EF4-FFF2-40B4-BE49-F238E27FC236}">
                <a16:creationId xmlns:a16="http://schemas.microsoft.com/office/drawing/2014/main" id="{99295B4B-8018-458A-9A76-FF4863344F8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56724"/>
            <a:ext cx="6249646" cy="3818534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4824C5-1A84-4CCA-B2DF-C49345FA5EDB}"/>
              </a:ext>
            </a:extLst>
          </p:cNvPr>
          <p:cNvSpPr txBox="1"/>
          <p:nvPr/>
        </p:nvSpPr>
        <p:spPr>
          <a:xfrm>
            <a:off x="11883002" y="2505075"/>
            <a:ext cx="438520" cy="41534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02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159976-B7C2-4AD2-85C8-F7C6F44845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i="1" u="sng" dirty="0"/>
              <a:t>Before</a:t>
            </a:r>
            <a:r>
              <a:rPr lang="en-US" dirty="0"/>
              <a:t> </a:t>
            </a:r>
            <a:r>
              <a:rPr lang="en-US" b="0" dirty="0"/>
              <a:t>the Problem is Discovered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3765B8-756B-4310-AA29-DC81EBED9B0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Establish credibility.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Educate the prospective customer.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Identify problems before they explode… and be the hero.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Help design the solution.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Prove to be a critical asset, worth whatever the price.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EE8BE3-887F-47FB-BF02-B6DA3F9BA9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2800" i="1" u="sng" dirty="0"/>
              <a:t>After</a:t>
            </a:r>
            <a:r>
              <a:rPr lang="en-US" dirty="0"/>
              <a:t> </a:t>
            </a:r>
            <a:r>
              <a:rPr lang="en-US" b="0" dirty="0"/>
              <a:t>the Problem is Discovered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501DE4-B1A1-4B3A-B39D-7511F2AD10C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anchor="ctr"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Deliver the best price.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60F7E33F-70EF-4681-94A6-AF5A2411E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Why?  What’s the difference?</a:t>
            </a:r>
          </a:p>
        </p:txBody>
      </p:sp>
    </p:spTree>
    <p:extLst>
      <p:ext uri="{BB962C8B-B14F-4D97-AF65-F5344CB8AC3E}">
        <p14:creationId xmlns:p14="http://schemas.microsoft.com/office/powerpoint/2010/main" val="2473926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  <p:bldP spid="5" grpId="0" uiExpand="1" build="p" animBg="1"/>
      <p:bldP spid="6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What’s the Secret?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205948"/>
          <a:ext cx="10515600" cy="5652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Arrow: Up 4"/>
          <p:cNvSpPr/>
          <p:nvPr/>
        </p:nvSpPr>
        <p:spPr>
          <a:xfrm>
            <a:off x="5897217" y="4943061"/>
            <a:ext cx="397565" cy="2027582"/>
          </a:xfrm>
          <a:prstGeom prst="upArrow">
            <a:avLst/>
          </a:prstGeom>
          <a:solidFill>
            <a:srgbClr val="070E2B"/>
          </a:solidFill>
          <a:ln w="57150">
            <a:solidFill>
              <a:srgbClr val="E3CE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646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Secret:  Focus on the </a:t>
            </a:r>
            <a:r>
              <a:rPr lang="en-US" b="1" u="sng" dirty="0"/>
              <a:t>Problem</a:t>
            </a:r>
            <a:r>
              <a:rPr lang="en-US" dirty="0"/>
              <a:t> before it arises, and throughout the entire sales process.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5887279" y="1205948"/>
          <a:ext cx="10515600" cy="5652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D6772853-8C25-4F6C-81CA-E1D028463C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542" y="2193453"/>
            <a:ext cx="5730737" cy="3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31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33046" y="483078"/>
            <a:ext cx="10972799" cy="6100601"/>
          </a:xfrm>
          <a:solidFill>
            <a:srgbClr val="070E2B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400" b="1" i="1" dirty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endParaRPr lang="en-US" sz="4400" b="1" i="1" dirty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endParaRPr lang="en-US" sz="4400" b="1" i="1" dirty="0">
              <a:solidFill>
                <a:schemeClr val="bg1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en-US" sz="4400" b="1" i="1" dirty="0">
                <a:solidFill>
                  <a:schemeClr val="bg1"/>
                </a:solidFill>
                <a:latin typeface="+mj-lt"/>
              </a:rPr>
              <a:t>The Life Insurance Cliff</a:t>
            </a:r>
          </a:p>
        </p:txBody>
      </p:sp>
    </p:spTree>
    <p:extLst>
      <p:ext uri="{BB962C8B-B14F-4D97-AF65-F5344CB8AC3E}">
        <p14:creationId xmlns:p14="http://schemas.microsoft.com/office/powerpoint/2010/main" val="375819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3" name="Freeform 2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2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07030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828" y="2022601"/>
            <a:ext cx="4154361" cy="415436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84039" y="365125"/>
            <a:ext cx="716449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kern="1200">
                <a:latin typeface="+mj-lt"/>
                <a:ea typeface="+mj-ea"/>
                <a:cs typeface="+mj-cs"/>
              </a:rPr>
              <a:t>Agenda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387515" y="2022601"/>
            <a:ext cx="7161017" cy="415436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Getting in the Door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Social Selling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Initial Meeting with Prospect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Presenting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Proactive Account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Action Plan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23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18E1F-0E52-42B9-85F6-77831A5FB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553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Let’s start with a problem that you solve…</a:t>
            </a:r>
          </a:p>
        </p:txBody>
      </p:sp>
    </p:spTree>
    <p:extLst>
      <p:ext uri="{BB962C8B-B14F-4D97-AF65-F5344CB8AC3E}">
        <p14:creationId xmlns:p14="http://schemas.microsoft.com/office/powerpoint/2010/main" val="2927134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sitting at a table using a computer&#10;&#10;Description generated with very high confidence">
            <a:extLst>
              <a:ext uri="{FF2B5EF4-FFF2-40B4-BE49-F238E27FC236}">
                <a16:creationId xmlns:a16="http://schemas.microsoft.com/office/drawing/2014/main" id="{1118AD2C-F2A1-4AB1-B002-4208DFB0D0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0" y="-859109"/>
            <a:ext cx="12124494" cy="857621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B84D9A-ECC7-4306-BA75-FDCC49EA9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722" y="81734"/>
            <a:ext cx="11432555" cy="1325563"/>
          </a:xfrm>
        </p:spPr>
        <p:txBody>
          <a:bodyPr/>
          <a:lstStyle/>
          <a:p>
            <a:r>
              <a:rPr lang="en-US" dirty="0"/>
              <a:t>A lack of IT resources to properly support security.</a:t>
            </a:r>
          </a:p>
        </p:txBody>
      </p:sp>
    </p:spTree>
    <p:extLst>
      <p:ext uri="{BB962C8B-B14F-4D97-AF65-F5344CB8AC3E}">
        <p14:creationId xmlns:p14="http://schemas.microsoft.com/office/powerpoint/2010/main" val="87842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in the Door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99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" y="-225083"/>
            <a:ext cx="12229990" cy="73433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805" y="239151"/>
            <a:ext cx="3759240" cy="1746087"/>
          </a:xfrm>
          <a:solidFill>
            <a:srgbClr val="070E2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Best Practices of Getting in the Door Today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110" y="2121763"/>
            <a:ext cx="3764826" cy="3773010"/>
          </a:xfrm>
          <a:solidFill>
            <a:srgbClr val="E3CEA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173736" indent="-171450">
              <a:buFont typeface="Arial" panose="020B0604020202020204" pitchFamily="34" charset="0"/>
              <a:buChar char="•"/>
            </a:pPr>
            <a:r>
              <a:rPr lang="en-US" sz="2400" dirty="0"/>
              <a:t>Focus only on targeted prospects.</a:t>
            </a:r>
          </a:p>
          <a:p>
            <a:pPr marL="173736" indent="-171450">
              <a:buFont typeface="Arial" panose="020B0604020202020204" pitchFamily="34" charset="0"/>
              <a:buChar char="•"/>
            </a:pPr>
            <a:r>
              <a:rPr lang="en-US" sz="2400" dirty="0">
                <a:highlight>
                  <a:srgbClr val="00FF00"/>
                </a:highlight>
              </a:rPr>
              <a:t>Start with relevant problems you solve.</a:t>
            </a:r>
          </a:p>
          <a:p>
            <a:pPr marL="173736" indent="-171450">
              <a:buFont typeface="Arial" panose="020B0604020202020204" pitchFamily="34" charset="0"/>
              <a:buChar char="•"/>
            </a:pPr>
            <a:r>
              <a:rPr lang="en-US" sz="2400" dirty="0"/>
              <a:t>Use relevant past performance and success.</a:t>
            </a:r>
          </a:p>
          <a:p>
            <a:pPr marL="173736" indent="-171450">
              <a:buFont typeface="Arial" panose="020B0604020202020204" pitchFamily="34" charset="0"/>
              <a:buChar char="•"/>
            </a:pPr>
            <a:r>
              <a:rPr lang="en-US" sz="2400" dirty="0"/>
              <a:t>Suggest one time to meet.</a:t>
            </a:r>
          </a:p>
          <a:p>
            <a:pPr marL="173736" indent="-171450">
              <a:buFont typeface="Arial" panose="020B0604020202020204" pitchFamily="34" charset="0"/>
              <a:buChar char="•"/>
            </a:pPr>
            <a:r>
              <a:rPr lang="en-US" sz="2400" dirty="0"/>
              <a:t>Always have a reason to meet.</a:t>
            </a:r>
          </a:p>
        </p:txBody>
      </p:sp>
    </p:spTree>
    <p:extLst>
      <p:ext uri="{BB962C8B-B14F-4D97-AF65-F5344CB8AC3E}">
        <p14:creationId xmlns:p14="http://schemas.microsoft.com/office/powerpoint/2010/main" val="112475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107522"/>
            <a:ext cx="12192000" cy="769441"/>
          </a:xfrm>
          <a:prstGeom prst="rect">
            <a:avLst/>
          </a:prstGeom>
          <a:solidFill>
            <a:srgbClr val="E3CEA3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 we do now?</a:t>
            </a:r>
          </a:p>
        </p:txBody>
      </p:sp>
    </p:spTree>
    <p:extLst>
      <p:ext uri="{BB962C8B-B14F-4D97-AF65-F5344CB8AC3E}">
        <p14:creationId xmlns:p14="http://schemas.microsoft.com/office/powerpoint/2010/main" val="35341839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087164"/>
            <a:ext cx="12192000" cy="769441"/>
          </a:xfrm>
          <a:prstGeom prst="rect">
            <a:avLst/>
          </a:prstGeom>
          <a:solidFill>
            <a:srgbClr val="E3CEA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 action="ppaction://hlinkfile"/>
              </a:rPr>
              <a:t>Messaging Worksheet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290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Formula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Lately we’ve noticed “</a:t>
            </a:r>
            <a:r>
              <a:rPr lang="en-US" u="sng" dirty="0"/>
              <a:t>type of company</a:t>
            </a:r>
            <a:r>
              <a:rPr lang="en-US" dirty="0"/>
              <a:t>” experiencing </a:t>
            </a:r>
            <a:r>
              <a:rPr lang="en-US" u="sng" dirty="0">
                <a:solidFill>
                  <a:srgbClr val="FF0000"/>
                </a:solidFill>
              </a:rPr>
              <a:t>“customer problem</a:t>
            </a:r>
            <a:r>
              <a:rPr lang="en-US" dirty="0">
                <a:solidFill>
                  <a:srgbClr val="FF0000"/>
                </a:solidFill>
              </a:rPr>
              <a:t>”</a:t>
            </a:r>
            <a:r>
              <a:rPr lang="en-US" dirty="0"/>
              <a:t>. We’ve been able to solve this problem at </a:t>
            </a:r>
            <a:r>
              <a:rPr lang="en-US" dirty="0">
                <a:solidFill>
                  <a:srgbClr val="FF0000"/>
                </a:solidFill>
              </a:rPr>
              <a:t>“</a:t>
            </a:r>
            <a:r>
              <a:rPr lang="en-US" u="sng" dirty="0">
                <a:solidFill>
                  <a:srgbClr val="FF0000"/>
                </a:solidFill>
              </a:rPr>
              <a:t>success story customer</a:t>
            </a:r>
            <a:r>
              <a:rPr lang="en-US" dirty="0">
                <a:solidFill>
                  <a:srgbClr val="FF0000"/>
                </a:solidFill>
              </a:rPr>
              <a:t>” </a:t>
            </a:r>
            <a:r>
              <a:rPr lang="en-US" dirty="0"/>
              <a:t>by </a:t>
            </a:r>
            <a:r>
              <a:rPr lang="en-US" dirty="0">
                <a:solidFill>
                  <a:srgbClr val="FF0000"/>
                </a:solidFill>
              </a:rPr>
              <a:t>“</a:t>
            </a:r>
            <a:r>
              <a:rPr lang="en-US" u="sng" dirty="0">
                <a:solidFill>
                  <a:srgbClr val="FF0000"/>
                </a:solidFill>
              </a:rPr>
              <a:t>what we did</a:t>
            </a:r>
            <a:r>
              <a:rPr lang="en-US" dirty="0">
                <a:solidFill>
                  <a:srgbClr val="FF0000"/>
                </a:solidFill>
              </a:rPr>
              <a:t>”</a:t>
            </a:r>
            <a:r>
              <a:rPr lang="en-US" dirty="0"/>
              <a:t>.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I’ll be in your area on “</a:t>
            </a:r>
            <a:r>
              <a:rPr lang="en-US" u="sng" dirty="0"/>
              <a:t>date</a:t>
            </a:r>
            <a:r>
              <a:rPr lang="en-US" dirty="0"/>
              <a:t>”, and would like to </a:t>
            </a:r>
            <a:r>
              <a:rPr lang="en-US" dirty="0">
                <a:solidFill>
                  <a:srgbClr val="FF0000"/>
                </a:solidFill>
              </a:rPr>
              <a:t>“</a:t>
            </a:r>
            <a:r>
              <a:rPr lang="en-US" u="sng" dirty="0">
                <a:solidFill>
                  <a:srgbClr val="FF0000"/>
                </a:solidFill>
              </a:rPr>
              <a:t>reason to meet</a:t>
            </a:r>
            <a:r>
              <a:rPr lang="en-US" dirty="0">
                <a:solidFill>
                  <a:srgbClr val="FF0000"/>
                </a:solidFill>
              </a:rPr>
              <a:t>”</a:t>
            </a:r>
            <a:r>
              <a:rPr lang="en-US" dirty="0"/>
              <a:t>.  We’ll be able to determine pretty quickly if your group could possibly benefit in the same way.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Can  you meet on “</a:t>
            </a:r>
            <a:r>
              <a:rPr lang="en-US" u="sng" dirty="0"/>
              <a:t>date</a:t>
            </a:r>
            <a:r>
              <a:rPr lang="en-US" dirty="0"/>
              <a:t>” at “</a:t>
            </a:r>
            <a:r>
              <a:rPr lang="en-US" u="sng" dirty="0"/>
              <a:t>time</a:t>
            </a:r>
            <a:r>
              <a:rPr lang="en-US" dirty="0"/>
              <a:t>”?</a:t>
            </a:r>
          </a:p>
        </p:txBody>
      </p:sp>
    </p:spTree>
    <p:extLst>
      <p:ext uri="{BB962C8B-B14F-4D97-AF65-F5344CB8AC3E}">
        <p14:creationId xmlns:p14="http://schemas.microsoft.com/office/powerpoint/2010/main" val="377760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Our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12373"/>
            <a:ext cx="10515600" cy="4838738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Lately we’ve noticed hospitals </a:t>
            </a:r>
            <a:r>
              <a:rPr lang="en-US" dirty="0">
                <a:solidFill>
                  <a:srgbClr val="FF0000"/>
                </a:solidFill>
              </a:rPr>
              <a:t>lacking enough IT resources to properly support security</a:t>
            </a:r>
            <a:r>
              <a:rPr lang="en-US" dirty="0"/>
              <a:t>. We’ve been able to solve this problem for </a:t>
            </a:r>
            <a:r>
              <a:rPr lang="en-US" dirty="0">
                <a:solidFill>
                  <a:srgbClr val="FF0000"/>
                </a:solidFill>
              </a:rPr>
              <a:t>several organizations like yours, including Downtown Healthcare and Springfield Hospital</a:t>
            </a:r>
            <a:r>
              <a:rPr lang="en-US" dirty="0"/>
              <a:t>. Specifically, we </a:t>
            </a:r>
            <a:r>
              <a:rPr lang="en-US" dirty="0">
                <a:solidFill>
                  <a:srgbClr val="FF0000"/>
                </a:solidFill>
              </a:rPr>
              <a:t>removed the entire burden from IT, and improved all of their security metrics.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I’ll be in your area on April 28</a:t>
            </a:r>
            <a:r>
              <a:rPr lang="en-US" baseline="30000" dirty="0"/>
              <a:t>th</a:t>
            </a:r>
            <a:r>
              <a:rPr lang="en-US" dirty="0"/>
              <a:t>, and would like to </a:t>
            </a:r>
            <a:r>
              <a:rPr lang="en-US" dirty="0">
                <a:solidFill>
                  <a:srgbClr val="FF0000"/>
                </a:solidFill>
              </a:rPr>
              <a:t>demonstrate our system, and show you how we helped these and other hospitals</a:t>
            </a:r>
            <a:r>
              <a:rPr lang="en-US" dirty="0"/>
              <a:t>.  We’ll be able to determine pretty quickly if your group could possibly benefit in the same way they have.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Can  you meet on the 28</a:t>
            </a:r>
            <a:r>
              <a:rPr lang="en-US" baseline="30000" dirty="0"/>
              <a:t>th</a:t>
            </a:r>
            <a:r>
              <a:rPr lang="en-US" dirty="0"/>
              <a:t> at 8:30?</a:t>
            </a:r>
          </a:p>
        </p:txBody>
      </p:sp>
    </p:spTree>
    <p:extLst>
      <p:ext uri="{BB962C8B-B14F-4D97-AF65-F5344CB8AC3E}">
        <p14:creationId xmlns:p14="http://schemas.microsoft.com/office/powerpoint/2010/main" val="24368259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Selling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07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33046" y="483078"/>
            <a:ext cx="10972799" cy="6100601"/>
          </a:xfrm>
          <a:solidFill>
            <a:srgbClr val="070E2B"/>
          </a:solidFill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400" b="1" i="1" dirty="0">
                <a:solidFill>
                  <a:schemeClr val="bg1"/>
                </a:solidFill>
              </a:rPr>
              <a:t>By providing free information to the public, </a:t>
            </a:r>
            <a:r>
              <a:rPr lang="en-US" sz="4400" b="1" i="1" dirty="0">
                <a:solidFill>
                  <a:srgbClr val="070E2B"/>
                </a:solidFill>
              </a:rPr>
              <a:t>the internet has dramatically shrunk the gap between the experts and the consumers.</a:t>
            </a:r>
          </a:p>
          <a:p>
            <a:pPr marL="0" indent="0">
              <a:buNone/>
            </a:pPr>
            <a:endParaRPr lang="en-US" sz="4400" b="1" i="1" dirty="0">
              <a:solidFill>
                <a:srgbClr val="070E2B"/>
              </a:solidFill>
            </a:endParaRPr>
          </a:p>
          <a:p>
            <a:pPr marL="0" indent="0">
              <a:buNone/>
            </a:pPr>
            <a:r>
              <a:rPr lang="en-US" sz="2400" b="1" i="1" dirty="0">
                <a:solidFill>
                  <a:srgbClr val="070E2B"/>
                </a:solidFill>
              </a:rPr>
              <a:t>Stephen Levitt, Stephen Dubner Freakonomics  </a:t>
            </a:r>
          </a:p>
        </p:txBody>
      </p:sp>
    </p:spTree>
    <p:extLst>
      <p:ext uri="{BB962C8B-B14F-4D97-AF65-F5344CB8AC3E}">
        <p14:creationId xmlns:p14="http://schemas.microsoft.com/office/powerpoint/2010/main" val="279897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6" name="Content Placeholder 5" descr="A person wearing glasses&#10;&#10;Description generated with very high confidence">
            <a:extLst>
              <a:ext uri="{FF2B5EF4-FFF2-40B4-BE49-F238E27FC236}">
                <a16:creationId xmlns:a16="http://schemas.microsoft.com/office/drawing/2014/main" id="{6469B766-BA78-4850-8ACD-998BE7389F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3" r="8961" b="-2"/>
          <a:stretch/>
        </p:blipFill>
        <p:spPr>
          <a:xfrm>
            <a:off x="4485235" y="48455"/>
            <a:ext cx="7809711" cy="7091132"/>
          </a:xfrm>
          <a:prstGeom prst="rect">
            <a:avLst/>
          </a:prstGeom>
          <a:effectLst/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D700EF36-13B0-4801-B430-B8367EC8D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dirty="0"/>
              <a:t>Your Profile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7BD97-F2C1-4320-ACCB-A9EB0CB49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931" y="2438400"/>
            <a:ext cx="3651466" cy="4221192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algn="ctr"/>
            <a:r>
              <a:rPr lang="en-US" sz="2400" u="sng" dirty="0"/>
              <a:t>5 Minimum Requirements for a Great LinkedIn Profile</a:t>
            </a:r>
          </a:p>
          <a:p>
            <a:pPr marL="114300" indent="-3429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Updated Information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Professional </a:t>
            </a:r>
            <a:r>
              <a:rPr lang="en-US" sz="2400" u="sng" dirty="0"/>
              <a:t>Photo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Story-Telling </a:t>
            </a:r>
            <a:r>
              <a:rPr lang="en-US" sz="2400" u="sng" dirty="0"/>
              <a:t>Background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Customer-Centric </a:t>
            </a:r>
            <a:r>
              <a:rPr lang="en-US" sz="2400" u="sng" dirty="0"/>
              <a:t>Headline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highlight>
                  <a:srgbClr val="00FF00"/>
                </a:highlight>
              </a:rPr>
              <a:t>Conversational and Real </a:t>
            </a:r>
            <a:r>
              <a:rPr lang="en-US" sz="2400" u="sng" dirty="0">
                <a:highlight>
                  <a:srgbClr val="00FF00"/>
                </a:highlight>
              </a:rPr>
              <a:t>Summary</a:t>
            </a:r>
          </a:p>
          <a:p>
            <a:pPr marL="114300" indent="-342900">
              <a:buFont typeface="+mj-lt"/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8727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6" name="Content Placeholder 5" descr="A picture containing indoor, sitting&#10;&#10;Description generated with high confidence">
            <a:extLst>
              <a:ext uri="{FF2B5EF4-FFF2-40B4-BE49-F238E27FC236}">
                <a16:creationId xmlns:a16="http://schemas.microsoft.com/office/drawing/2014/main" id="{C5C9C3AE-3D2F-4AE5-BA4B-4BB586F52F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A18B41-27EF-459E-AEC4-8C84CC1E8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6413" y="655996"/>
            <a:ext cx="3240594" cy="794064"/>
          </a:xfr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Attack Plan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60D0F74-66D1-41D2-A05C-FA2E71D9A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06413" y="1737443"/>
            <a:ext cx="3240594" cy="3894657"/>
          </a:xfrm>
        </p:spPr>
        <p:txBody>
          <a:bodyPr anchor="ctr"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Choose Your Channels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Build Your Following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Promote Your Network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highlight>
                  <a:srgbClr val="00FF00"/>
                </a:highlight>
              </a:rPr>
              <a:t>Become Content Curator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Correspond Through Channels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Daily Process</a:t>
            </a:r>
          </a:p>
        </p:txBody>
      </p:sp>
    </p:spTree>
    <p:extLst>
      <p:ext uri="{BB962C8B-B14F-4D97-AF65-F5344CB8AC3E}">
        <p14:creationId xmlns:p14="http://schemas.microsoft.com/office/powerpoint/2010/main" val="42403166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6" name="Content Placeholder 5" descr="A picture containing book, shelf, library, room&#10;&#10;Description generated with very high confidence">
            <a:extLst>
              <a:ext uri="{FF2B5EF4-FFF2-40B4-BE49-F238E27FC236}">
                <a16:creationId xmlns:a16="http://schemas.microsoft.com/office/drawing/2014/main" id="{4ABC9883-A693-4BDC-BF8B-DBCD9F306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15" b="81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168594-E38B-4F09-8A60-1953296ED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4907" y="241137"/>
            <a:ext cx="3932237" cy="1075187"/>
          </a:xfr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Where?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04FE32-6DD3-44E2-9745-59BB15F3F2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14907" y="1627833"/>
            <a:ext cx="3932237" cy="510456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Blogs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Manufacturers &amp; Distributors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Partners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Yours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hlinkClick r:id="rId3"/>
              </a:rPr>
              <a:t>IPVM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highlight>
                  <a:srgbClr val="00FF00"/>
                </a:highlight>
              </a:rPr>
              <a:t>Google Alerts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00FF00"/>
                </a:highlight>
                <a:hlinkClick r:id="rId4"/>
              </a:rPr>
              <a:t>www.google.com/alerts</a:t>
            </a:r>
            <a:endParaRPr lang="en-US" sz="2000" dirty="0">
              <a:highlight>
                <a:srgbClr val="00FF00"/>
              </a:highligh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Related Periodicals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hlinkClick r:id="rId5"/>
              </a:rPr>
              <a:t>www.varinsights.com</a:t>
            </a:r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hlinkClick r:id="rId6"/>
              </a:rPr>
              <a:t>www.infoworld.com</a:t>
            </a:r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hlinkClick r:id="rId7"/>
              </a:rPr>
              <a:t>www.scmagazine.com</a:t>
            </a:r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173809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Meeting with Prospects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81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-30997"/>
            <a:ext cx="12192000" cy="1549831"/>
          </a:xfrm>
          <a:prstGeom prst="rect">
            <a:avLst/>
          </a:prstGeom>
          <a:solidFill>
            <a:srgbClr val="070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524001" y="346290"/>
            <a:ext cx="9143999" cy="85725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Before Asking Questions</a:t>
            </a:r>
            <a:endParaRPr kumimoji="0" lang="id-ID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549830"/>
            <a:ext cx="12192000" cy="5308170"/>
          </a:xfrm>
          <a:prstGeom prst="rect">
            <a:avLst/>
          </a:prstGeom>
          <a:solidFill>
            <a:srgbClr val="E3CEA3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071563" marR="0" lvl="2" indent="-38576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Credibility</a:t>
            </a:r>
          </a:p>
          <a:p>
            <a:pPr marL="1071563" marR="0" lvl="2" indent="-38576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071563" marR="0" lvl="2" indent="-38576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Authority</a:t>
            </a:r>
          </a:p>
          <a:p>
            <a:pPr marL="1071563" marR="0" lvl="2" indent="-38576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071563" marR="0" lvl="2" indent="-38576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Disarming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28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-30997"/>
            <a:ext cx="12192000" cy="1549831"/>
          </a:xfrm>
          <a:prstGeom prst="rect">
            <a:avLst/>
          </a:prstGeom>
          <a:solidFill>
            <a:srgbClr val="070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524001" y="346290"/>
            <a:ext cx="9143999" cy="85725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Before Asking Questions</a:t>
            </a:r>
            <a:endParaRPr kumimoji="0" lang="id-ID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549830"/>
            <a:ext cx="12192000" cy="5308170"/>
          </a:xfrm>
          <a:prstGeom prst="rect">
            <a:avLst/>
          </a:prstGeom>
          <a:solidFill>
            <a:srgbClr val="E3CEA3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071563" marR="0" lvl="2" indent="-38576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“We’ve seen many scenarios</a:t>
            </a:r>
            <a:r>
              <a: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companies like yours in which …</a:t>
            </a:r>
          </a:p>
          <a:p>
            <a:pPr marL="1071563" marR="0" lvl="2" indent="-38576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071563" marR="0" lvl="2" indent="-38576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“We’ve been able to solve their problem by ….”</a:t>
            </a:r>
          </a:p>
          <a:p>
            <a:pPr marL="1071563" marR="0" lvl="2" indent="-38576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071563" marR="0" lvl="2" indent="-38576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“Our solution doesn’t work for everyone.  I’d like to ask a few questions to find out if we might be a good fit for each other.”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48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-30997"/>
            <a:ext cx="12192000" cy="1549831"/>
          </a:xfrm>
          <a:prstGeom prst="rect">
            <a:avLst/>
          </a:prstGeom>
          <a:solidFill>
            <a:srgbClr val="070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524001" y="346290"/>
            <a:ext cx="9143999" cy="85725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Disarming Authority Statement</a:t>
            </a:r>
            <a:endParaRPr kumimoji="0" lang="id-ID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549830"/>
            <a:ext cx="12192000" cy="5308170"/>
          </a:xfrm>
          <a:prstGeom prst="rect">
            <a:avLst/>
          </a:prstGeom>
          <a:solidFill>
            <a:srgbClr val="E3CEA3"/>
          </a:solidFill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I mentioned in my email, w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e’ve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seen many scenarios</a:t>
            </a:r>
            <a:r>
              <a:rPr kumimoji="0" lang="id-ID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companies like yours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having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problems that arise from an overburdened IT staff, including outdated security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sytems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cumbersome reporting, projects in the IT department not getting done, and low morale. </a:t>
            </a:r>
          </a:p>
          <a:p>
            <a:pPr marL="685800" marR="0" lvl="2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We’ve been able to solve this problem at Digital Engagement, Inc. by bringing 11 sites onto one hosted platform, drastically improving reporting, and eliminating 70 % of IT’s man-hours that were being spent on other departments.</a:t>
            </a:r>
          </a:p>
          <a:p>
            <a:pPr marL="2286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solution doesn’t work for everyone, so I’d like to ask a few questions to find out if we might be a good fit for each other.</a:t>
            </a: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75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erson, indoor, small, sitting&#10;&#10;Description generated with very high confidence">
            <a:extLst>
              <a:ext uri="{FF2B5EF4-FFF2-40B4-BE49-F238E27FC236}">
                <a16:creationId xmlns:a16="http://schemas.microsoft.com/office/drawing/2014/main" id="{A14E7955-3740-4897-BA2C-B62B244CE5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7639"/>
            <a:ext cx="12537712" cy="834805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175A96-0DD7-4BBD-9CC9-4F9E46796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648" y="431599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All questions stay focused on the </a:t>
            </a:r>
            <a:r>
              <a:rPr lang="en-US" u="sng" dirty="0"/>
              <a:t>Problem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608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erson, indoor, small, sitting&#10;&#10;Description generated with very high confidence">
            <a:extLst>
              <a:ext uri="{FF2B5EF4-FFF2-40B4-BE49-F238E27FC236}">
                <a16:creationId xmlns:a16="http://schemas.microsoft.com/office/drawing/2014/main" id="{A14E7955-3740-4897-BA2C-B62B244CE53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4" b="319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1175A96-0DD7-4BBD-9CC9-4F9E46796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dirty="0"/>
              <a:t>All questions stay focused on the </a:t>
            </a:r>
            <a:r>
              <a:rPr lang="en-US" sz="3100" u="sng" dirty="0"/>
              <a:t>Problem</a:t>
            </a:r>
            <a:r>
              <a:rPr lang="en-US" sz="31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7B0E28-DF46-441E-AB0C-51688EDA8D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Are any of these scenarios relevant to you?  Which ones?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When IT and security demands are at the top, what gets dropped?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As the GM, does this impact your day-to-day?</a:t>
            </a:r>
          </a:p>
        </p:txBody>
      </p:sp>
    </p:spTree>
    <p:extLst>
      <p:ext uri="{BB962C8B-B14F-4D97-AF65-F5344CB8AC3E}">
        <p14:creationId xmlns:p14="http://schemas.microsoft.com/office/powerpoint/2010/main" val="22226197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48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477217"/>
            <a:ext cx="10972799" cy="6100601"/>
          </a:xfrm>
          <a:solidFill>
            <a:srgbClr val="070E2B"/>
          </a:solidFill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400" b="1" i="1" dirty="0">
                <a:solidFill>
                  <a:srgbClr val="070E2B"/>
                </a:solidFill>
              </a:rPr>
              <a:t>By providing free information to the public, </a:t>
            </a:r>
            <a:r>
              <a:rPr lang="en-US" sz="4400" b="1" i="1" dirty="0">
                <a:solidFill>
                  <a:schemeClr val="bg1"/>
                </a:solidFill>
              </a:rPr>
              <a:t>the Internet has dramatically shrunk the gap between information and the consumers.</a:t>
            </a:r>
          </a:p>
          <a:p>
            <a:pPr marL="0" indent="0">
              <a:buNone/>
            </a:pPr>
            <a:endParaRPr lang="en-US" sz="4400" b="1" i="1" dirty="0">
              <a:solidFill>
                <a:srgbClr val="070E2B"/>
              </a:solidFill>
            </a:endParaRPr>
          </a:p>
          <a:p>
            <a:pPr marL="0" indent="0">
              <a:buNone/>
            </a:pPr>
            <a:r>
              <a:rPr lang="en-US" sz="2400" b="1" i="1" dirty="0">
                <a:solidFill>
                  <a:srgbClr val="070E2B"/>
                </a:solidFill>
              </a:rPr>
              <a:t>Stephen Levitt, Stephen Dubner Freakonomics  </a:t>
            </a:r>
          </a:p>
        </p:txBody>
      </p:sp>
    </p:spTree>
    <p:extLst>
      <p:ext uri="{BB962C8B-B14F-4D97-AF65-F5344CB8AC3E}">
        <p14:creationId xmlns:p14="http://schemas.microsoft.com/office/powerpoint/2010/main" val="16683466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18E1F-0E52-42B9-85F6-77831A5FB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553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In the opening…</a:t>
            </a:r>
          </a:p>
        </p:txBody>
      </p:sp>
    </p:spTree>
    <p:extLst>
      <p:ext uri="{BB962C8B-B14F-4D97-AF65-F5344CB8AC3E}">
        <p14:creationId xmlns:p14="http://schemas.microsoft.com/office/powerpoint/2010/main" val="748406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45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Above all else…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55379" y="1065862"/>
            <a:ext cx="6178665" cy="4726276"/>
          </a:xfr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r>
              <a:rPr lang="en-US" sz="4400" dirty="0"/>
              <a:t>Start with their problems.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651018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people standing in a room&#10;&#10;Description generated with high confidence">
            <a:extLst>
              <a:ext uri="{FF2B5EF4-FFF2-40B4-BE49-F238E27FC236}">
                <a16:creationId xmlns:a16="http://schemas.microsoft.com/office/drawing/2014/main" id="{F9B1B00C-62B2-4E79-A46B-9D3CDDC7FF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2" r="1" b="19784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45A1F9-3299-4F5B-9725-1161A18AFA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rot="327239">
            <a:off x="2446572" y="1859746"/>
            <a:ext cx="4082028" cy="4334014"/>
          </a:xfrm>
        </p:spPr>
        <p:txBody>
          <a:bodyPr>
            <a:normAutofit/>
          </a:bodyPr>
          <a:lstStyle/>
          <a:p>
            <a:pPr algn="ctr"/>
            <a:r>
              <a:rPr lang="en-US" sz="2800" u="sng" dirty="0"/>
              <a:t>Challenges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Providing a feeling of safety and security.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Multiple sites with different variations of systems.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IT staff that’s working way too many hours.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What else?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544827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/>
          <p:cNvPicPr>
            <a:picLocks noChangeAspect="1"/>
          </p:cNvPicPr>
          <p:nvPr/>
        </p:nvPicPr>
        <p:blipFill rotWithShape="1">
          <a:blip r:embed="rId2"/>
          <a:srcRect l="37466" r="1758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5" name="Straight Connector 14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>
            <a:solidFill>
              <a:srgbClr val="4F45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solidFill>
            <a:srgbClr val="070E2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Tell ‘</a:t>
            </a:r>
            <a:r>
              <a:rPr lang="en-US" dirty="0" err="1">
                <a:solidFill>
                  <a:schemeClr val="bg1"/>
                </a:solidFill>
              </a:rPr>
              <a:t>em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/>
          </p:nvPr>
        </p:nvGraphicFramePr>
        <p:xfrm>
          <a:off x="4965700" y="2438400"/>
          <a:ext cx="6586538" cy="3786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8260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/>
          <p:cNvPicPr>
            <a:picLocks noChangeAspect="1"/>
          </p:cNvPicPr>
          <p:nvPr/>
        </p:nvPicPr>
        <p:blipFill rotWithShape="1">
          <a:blip r:embed="rId2"/>
          <a:srcRect l="37466" r="1758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5" name="Straight Connector 14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>
            <a:solidFill>
              <a:srgbClr val="4F45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solidFill>
            <a:srgbClr val="070E2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Tell ‘</a:t>
            </a:r>
            <a:r>
              <a:rPr lang="en-US" dirty="0" err="1">
                <a:solidFill>
                  <a:schemeClr val="bg1"/>
                </a:solidFill>
              </a:rPr>
              <a:t>em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9135287"/>
              </p:ext>
            </p:extLst>
          </p:nvPr>
        </p:nvGraphicFramePr>
        <p:xfrm>
          <a:off x="4965700" y="2438400"/>
          <a:ext cx="6586538" cy="3786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184328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0" y="2462213"/>
          <a:ext cx="3403600" cy="1570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404383" y="2462347"/>
            <a:ext cx="8787618" cy="1569660"/>
          </a:xfrm>
          <a:prstGeom prst="rect">
            <a:avLst/>
          </a:prstGeom>
          <a:solidFill>
            <a:srgbClr val="070E2B"/>
          </a:solidFill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70E2B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“Jane, you know much more about this area of your business than I do.  What are your thoughts?”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763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0" y="2339237"/>
          <a:ext cx="3403600" cy="1815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404383" y="2339237"/>
            <a:ext cx="8787618" cy="1815882"/>
          </a:xfrm>
          <a:prstGeom prst="rect">
            <a:avLst/>
          </a:prstGeom>
          <a:solidFill>
            <a:srgbClr val="070E2B"/>
          </a:solidFill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ain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a bias opinion from each key individual that is influential in the committee decision.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02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0" y="2185348"/>
          <a:ext cx="3403600" cy="2123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404383" y="2185349"/>
            <a:ext cx="8787618" cy="2123658"/>
          </a:xfrm>
          <a:prstGeom prst="rect">
            <a:avLst/>
          </a:prstGeom>
          <a:solidFill>
            <a:srgbClr val="070E2B"/>
          </a:solidFill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“Jane, as the IT Director, you know much more about this area of your business than I do.  Are these problems real?  What are your thoughts about our proposed idea?”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49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Proactive Account Management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CE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rgbClr val="5E544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ounded Rectangle 2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320843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bg2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320843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bg2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Content Placeholder 9" descr="A group of people sitting at a table&#10;&#10;Description generated with very high confidence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80" y="640080"/>
            <a:ext cx="4950135" cy="3291840"/>
          </a:xfrm>
          <a:prstGeom prst="rect">
            <a:avLst/>
          </a:prstGeom>
        </p:spPr>
      </p:pic>
      <p:pic>
        <p:nvPicPr>
          <p:cNvPr id="12" name="Content Placeholder 11" descr="A group of people standing in a room&#10;&#10;Description generated with very high confidence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365" y="663123"/>
            <a:ext cx="4974336" cy="32457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914280"/>
            <a:ext cx="9144000" cy="10998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/>
              <a:t>Satisfaction vs. Success  </a:t>
            </a:r>
          </a:p>
        </p:txBody>
      </p:sp>
    </p:spTree>
    <p:extLst>
      <p:ext uri="{BB962C8B-B14F-4D97-AF65-F5344CB8AC3E}">
        <p14:creationId xmlns:p14="http://schemas.microsoft.com/office/powerpoint/2010/main" val="11673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33046" y="483078"/>
            <a:ext cx="10972799" cy="6100601"/>
          </a:xfrm>
          <a:solidFill>
            <a:srgbClr val="0B1325"/>
          </a:solidFill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400" b="1" i="1" dirty="0">
                <a:solidFill>
                  <a:schemeClr val="bg1"/>
                </a:solidFill>
              </a:rPr>
              <a:t>By providing free information to the public, the Internet has dramatically shrunk the gap between information and the consumers.</a:t>
            </a:r>
          </a:p>
          <a:p>
            <a:pPr marL="0" indent="0">
              <a:buNone/>
            </a:pPr>
            <a:endParaRPr lang="en-US" sz="4400" b="1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b="1" i="1" dirty="0">
                <a:solidFill>
                  <a:schemeClr val="bg1"/>
                </a:solidFill>
              </a:rPr>
              <a:t>Stephen Levitt, Stephen Dubner Freakonomics  </a:t>
            </a:r>
          </a:p>
        </p:txBody>
      </p:sp>
    </p:spTree>
    <p:extLst>
      <p:ext uri="{BB962C8B-B14F-4D97-AF65-F5344CB8AC3E}">
        <p14:creationId xmlns:p14="http://schemas.microsoft.com/office/powerpoint/2010/main" val="42769832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Goal: Turn Satisfaction into Success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Satisfaction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Reactive / Responsive</a:t>
            </a:r>
          </a:p>
          <a:p>
            <a:r>
              <a:rPr lang="en-US" dirty="0"/>
              <a:t>Short Term Perspective</a:t>
            </a:r>
          </a:p>
          <a:p>
            <a:r>
              <a:rPr lang="en-US" dirty="0"/>
              <a:t>Maintaining the Business</a:t>
            </a:r>
          </a:p>
          <a:p>
            <a:r>
              <a:rPr lang="en-US" dirty="0"/>
              <a:t>Departmental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Success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Proactive / Strategic</a:t>
            </a:r>
          </a:p>
          <a:p>
            <a:r>
              <a:rPr lang="en-US" dirty="0"/>
              <a:t>Long Term Perspective</a:t>
            </a:r>
          </a:p>
          <a:p>
            <a:r>
              <a:rPr lang="en-US" dirty="0"/>
              <a:t>Growing more Business</a:t>
            </a:r>
          </a:p>
          <a:p>
            <a:r>
              <a:rPr lang="en-US" dirty="0"/>
              <a:t>Cross-Team Value</a:t>
            </a:r>
          </a:p>
        </p:txBody>
      </p:sp>
    </p:spTree>
    <p:extLst>
      <p:ext uri="{BB962C8B-B14F-4D97-AF65-F5344CB8AC3E}">
        <p14:creationId xmlns:p14="http://schemas.microsoft.com/office/powerpoint/2010/main" val="283616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sky, outdoor, way&#10;&#10;Description generated with high confidence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067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4907" y="377961"/>
            <a:ext cx="4235815" cy="1600200"/>
          </a:xfrm>
        </p:spPr>
        <p:txBody>
          <a:bodyPr>
            <a:normAutofit/>
          </a:bodyPr>
          <a:lstStyle/>
          <a:p>
            <a:r>
              <a:rPr lang="en-US" sz="4400" dirty="0"/>
              <a:t>Customer Success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4908" y="2213348"/>
            <a:ext cx="4235814" cy="4452136"/>
          </a:xfrm>
        </p:spPr>
        <p:txBody>
          <a:bodyPr anchor="ctr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Focus on problems that may be relevant to them.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Deliver Lunch &amp; Learns based on Problems – like Initial Meeting with the Prospects.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Constantly look for clues to problems.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Golden Goose: </a:t>
            </a:r>
            <a:r>
              <a:rPr lang="en-US" sz="2400" dirty="0">
                <a:solidFill>
                  <a:srgbClr val="E3CEA3"/>
                </a:solidFill>
              </a:rPr>
              <a:t>Find problems they didn’t even realize they have.</a:t>
            </a:r>
            <a:endParaRPr lang="en-US" sz="2000" dirty="0">
              <a:solidFill>
                <a:srgbClr val="E3CE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61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sky, outdoor, way&#10;&#10;Description generated with high confidence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067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4907" y="377961"/>
            <a:ext cx="4235815" cy="1600200"/>
          </a:xfrm>
        </p:spPr>
        <p:txBody>
          <a:bodyPr>
            <a:normAutofit/>
          </a:bodyPr>
          <a:lstStyle/>
          <a:p>
            <a:r>
              <a:rPr lang="en-US" sz="4400" dirty="0"/>
              <a:t>Customer Success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4908" y="2213348"/>
            <a:ext cx="4235814" cy="4452136"/>
          </a:xfrm>
        </p:spPr>
        <p:txBody>
          <a:bodyPr anchor="ctr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Focus on problems that may be relevant to them.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Deliver Lunch &amp; Learns based on Problems – like Initial Meeting with the Prospects.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Constantly look for clues to problems.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Golden Goose: Find problems they didn’t even realize they had.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086573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Plan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74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6" name="Picture Placeholder 5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2A4B9A0D-5F3F-45AA-B852-D4E938A0D33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E860FF-6214-458C-B8B6-840D3D4BD8A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079A69E-2DBC-4FA4-8495-9B37C56A910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F80B1E9-A8C1-4802-BFFD-7FC81CD2112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B47A5E5-FE56-4A97-A360-B295ADF43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/>
              <a:t>What Now?</a:t>
            </a:r>
          </a:p>
        </p:txBody>
      </p:sp>
    </p:spTree>
    <p:extLst>
      <p:ext uri="{BB962C8B-B14F-4D97-AF65-F5344CB8AC3E}">
        <p14:creationId xmlns:p14="http://schemas.microsoft.com/office/powerpoint/2010/main" val="6794591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6" name="Content Placeholder 5" descr="A picture containing floor, person, indoor&#10;&#10;Description generated with very high confidence">
            <a:extLst>
              <a:ext uri="{FF2B5EF4-FFF2-40B4-BE49-F238E27FC236}">
                <a16:creationId xmlns:a16="http://schemas.microsoft.com/office/drawing/2014/main" id="{CAC4392B-D002-4FF0-804D-E1DA2E8160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1" b="233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24CD679-7405-4CD3-A92A-9469F279A59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5735590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F52FB3-3AAF-4B94-A169-9CAA52E72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110" y="669571"/>
            <a:ext cx="5221266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dirty="0"/>
              <a:t>Action Plan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D1553B-E4D7-4D6F-ADF7-433471196C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4110" y="2121763"/>
            <a:ext cx="5235490" cy="37730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71500" indent="-457200">
              <a:buFont typeface="+mj-lt"/>
              <a:buAutoNum type="arabicPeriod"/>
            </a:pPr>
            <a:r>
              <a:rPr lang="en-US" sz="2400" dirty="0"/>
              <a:t>Identify three to five problems.</a:t>
            </a:r>
          </a:p>
          <a:p>
            <a:pPr marL="800100" lvl="1" indent="-228600">
              <a:buFont typeface="Arial" panose="020B0604020202020204" pitchFamily="34" charset="0"/>
              <a:buChar char="•"/>
            </a:pPr>
            <a:r>
              <a:rPr lang="en-US" sz="2200"/>
              <a:t>Many </a:t>
            </a:r>
            <a:r>
              <a:rPr lang="en-US" sz="2200" dirty="0"/>
              <a:t>of your customers have.</a:t>
            </a:r>
          </a:p>
          <a:p>
            <a:pPr marL="800100" lvl="1" indent="-228600">
              <a:buFont typeface="Arial" panose="020B0604020202020204" pitchFamily="34" charset="0"/>
              <a:buChar char="•"/>
            </a:pPr>
            <a:r>
              <a:rPr lang="en-US" sz="2200" dirty="0"/>
              <a:t>You sol</a:t>
            </a:r>
            <a:r>
              <a:rPr lang="en-US" sz="2400" dirty="0"/>
              <a:t>ve.</a:t>
            </a:r>
          </a:p>
          <a:p>
            <a:pPr marL="800100" lvl="1" indent="-228600">
              <a:buFont typeface="Arial" panose="020B0604020202020204" pitchFamily="34" charset="0"/>
              <a:buChar char="•"/>
            </a:pPr>
            <a:r>
              <a:rPr lang="en-US" sz="2400" dirty="0"/>
              <a:t>Ideally …</a:t>
            </a:r>
          </a:p>
          <a:p>
            <a:pPr marL="1371600" lvl="2" indent="-342900">
              <a:buFont typeface="Courier New" panose="02070309020205020404" pitchFamily="49" charset="0"/>
              <a:buChar char="o"/>
            </a:pPr>
            <a:r>
              <a:rPr lang="en-US" sz="2000" dirty="0"/>
              <a:t>Only you solve</a:t>
            </a:r>
          </a:p>
          <a:p>
            <a:pPr marL="1371600" lvl="2" indent="-342900">
              <a:buFont typeface="Courier New" panose="02070309020205020404" pitchFamily="49" charset="0"/>
              <a:buChar char="o"/>
            </a:pPr>
            <a:r>
              <a:rPr lang="en-US" sz="2000" dirty="0"/>
              <a:t>Problem that’s significant, but not very visible yet.</a:t>
            </a:r>
          </a:p>
        </p:txBody>
      </p:sp>
    </p:spTree>
    <p:extLst>
      <p:ext uri="{BB962C8B-B14F-4D97-AF65-F5344CB8AC3E}">
        <p14:creationId xmlns:p14="http://schemas.microsoft.com/office/powerpoint/2010/main" val="202781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Questions and Discussion</a:t>
            </a:r>
          </a:p>
          <a:p>
            <a:r>
              <a:rPr lang="en-US" sz="2400" dirty="0"/>
              <a:t>Chris Peterson</a:t>
            </a:r>
          </a:p>
          <a:p>
            <a:r>
              <a:rPr lang="en-US" sz="2400" dirty="0"/>
              <a:t>cpeterson@vectorfirm.com</a:t>
            </a:r>
          </a:p>
        </p:txBody>
      </p:sp>
    </p:spTree>
    <p:extLst>
      <p:ext uri="{BB962C8B-B14F-4D97-AF65-F5344CB8AC3E}">
        <p14:creationId xmlns:p14="http://schemas.microsoft.com/office/powerpoint/2010/main" val="2270368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33046" y="483078"/>
            <a:ext cx="10972799" cy="6100601"/>
          </a:xfrm>
          <a:solidFill>
            <a:srgbClr val="0B1325"/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400" b="1" i="1" dirty="0">
                <a:solidFill>
                  <a:schemeClr val="bg1"/>
                </a:solidFill>
              </a:rPr>
              <a:t>What does that mean to you?  </a:t>
            </a:r>
          </a:p>
          <a:p>
            <a:pPr marL="0" indent="0" algn="ctr">
              <a:buNone/>
            </a:pPr>
            <a:r>
              <a:rPr lang="en-US" sz="4400" b="1" i="1" dirty="0"/>
              <a:t>You don’t sell insurance.</a:t>
            </a:r>
          </a:p>
        </p:txBody>
      </p:sp>
    </p:spTree>
    <p:extLst>
      <p:ext uri="{BB962C8B-B14F-4D97-AF65-F5344CB8AC3E}">
        <p14:creationId xmlns:p14="http://schemas.microsoft.com/office/powerpoint/2010/main" val="625555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33046" y="483078"/>
            <a:ext cx="10972799" cy="6100601"/>
          </a:xfrm>
          <a:solidFill>
            <a:srgbClr val="0B1325"/>
          </a:solidFill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400" b="1" i="1" dirty="0">
                <a:solidFill>
                  <a:schemeClr val="bg1"/>
                </a:solidFill>
              </a:rPr>
              <a:t>By providing free information to the public, the Internet has dramatically shrunk the gap between information and the consumers.</a:t>
            </a:r>
          </a:p>
          <a:p>
            <a:pPr marL="0" indent="0">
              <a:buNone/>
            </a:pPr>
            <a:endParaRPr lang="en-US" sz="4400" b="1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b="1" i="1" dirty="0">
                <a:solidFill>
                  <a:schemeClr val="bg1"/>
                </a:solidFill>
              </a:rPr>
              <a:t>Stephen Levitt, Stephen Dubner Freakonomics  </a:t>
            </a:r>
          </a:p>
        </p:txBody>
      </p:sp>
    </p:spTree>
    <p:extLst>
      <p:ext uri="{BB962C8B-B14F-4D97-AF65-F5344CB8AC3E}">
        <p14:creationId xmlns:p14="http://schemas.microsoft.com/office/powerpoint/2010/main" val="2905154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33046" y="483078"/>
            <a:ext cx="10972799" cy="6100601"/>
          </a:xfrm>
          <a:solidFill>
            <a:srgbClr val="0B1325"/>
          </a:solidFill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400" b="1" i="1" dirty="0">
                <a:solidFill>
                  <a:srgbClr val="070E2B"/>
                </a:solidFill>
              </a:rPr>
              <a:t>By providing free information to the public, the Internet has dramatically shrunk the gap between </a:t>
            </a:r>
            <a:r>
              <a:rPr lang="en-US" sz="4400" b="1" i="1" dirty="0">
                <a:solidFill>
                  <a:schemeClr val="bg1"/>
                </a:solidFill>
              </a:rPr>
              <a:t>information </a:t>
            </a:r>
            <a:r>
              <a:rPr lang="en-US" sz="4400" b="1" i="1" dirty="0">
                <a:solidFill>
                  <a:srgbClr val="070E2B"/>
                </a:solidFill>
              </a:rPr>
              <a:t>and the </a:t>
            </a:r>
            <a:r>
              <a:rPr lang="en-US" sz="4400" b="1" i="1" dirty="0">
                <a:solidFill>
                  <a:schemeClr val="bg1"/>
                </a:solidFill>
              </a:rPr>
              <a:t>consumers</a:t>
            </a:r>
            <a:r>
              <a:rPr lang="en-US" sz="4400" b="1" i="1" dirty="0">
                <a:solidFill>
                  <a:srgbClr val="070E2B"/>
                </a:solidFill>
              </a:rPr>
              <a:t>.</a:t>
            </a:r>
          </a:p>
          <a:p>
            <a:pPr marL="0" indent="0">
              <a:buNone/>
            </a:pPr>
            <a:endParaRPr lang="en-US" sz="4400" b="1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b="1" i="1" dirty="0">
                <a:solidFill>
                  <a:srgbClr val="070E2B"/>
                </a:solidFill>
              </a:rPr>
              <a:t>Stephen Levitt, Stephen Dubner Freakonomics  </a:t>
            </a:r>
          </a:p>
        </p:txBody>
      </p:sp>
    </p:spTree>
    <p:extLst>
      <p:ext uri="{BB962C8B-B14F-4D97-AF65-F5344CB8AC3E}">
        <p14:creationId xmlns:p14="http://schemas.microsoft.com/office/powerpoint/2010/main" val="1481573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3BB5D57-6178-4F62-B472-0312F6D95A8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17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90CDDA-365D-42F2-90C5-0D1B96938F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3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C61BD32-7542-4D52-BA5A-3ADE869BF8A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16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6167</TotalTime>
  <Words>1334</Words>
  <Application>Microsoft Office PowerPoint</Application>
  <PresentationFormat>Widescreen</PresentationFormat>
  <Paragraphs>242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63" baseType="lpstr">
      <vt:lpstr>Arial</vt:lpstr>
      <vt:lpstr>Calibri</vt:lpstr>
      <vt:lpstr>Calibri Light</vt:lpstr>
      <vt:lpstr>Courier New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Outcome …</vt:lpstr>
      <vt:lpstr>PowerPoint Presentation</vt:lpstr>
      <vt:lpstr>PowerPoint Presentation</vt:lpstr>
      <vt:lpstr>New Sales Cycle …</vt:lpstr>
      <vt:lpstr>Do you see the opportunity?</vt:lpstr>
      <vt:lpstr>Why?  What’s the difference?</vt:lpstr>
      <vt:lpstr>After the customer learns they have a problem…</vt:lpstr>
      <vt:lpstr>Why?  What’s the difference?</vt:lpstr>
      <vt:lpstr>What’s the Secret?</vt:lpstr>
      <vt:lpstr>Secret:  Focus on the Problem before it arises, and throughout the entire sales process.</vt:lpstr>
      <vt:lpstr>Agenda</vt:lpstr>
      <vt:lpstr>Let’s start with a problem that you solve…</vt:lpstr>
      <vt:lpstr>A lack of IT resources to properly support security.</vt:lpstr>
      <vt:lpstr>Getting in the Door</vt:lpstr>
      <vt:lpstr>Best Practices of Getting in the Door Today</vt:lpstr>
      <vt:lpstr>PowerPoint Presentation</vt:lpstr>
      <vt:lpstr>PowerPoint Presentation</vt:lpstr>
      <vt:lpstr>Formula</vt:lpstr>
      <vt:lpstr>Our Example</vt:lpstr>
      <vt:lpstr>Social Selling</vt:lpstr>
      <vt:lpstr>Your Profile</vt:lpstr>
      <vt:lpstr>Attack Plan</vt:lpstr>
      <vt:lpstr>Where?</vt:lpstr>
      <vt:lpstr>Initial Meeting with Prospects</vt:lpstr>
      <vt:lpstr>PowerPoint Presentation</vt:lpstr>
      <vt:lpstr>PowerPoint Presentation</vt:lpstr>
      <vt:lpstr>PowerPoint Presentation</vt:lpstr>
      <vt:lpstr>All questions stay focused on the Problem.</vt:lpstr>
      <vt:lpstr>All questions stay focused on the Problem.</vt:lpstr>
      <vt:lpstr>Presenting</vt:lpstr>
      <vt:lpstr>In the opening…</vt:lpstr>
      <vt:lpstr>Above all else…</vt:lpstr>
      <vt:lpstr>PowerPoint Presentation</vt:lpstr>
      <vt:lpstr>Tell ‘em</vt:lpstr>
      <vt:lpstr>Tell ‘em</vt:lpstr>
      <vt:lpstr>PowerPoint Presentation</vt:lpstr>
      <vt:lpstr>PowerPoint Presentation</vt:lpstr>
      <vt:lpstr>PowerPoint Presentation</vt:lpstr>
      <vt:lpstr>Proactive Account Management</vt:lpstr>
      <vt:lpstr>Satisfaction vs. Success  </vt:lpstr>
      <vt:lpstr>Goal: Turn Satisfaction into Success</vt:lpstr>
      <vt:lpstr>Customer Success</vt:lpstr>
      <vt:lpstr>Customer Success</vt:lpstr>
      <vt:lpstr>Action Plan</vt:lpstr>
      <vt:lpstr>What Now?</vt:lpstr>
      <vt:lpstr>Action Plan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Peterson</dc:creator>
  <cp:lastModifiedBy>Chris Peterson</cp:lastModifiedBy>
  <cp:revision>275</cp:revision>
  <cp:lastPrinted>2017-09-19T11:19:07Z</cp:lastPrinted>
  <dcterms:created xsi:type="dcterms:W3CDTF">2017-02-08T15:48:27Z</dcterms:created>
  <dcterms:modified xsi:type="dcterms:W3CDTF">2017-12-05T15:52:13Z</dcterms:modified>
</cp:coreProperties>
</file>