
<file path=[Content_Types].xml><?xml version="1.0" encoding="utf-8"?>
<Types xmlns="http://schemas.openxmlformats.org/package/2006/content-types">
  <Default Extension="png" ContentType="image/png"/>
  <Default Extension="jpg&amp;ehk=Z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8" r:id="rId2"/>
    <p:sldMasterId id="2147483710" r:id="rId3"/>
    <p:sldMasterId id="2147483726" r:id="rId4"/>
    <p:sldMasterId id="2147483741" r:id="rId5"/>
  </p:sldMasterIdLst>
  <p:notesMasterIdLst>
    <p:notesMasterId r:id="rId42"/>
  </p:notesMasterIdLst>
  <p:handoutMasterIdLst>
    <p:handoutMasterId r:id="rId43"/>
  </p:handoutMasterIdLst>
  <p:sldIdLst>
    <p:sldId id="1083" r:id="rId6"/>
    <p:sldId id="257" r:id="rId7"/>
    <p:sldId id="288" r:id="rId8"/>
    <p:sldId id="1070" r:id="rId9"/>
    <p:sldId id="378" r:id="rId10"/>
    <p:sldId id="375" r:id="rId11"/>
    <p:sldId id="349" r:id="rId12"/>
    <p:sldId id="1072" r:id="rId13"/>
    <p:sldId id="1036" r:id="rId14"/>
    <p:sldId id="1073" r:id="rId15"/>
    <p:sldId id="1071" r:id="rId16"/>
    <p:sldId id="293" r:id="rId17"/>
    <p:sldId id="1069" r:id="rId18"/>
    <p:sldId id="302" r:id="rId19"/>
    <p:sldId id="1064" r:id="rId20"/>
    <p:sldId id="306" r:id="rId21"/>
    <p:sldId id="1068" r:id="rId22"/>
    <p:sldId id="304" r:id="rId23"/>
    <p:sldId id="1067" r:id="rId24"/>
    <p:sldId id="460" r:id="rId25"/>
    <p:sldId id="461" r:id="rId26"/>
    <p:sldId id="463" r:id="rId27"/>
    <p:sldId id="1075" r:id="rId28"/>
    <p:sldId id="1066" r:id="rId29"/>
    <p:sldId id="308" r:id="rId30"/>
    <p:sldId id="1065" r:id="rId31"/>
    <p:sldId id="465" r:id="rId32"/>
    <p:sldId id="1056" r:id="rId33"/>
    <p:sldId id="1077" r:id="rId34"/>
    <p:sldId id="1078" r:id="rId35"/>
    <p:sldId id="1084" r:id="rId36"/>
    <p:sldId id="1076" r:id="rId37"/>
    <p:sldId id="1074" r:id="rId38"/>
    <p:sldId id="464" r:id="rId39"/>
    <p:sldId id="1063" r:id="rId40"/>
    <p:sldId id="46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0E2B"/>
    <a:srgbClr val="E3CE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922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02" y="14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4718"/>
    </p:cViewPr>
  </p:sorter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handoutMaster" Target="handoutMasters/handoutMaster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9B6CF3-1BD0-4FD0-A69A-CD74F2244F6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FB561DB4-EFB2-4718-BDD7-04FDF6AF1438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always gets the invitation.</a:t>
          </a:r>
        </a:p>
      </dgm:t>
    </dgm:pt>
    <dgm:pt modelId="{07C0E626-FE14-49AD-88A5-3CA6D533B9B1}" type="parTrans" cxnId="{A6C399A3-FF5C-4FFA-8639-B25AC8F6EE2C}">
      <dgm:prSet/>
      <dgm:spPr/>
      <dgm:t>
        <a:bodyPr/>
        <a:lstStyle/>
        <a:p>
          <a:endParaRPr lang="en-US"/>
        </a:p>
      </dgm:t>
    </dgm:pt>
    <dgm:pt modelId="{A7609E7B-28CD-4F6C-A2D5-49CD81426B50}" type="sibTrans" cxnId="{A6C399A3-FF5C-4FFA-8639-B25AC8F6EE2C}">
      <dgm:prSet/>
      <dgm:spPr/>
      <dgm:t>
        <a:bodyPr/>
        <a:lstStyle/>
        <a:p>
          <a:endParaRPr lang="en-US"/>
        </a:p>
      </dgm:t>
    </dgm:pt>
    <dgm:pt modelId="{3BCBE54D-4F47-4567-9E8B-F843B04A430D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commands attention during demos / presentations.</a:t>
          </a:r>
        </a:p>
      </dgm:t>
    </dgm:pt>
    <dgm:pt modelId="{DD3F2526-2BBE-4B7C-BA15-C1CF173405FD}" type="parTrans" cxnId="{A64D7B1D-B65D-491F-8836-B7EDC63A915F}">
      <dgm:prSet/>
      <dgm:spPr/>
      <dgm:t>
        <a:bodyPr/>
        <a:lstStyle/>
        <a:p>
          <a:endParaRPr lang="en-US"/>
        </a:p>
      </dgm:t>
    </dgm:pt>
    <dgm:pt modelId="{6E15CF6D-E55F-4CAD-BC0C-41E42FD2A98C}" type="sibTrans" cxnId="{A64D7B1D-B65D-491F-8836-B7EDC63A915F}">
      <dgm:prSet/>
      <dgm:spPr/>
      <dgm:t>
        <a:bodyPr/>
        <a:lstStyle/>
        <a:p>
          <a:endParaRPr lang="en-US"/>
        </a:p>
      </dgm:t>
    </dgm:pt>
    <dgm:pt modelId="{D9C60475-A643-4BB0-97F9-D81C13DCA869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chemeClr val="bg1"/>
              </a:solidFill>
            </a:rPr>
            <a:t>A Perceived Expert shows they’re going to help, and wins the business.</a:t>
          </a:r>
        </a:p>
      </dgm:t>
    </dgm:pt>
    <dgm:pt modelId="{352A6635-A8B1-4281-8029-239433C5653B}" type="parTrans" cxnId="{DFE9C284-5045-4BBA-948D-CEC92AE34CA1}">
      <dgm:prSet/>
      <dgm:spPr/>
      <dgm:t>
        <a:bodyPr/>
        <a:lstStyle/>
        <a:p>
          <a:endParaRPr lang="en-US"/>
        </a:p>
      </dgm:t>
    </dgm:pt>
    <dgm:pt modelId="{C1E9B210-1F65-4486-B290-7D7C807B64FF}" type="sibTrans" cxnId="{DFE9C284-5045-4BBA-948D-CEC92AE34CA1}">
      <dgm:prSet/>
      <dgm:spPr/>
      <dgm:t>
        <a:bodyPr/>
        <a:lstStyle/>
        <a:p>
          <a:endParaRPr lang="en-US"/>
        </a:p>
      </dgm:t>
    </dgm:pt>
    <dgm:pt modelId="{DE97FA86-9C0F-4353-9C1E-A642332D5AC8}" type="pres">
      <dgm:prSet presAssocID="{119B6CF3-1BD0-4FD0-A69A-CD74F2244F6B}" presName="Name0" presStyleCnt="0">
        <dgm:presLayoutVars>
          <dgm:dir/>
          <dgm:resizeHandles val="exact"/>
        </dgm:presLayoutVars>
      </dgm:prSet>
      <dgm:spPr/>
    </dgm:pt>
    <dgm:pt modelId="{210EE40A-2382-4CBD-8E7E-A856A6A1AF7E}" type="pres">
      <dgm:prSet presAssocID="{119B6CF3-1BD0-4FD0-A69A-CD74F2244F6B}" presName="bkgdShp" presStyleLbl="alignAccFollowNode1" presStyleIdx="0" presStyleCnt="1"/>
      <dgm:spPr>
        <a:solidFill>
          <a:srgbClr val="E3CEA3">
            <a:alpha val="90000"/>
          </a:srgbClr>
        </a:solidFill>
      </dgm:spPr>
    </dgm:pt>
    <dgm:pt modelId="{1DA5933B-A819-4D1E-883A-996A5FAD4339}" type="pres">
      <dgm:prSet presAssocID="{119B6CF3-1BD0-4FD0-A69A-CD74F2244F6B}" presName="linComp" presStyleCnt="0"/>
      <dgm:spPr/>
    </dgm:pt>
    <dgm:pt modelId="{A48A371D-9B56-4E3C-8BB4-0100A1E3F289}" type="pres">
      <dgm:prSet presAssocID="{FB561DB4-EFB2-4718-BDD7-04FDF6AF1438}" presName="compNode" presStyleCnt="0"/>
      <dgm:spPr/>
    </dgm:pt>
    <dgm:pt modelId="{BF8E7447-D44A-408F-BF7D-FC90B502CB57}" type="pres">
      <dgm:prSet presAssocID="{FB561DB4-EFB2-4718-BDD7-04FDF6AF1438}" presName="node" presStyleLbl="node1" presStyleIdx="0" presStyleCnt="3" custScaleY="72920" custLinFactNeighborX="961" custLinFactNeighborY="-14851">
        <dgm:presLayoutVars>
          <dgm:bulletEnabled val="1"/>
        </dgm:presLayoutVars>
      </dgm:prSet>
      <dgm:spPr/>
    </dgm:pt>
    <dgm:pt modelId="{9ACF13D0-930D-442E-AA0A-CA4476A360BF}" type="pres">
      <dgm:prSet presAssocID="{FB561DB4-EFB2-4718-BDD7-04FDF6AF1438}" presName="invisiNode" presStyleLbl="node1" presStyleIdx="0" presStyleCnt="3"/>
      <dgm:spPr/>
    </dgm:pt>
    <dgm:pt modelId="{3F03931A-1F29-4C05-894C-63FB6E606739}" type="pres">
      <dgm:prSet presAssocID="{FB561DB4-EFB2-4718-BDD7-04FDF6AF143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ED02920A-0B59-4F3C-B60D-6BC8798DF3E2}" type="pres">
      <dgm:prSet presAssocID="{A7609E7B-28CD-4F6C-A2D5-49CD81426B50}" presName="sibTrans" presStyleLbl="sibTrans2D1" presStyleIdx="0" presStyleCnt="0"/>
      <dgm:spPr/>
    </dgm:pt>
    <dgm:pt modelId="{65EA6B8F-2E3B-4737-90B0-9638A3720835}" type="pres">
      <dgm:prSet presAssocID="{3BCBE54D-4F47-4567-9E8B-F843B04A430D}" presName="compNode" presStyleCnt="0"/>
      <dgm:spPr/>
    </dgm:pt>
    <dgm:pt modelId="{6A3C0E1A-37A2-4C85-B235-1680C908BF3E}" type="pres">
      <dgm:prSet presAssocID="{3BCBE54D-4F47-4567-9E8B-F843B04A430D}" presName="node" presStyleLbl="node1" presStyleIdx="1" presStyleCnt="3" custScaleY="72920" custLinFactNeighborX="961" custLinFactNeighborY="-14851">
        <dgm:presLayoutVars>
          <dgm:bulletEnabled val="1"/>
        </dgm:presLayoutVars>
      </dgm:prSet>
      <dgm:spPr/>
    </dgm:pt>
    <dgm:pt modelId="{E1562E23-293E-4578-8237-5F5A4F87D0D8}" type="pres">
      <dgm:prSet presAssocID="{3BCBE54D-4F47-4567-9E8B-F843B04A430D}" presName="invisiNode" presStyleLbl="node1" presStyleIdx="1" presStyleCnt="3"/>
      <dgm:spPr/>
    </dgm:pt>
    <dgm:pt modelId="{4B460B72-F79A-420A-B470-9317C8844B23}" type="pres">
      <dgm:prSet presAssocID="{3BCBE54D-4F47-4567-9E8B-F843B04A430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8D64BEC6-B0AA-407F-84A6-D7A18486DC7D}" type="pres">
      <dgm:prSet presAssocID="{6E15CF6D-E55F-4CAD-BC0C-41E42FD2A98C}" presName="sibTrans" presStyleLbl="sibTrans2D1" presStyleIdx="0" presStyleCnt="0"/>
      <dgm:spPr/>
    </dgm:pt>
    <dgm:pt modelId="{7D03A74F-198B-49BF-9F55-70AA20273547}" type="pres">
      <dgm:prSet presAssocID="{D9C60475-A643-4BB0-97F9-D81C13DCA869}" presName="compNode" presStyleCnt="0"/>
      <dgm:spPr/>
    </dgm:pt>
    <dgm:pt modelId="{66EB6742-BE8F-4564-9BCC-64A1FD34BBA9}" type="pres">
      <dgm:prSet presAssocID="{D9C60475-A643-4BB0-97F9-D81C13DCA869}" presName="node" presStyleLbl="node1" presStyleIdx="2" presStyleCnt="3" custScaleY="72920" custLinFactNeighborX="961" custLinFactNeighborY="-14851">
        <dgm:presLayoutVars>
          <dgm:bulletEnabled val="1"/>
        </dgm:presLayoutVars>
      </dgm:prSet>
      <dgm:spPr/>
    </dgm:pt>
    <dgm:pt modelId="{0E307084-0D16-447C-8088-33CEBC33CD1A}" type="pres">
      <dgm:prSet presAssocID="{D9C60475-A643-4BB0-97F9-D81C13DCA869}" presName="invisiNode" presStyleLbl="node1" presStyleIdx="2" presStyleCnt="3"/>
      <dgm:spPr/>
    </dgm:pt>
    <dgm:pt modelId="{91617EE2-AAE1-40A8-BE49-85821E425156}" type="pres">
      <dgm:prSet presAssocID="{D9C60475-A643-4BB0-97F9-D81C13DCA869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</dgm:ptLst>
  <dgm:cxnLst>
    <dgm:cxn modelId="{A64D7B1D-B65D-491F-8836-B7EDC63A915F}" srcId="{119B6CF3-1BD0-4FD0-A69A-CD74F2244F6B}" destId="{3BCBE54D-4F47-4567-9E8B-F843B04A430D}" srcOrd="1" destOrd="0" parTransId="{DD3F2526-2BBE-4B7C-BA15-C1CF173405FD}" sibTransId="{6E15CF6D-E55F-4CAD-BC0C-41E42FD2A98C}"/>
    <dgm:cxn modelId="{DFE9C284-5045-4BBA-948D-CEC92AE34CA1}" srcId="{119B6CF3-1BD0-4FD0-A69A-CD74F2244F6B}" destId="{D9C60475-A643-4BB0-97F9-D81C13DCA869}" srcOrd="2" destOrd="0" parTransId="{352A6635-A8B1-4281-8029-239433C5653B}" sibTransId="{C1E9B210-1F65-4486-B290-7D7C807B64FF}"/>
    <dgm:cxn modelId="{A6C399A3-FF5C-4FFA-8639-B25AC8F6EE2C}" srcId="{119B6CF3-1BD0-4FD0-A69A-CD74F2244F6B}" destId="{FB561DB4-EFB2-4718-BDD7-04FDF6AF1438}" srcOrd="0" destOrd="0" parTransId="{07C0E626-FE14-49AD-88A5-3CA6D533B9B1}" sibTransId="{A7609E7B-28CD-4F6C-A2D5-49CD81426B50}"/>
    <dgm:cxn modelId="{8F6FE5AD-FF39-46C9-972B-6070673B62A4}" type="presOf" srcId="{119B6CF3-1BD0-4FD0-A69A-CD74F2244F6B}" destId="{DE97FA86-9C0F-4353-9C1E-A642332D5AC8}" srcOrd="0" destOrd="0" presId="urn:microsoft.com/office/officeart/2005/8/layout/pList2"/>
    <dgm:cxn modelId="{F81B86C3-0B9A-4199-B197-8BBB258F95DD}" type="presOf" srcId="{D9C60475-A643-4BB0-97F9-D81C13DCA869}" destId="{66EB6742-BE8F-4564-9BCC-64A1FD34BBA9}" srcOrd="0" destOrd="0" presId="urn:microsoft.com/office/officeart/2005/8/layout/pList2"/>
    <dgm:cxn modelId="{888AFEC9-9320-4CD9-AD5D-DAC4D7186256}" type="presOf" srcId="{FB561DB4-EFB2-4718-BDD7-04FDF6AF1438}" destId="{BF8E7447-D44A-408F-BF7D-FC90B502CB57}" srcOrd="0" destOrd="0" presId="urn:microsoft.com/office/officeart/2005/8/layout/pList2"/>
    <dgm:cxn modelId="{5BA915E2-C2A6-456F-9845-BE7672F6549B}" type="presOf" srcId="{A7609E7B-28CD-4F6C-A2D5-49CD81426B50}" destId="{ED02920A-0B59-4F3C-B60D-6BC8798DF3E2}" srcOrd="0" destOrd="0" presId="urn:microsoft.com/office/officeart/2005/8/layout/pList2"/>
    <dgm:cxn modelId="{A04B9EEC-6A14-4B17-9A24-BB9AACE3188D}" type="presOf" srcId="{6E15CF6D-E55F-4CAD-BC0C-41E42FD2A98C}" destId="{8D64BEC6-B0AA-407F-84A6-D7A18486DC7D}" srcOrd="0" destOrd="0" presId="urn:microsoft.com/office/officeart/2005/8/layout/pList2"/>
    <dgm:cxn modelId="{159A39FA-123E-4101-AC21-31342E0766C6}" type="presOf" srcId="{3BCBE54D-4F47-4567-9E8B-F843B04A430D}" destId="{6A3C0E1A-37A2-4C85-B235-1680C908BF3E}" srcOrd="0" destOrd="0" presId="urn:microsoft.com/office/officeart/2005/8/layout/pList2"/>
    <dgm:cxn modelId="{FDD47F49-B766-45D9-B5AA-3211523F5DC7}" type="presParOf" srcId="{DE97FA86-9C0F-4353-9C1E-A642332D5AC8}" destId="{210EE40A-2382-4CBD-8E7E-A856A6A1AF7E}" srcOrd="0" destOrd="0" presId="urn:microsoft.com/office/officeart/2005/8/layout/pList2"/>
    <dgm:cxn modelId="{0E3D4BD1-7B33-4CAA-8A00-05BD18DAD092}" type="presParOf" srcId="{DE97FA86-9C0F-4353-9C1E-A642332D5AC8}" destId="{1DA5933B-A819-4D1E-883A-996A5FAD4339}" srcOrd="1" destOrd="0" presId="urn:microsoft.com/office/officeart/2005/8/layout/pList2"/>
    <dgm:cxn modelId="{18EFEEA0-7C63-49D0-A3B0-C6C8D7E028ED}" type="presParOf" srcId="{1DA5933B-A819-4D1E-883A-996A5FAD4339}" destId="{A48A371D-9B56-4E3C-8BB4-0100A1E3F289}" srcOrd="0" destOrd="0" presId="urn:microsoft.com/office/officeart/2005/8/layout/pList2"/>
    <dgm:cxn modelId="{AE0C62C9-11D6-432D-9EFE-1B2A171808B1}" type="presParOf" srcId="{A48A371D-9B56-4E3C-8BB4-0100A1E3F289}" destId="{BF8E7447-D44A-408F-BF7D-FC90B502CB57}" srcOrd="0" destOrd="0" presId="urn:microsoft.com/office/officeart/2005/8/layout/pList2"/>
    <dgm:cxn modelId="{29647AF0-7817-4F18-9B0E-8E16AA9767AC}" type="presParOf" srcId="{A48A371D-9B56-4E3C-8BB4-0100A1E3F289}" destId="{9ACF13D0-930D-442E-AA0A-CA4476A360BF}" srcOrd="1" destOrd="0" presId="urn:microsoft.com/office/officeart/2005/8/layout/pList2"/>
    <dgm:cxn modelId="{174FA3E6-D45C-42B7-85DB-1E8D349CBAD3}" type="presParOf" srcId="{A48A371D-9B56-4E3C-8BB4-0100A1E3F289}" destId="{3F03931A-1F29-4C05-894C-63FB6E606739}" srcOrd="2" destOrd="0" presId="urn:microsoft.com/office/officeart/2005/8/layout/pList2"/>
    <dgm:cxn modelId="{DF353E0C-CA19-4A51-8186-4C5601A4D062}" type="presParOf" srcId="{1DA5933B-A819-4D1E-883A-996A5FAD4339}" destId="{ED02920A-0B59-4F3C-B60D-6BC8798DF3E2}" srcOrd="1" destOrd="0" presId="urn:microsoft.com/office/officeart/2005/8/layout/pList2"/>
    <dgm:cxn modelId="{8182008F-4FF3-450B-9B3D-F129CA40C12D}" type="presParOf" srcId="{1DA5933B-A819-4D1E-883A-996A5FAD4339}" destId="{65EA6B8F-2E3B-4737-90B0-9638A3720835}" srcOrd="2" destOrd="0" presId="urn:microsoft.com/office/officeart/2005/8/layout/pList2"/>
    <dgm:cxn modelId="{CD33FD16-BEF4-4E25-89FF-0463FA0FF909}" type="presParOf" srcId="{65EA6B8F-2E3B-4737-90B0-9638A3720835}" destId="{6A3C0E1A-37A2-4C85-B235-1680C908BF3E}" srcOrd="0" destOrd="0" presId="urn:microsoft.com/office/officeart/2005/8/layout/pList2"/>
    <dgm:cxn modelId="{DC1CD5D8-06E9-44B8-B57C-F51C45D5B705}" type="presParOf" srcId="{65EA6B8F-2E3B-4737-90B0-9638A3720835}" destId="{E1562E23-293E-4578-8237-5F5A4F87D0D8}" srcOrd="1" destOrd="0" presId="urn:microsoft.com/office/officeart/2005/8/layout/pList2"/>
    <dgm:cxn modelId="{A40A72AC-A66D-4A21-A4CB-DF99AF97D774}" type="presParOf" srcId="{65EA6B8F-2E3B-4737-90B0-9638A3720835}" destId="{4B460B72-F79A-420A-B470-9317C8844B23}" srcOrd="2" destOrd="0" presId="urn:microsoft.com/office/officeart/2005/8/layout/pList2"/>
    <dgm:cxn modelId="{57E366A9-F5C1-4154-931D-2047154D50E6}" type="presParOf" srcId="{1DA5933B-A819-4D1E-883A-996A5FAD4339}" destId="{8D64BEC6-B0AA-407F-84A6-D7A18486DC7D}" srcOrd="3" destOrd="0" presId="urn:microsoft.com/office/officeart/2005/8/layout/pList2"/>
    <dgm:cxn modelId="{8777CF8C-283A-4D6F-8EF5-D91FAF157E7F}" type="presParOf" srcId="{1DA5933B-A819-4D1E-883A-996A5FAD4339}" destId="{7D03A74F-198B-49BF-9F55-70AA20273547}" srcOrd="4" destOrd="0" presId="urn:microsoft.com/office/officeart/2005/8/layout/pList2"/>
    <dgm:cxn modelId="{110089A2-97EC-4072-9437-DB8124E37C77}" type="presParOf" srcId="{7D03A74F-198B-49BF-9F55-70AA20273547}" destId="{66EB6742-BE8F-4564-9BCC-64A1FD34BBA9}" srcOrd="0" destOrd="0" presId="urn:microsoft.com/office/officeart/2005/8/layout/pList2"/>
    <dgm:cxn modelId="{40204916-D48A-4E33-9332-E3187C3DE841}" type="presParOf" srcId="{7D03A74F-198B-49BF-9F55-70AA20273547}" destId="{0E307084-0D16-447C-8088-33CEBC33CD1A}" srcOrd="1" destOrd="0" presId="urn:microsoft.com/office/officeart/2005/8/layout/pList2"/>
    <dgm:cxn modelId="{99C3E212-4DCA-4C6B-B9E1-349C9321E320}" type="presParOf" srcId="{7D03A74F-198B-49BF-9F55-70AA20273547}" destId="{91617EE2-AAE1-40A8-BE49-85821E42515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19B6CF3-1BD0-4FD0-A69A-CD74F2244F6B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FB561DB4-EFB2-4718-BDD7-04FDF6AF1438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rgbClr val="070E2B"/>
              </a:solidFill>
            </a:rPr>
            <a:t>A</a:t>
          </a:r>
          <a:r>
            <a:rPr lang="en-US" sz="2400" dirty="0">
              <a:solidFill>
                <a:schemeClr val="bg1"/>
              </a:solidFill>
            </a:rPr>
            <a:t> Perceived Expert </a:t>
          </a:r>
          <a:r>
            <a:rPr lang="en-US" sz="2400" dirty="0">
              <a:solidFill>
                <a:srgbClr val="070E2B"/>
              </a:solidFill>
            </a:rPr>
            <a:t>always gets the invitation.</a:t>
          </a:r>
        </a:p>
      </dgm:t>
    </dgm:pt>
    <dgm:pt modelId="{07C0E626-FE14-49AD-88A5-3CA6D533B9B1}" type="parTrans" cxnId="{A6C399A3-FF5C-4FFA-8639-B25AC8F6EE2C}">
      <dgm:prSet/>
      <dgm:spPr/>
      <dgm:t>
        <a:bodyPr/>
        <a:lstStyle/>
        <a:p>
          <a:endParaRPr lang="en-US"/>
        </a:p>
      </dgm:t>
    </dgm:pt>
    <dgm:pt modelId="{A7609E7B-28CD-4F6C-A2D5-49CD81426B50}" type="sibTrans" cxnId="{A6C399A3-FF5C-4FFA-8639-B25AC8F6EE2C}">
      <dgm:prSet/>
      <dgm:spPr/>
      <dgm:t>
        <a:bodyPr/>
        <a:lstStyle/>
        <a:p>
          <a:endParaRPr lang="en-US"/>
        </a:p>
      </dgm:t>
    </dgm:pt>
    <dgm:pt modelId="{3BCBE54D-4F47-4567-9E8B-F843B04A430D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rgbClr val="070E2B"/>
              </a:solidFill>
            </a:rPr>
            <a:t>A</a:t>
          </a:r>
          <a:r>
            <a:rPr lang="en-US" sz="2400" dirty="0">
              <a:solidFill>
                <a:schemeClr val="bg1"/>
              </a:solidFill>
            </a:rPr>
            <a:t> Perceived Expert </a:t>
          </a:r>
          <a:r>
            <a:rPr lang="en-US" sz="2400" dirty="0">
              <a:solidFill>
                <a:srgbClr val="070E2B"/>
              </a:solidFill>
            </a:rPr>
            <a:t>commands attention during demos / presentations.</a:t>
          </a:r>
        </a:p>
      </dgm:t>
    </dgm:pt>
    <dgm:pt modelId="{DD3F2526-2BBE-4B7C-BA15-C1CF173405FD}" type="parTrans" cxnId="{A64D7B1D-B65D-491F-8836-B7EDC63A915F}">
      <dgm:prSet/>
      <dgm:spPr/>
      <dgm:t>
        <a:bodyPr/>
        <a:lstStyle/>
        <a:p>
          <a:endParaRPr lang="en-US"/>
        </a:p>
      </dgm:t>
    </dgm:pt>
    <dgm:pt modelId="{6E15CF6D-E55F-4CAD-BC0C-41E42FD2A98C}" type="sibTrans" cxnId="{A64D7B1D-B65D-491F-8836-B7EDC63A915F}">
      <dgm:prSet/>
      <dgm:spPr/>
      <dgm:t>
        <a:bodyPr/>
        <a:lstStyle/>
        <a:p>
          <a:endParaRPr lang="en-US"/>
        </a:p>
      </dgm:t>
    </dgm:pt>
    <dgm:pt modelId="{D9C60475-A643-4BB0-97F9-D81C13DCA869}">
      <dgm:prSet phldrT="[Text]" custT="1"/>
      <dgm:spPr>
        <a:solidFill>
          <a:srgbClr val="070E2B"/>
        </a:solidFill>
      </dgm:spPr>
      <dgm:t>
        <a:bodyPr anchor="ctr"/>
        <a:lstStyle/>
        <a:p>
          <a:r>
            <a:rPr lang="en-US" sz="2400" dirty="0">
              <a:solidFill>
                <a:srgbClr val="070E2B"/>
              </a:solidFill>
            </a:rPr>
            <a:t>A</a:t>
          </a:r>
          <a:r>
            <a:rPr lang="en-US" sz="2400" dirty="0">
              <a:solidFill>
                <a:schemeClr val="bg1"/>
              </a:solidFill>
            </a:rPr>
            <a:t> Perceived Expert </a:t>
          </a:r>
          <a:r>
            <a:rPr lang="en-US" sz="2400" dirty="0">
              <a:solidFill>
                <a:srgbClr val="070E2B"/>
              </a:solidFill>
            </a:rPr>
            <a:t>shows they’re going to help, and wins the business.</a:t>
          </a:r>
        </a:p>
      </dgm:t>
    </dgm:pt>
    <dgm:pt modelId="{352A6635-A8B1-4281-8029-239433C5653B}" type="parTrans" cxnId="{DFE9C284-5045-4BBA-948D-CEC92AE34CA1}">
      <dgm:prSet/>
      <dgm:spPr/>
      <dgm:t>
        <a:bodyPr/>
        <a:lstStyle/>
        <a:p>
          <a:endParaRPr lang="en-US"/>
        </a:p>
      </dgm:t>
    </dgm:pt>
    <dgm:pt modelId="{C1E9B210-1F65-4486-B290-7D7C807B64FF}" type="sibTrans" cxnId="{DFE9C284-5045-4BBA-948D-CEC92AE34CA1}">
      <dgm:prSet/>
      <dgm:spPr/>
      <dgm:t>
        <a:bodyPr/>
        <a:lstStyle/>
        <a:p>
          <a:endParaRPr lang="en-US"/>
        </a:p>
      </dgm:t>
    </dgm:pt>
    <dgm:pt modelId="{DE97FA86-9C0F-4353-9C1E-A642332D5AC8}" type="pres">
      <dgm:prSet presAssocID="{119B6CF3-1BD0-4FD0-A69A-CD74F2244F6B}" presName="Name0" presStyleCnt="0">
        <dgm:presLayoutVars>
          <dgm:dir/>
          <dgm:resizeHandles val="exact"/>
        </dgm:presLayoutVars>
      </dgm:prSet>
      <dgm:spPr/>
    </dgm:pt>
    <dgm:pt modelId="{210EE40A-2382-4CBD-8E7E-A856A6A1AF7E}" type="pres">
      <dgm:prSet presAssocID="{119B6CF3-1BD0-4FD0-A69A-CD74F2244F6B}" presName="bkgdShp" presStyleLbl="alignAccFollowNode1" presStyleIdx="0" presStyleCnt="1"/>
      <dgm:spPr>
        <a:solidFill>
          <a:srgbClr val="E3CEA3">
            <a:alpha val="90000"/>
          </a:srgbClr>
        </a:solidFill>
      </dgm:spPr>
    </dgm:pt>
    <dgm:pt modelId="{1DA5933B-A819-4D1E-883A-996A5FAD4339}" type="pres">
      <dgm:prSet presAssocID="{119B6CF3-1BD0-4FD0-A69A-CD74F2244F6B}" presName="linComp" presStyleCnt="0"/>
      <dgm:spPr/>
    </dgm:pt>
    <dgm:pt modelId="{A48A371D-9B56-4E3C-8BB4-0100A1E3F289}" type="pres">
      <dgm:prSet presAssocID="{FB561DB4-EFB2-4718-BDD7-04FDF6AF1438}" presName="compNode" presStyleCnt="0"/>
      <dgm:spPr/>
    </dgm:pt>
    <dgm:pt modelId="{BF8E7447-D44A-408F-BF7D-FC90B502CB57}" type="pres">
      <dgm:prSet presAssocID="{FB561DB4-EFB2-4718-BDD7-04FDF6AF1438}" presName="node" presStyleLbl="node1" presStyleIdx="0" presStyleCnt="3" custScaleY="72920" custLinFactNeighborX="961" custLinFactNeighborY="-14851">
        <dgm:presLayoutVars>
          <dgm:bulletEnabled val="1"/>
        </dgm:presLayoutVars>
      </dgm:prSet>
      <dgm:spPr/>
    </dgm:pt>
    <dgm:pt modelId="{9ACF13D0-930D-442E-AA0A-CA4476A360BF}" type="pres">
      <dgm:prSet presAssocID="{FB561DB4-EFB2-4718-BDD7-04FDF6AF1438}" presName="invisiNode" presStyleLbl="node1" presStyleIdx="0" presStyleCnt="3"/>
      <dgm:spPr/>
    </dgm:pt>
    <dgm:pt modelId="{3F03931A-1F29-4C05-894C-63FB6E606739}" type="pres">
      <dgm:prSet presAssocID="{FB561DB4-EFB2-4718-BDD7-04FDF6AF1438}" presName="imagNode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ED02920A-0B59-4F3C-B60D-6BC8798DF3E2}" type="pres">
      <dgm:prSet presAssocID="{A7609E7B-28CD-4F6C-A2D5-49CD81426B50}" presName="sibTrans" presStyleLbl="sibTrans2D1" presStyleIdx="0" presStyleCnt="0"/>
      <dgm:spPr/>
    </dgm:pt>
    <dgm:pt modelId="{65EA6B8F-2E3B-4737-90B0-9638A3720835}" type="pres">
      <dgm:prSet presAssocID="{3BCBE54D-4F47-4567-9E8B-F843B04A430D}" presName="compNode" presStyleCnt="0"/>
      <dgm:spPr/>
    </dgm:pt>
    <dgm:pt modelId="{6A3C0E1A-37A2-4C85-B235-1680C908BF3E}" type="pres">
      <dgm:prSet presAssocID="{3BCBE54D-4F47-4567-9E8B-F843B04A430D}" presName="node" presStyleLbl="node1" presStyleIdx="1" presStyleCnt="3" custScaleY="72920" custLinFactNeighborX="961" custLinFactNeighborY="-14851">
        <dgm:presLayoutVars>
          <dgm:bulletEnabled val="1"/>
        </dgm:presLayoutVars>
      </dgm:prSet>
      <dgm:spPr/>
    </dgm:pt>
    <dgm:pt modelId="{E1562E23-293E-4578-8237-5F5A4F87D0D8}" type="pres">
      <dgm:prSet presAssocID="{3BCBE54D-4F47-4567-9E8B-F843B04A430D}" presName="invisiNode" presStyleLbl="node1" presStyleIdx="1" presStyleCnt="3"/>
      <dgm:spPr/>
    </dgm:pt>
    <dgm:pt modelId="{4B460B72-F79A-420A-B470-9317C8844B23}" type="pres">
      <dgm:prSet presAssocID="{3BCBE54D-4F47-4567-9E8B-F843B04A430D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  <dgm:pt modelId="{8D64BEC6-B0AA-407F-84A6-D7A18486DC7D}" type="pres">
      <dgm:prSet presAssocID="{6E15CF6D-E55F-4CAD-BC0C-41E42FD2A98C}" presName="sibTrans" presStyleLbl="sibTrans2D1" presStyleIdx="0" presStyleCnt="0"/>
      <dgm:spPr/>
    </dgm:pt>
    <dgm:pt modelId="{7D03A74F-198B-49BF-9F55-70AA20273547}" type="pres">
      <dgm:prSet presAssocID="{D9C60475-A643-4BB0-97F9-D81C13DCA869}" presName="compNode" presStyleCnt="0"/>
      <dgm:spPr/>
    </dgm:pt>
    <dgm:pt modelId="{66EB6742-BE8F-4564-9BCC-64A1FD34BBA9}" type="pres">
      <dgm:prSet presAssocID="{D9C60475-A643-4BB0-97F9-D81C13DCA869}" presName="node" presStyleLbl="node1" presStyleIdx="2" presStyleCnt="3" custScaleY="72920" custLinFactNeighborX="961" custLinFactNeighborY="-14851">
        <dgm:presLayoutVars>
          <dgm:bulletEnabled val="1"/>
        </dgm:presLayoutVars>
      </dgm:prSet>
      <dgm:spPr/>
    </dgm:pt>
    <dgm:pt modelId="{0E307084-0D16-447C-8088-33CEBC33CD1A}" type="pres">
      <dgm:prSet presAssocID="{D9C60475-A643-4BB0-97F9-D81C13DCA869}" presName="invisiNode" presStyleLbl="node1" presStyleIdx="2" presStyleCnt="3"/>
      <dgm:spPr/>
    </dgm:pt>
    <dgm:pt modelId="{91617EE2-AAE1-40A8-BE49-85821E425156}" type="pres">
      <dgm:prSet presAssocID="{D9C60475-A643-4BB0-97F9-D81C13DCA869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</dgm:spPr>
    </dgm:pt>
  </dgm:ptLst>
  <dgm:cxnLst>
    <dgm:cxn modelId="{A64D7B1D-B65D-491F-8836-B7EDC63A915F}" srcId="{119B6CF3-1BD0-4FD0-A69A-CD74F2244F6B}" destId="{3BCBE54D-4F47-4567-9E8B-F843B04A430D}" srcOrd="1" destOrd="0" parTransId="{DD3F2526-2BBE-4B7C-BA15-C1CF173405FD}" sibTransId="{6E15CF6D-E55F-4CAD-BC0C-41E42FD2A98C}"/>
    <dgm:cxn modelId="{DFE9C284-5045-4BBA-948D-CEC92AE34CA1}" srcId="{119B6CF3-1BD0-4FD0-A69A-CD74F2244F6B}" destId="{D9C60475-A643-4BB0-97F9-D81C13DCA869}" srcOrd="2" destOrd="0" parTransId="{352A6635-A8B1-4281-8029-239433C5653B}" sibTransId="{C1E9B210-1F65-4486-B290-7D7C807B64FF}"/>
    <dgm:cxn modelId="{A6C399A3-FF5C-4FFA-8639-B25AC8F6EE2C}" srcId="{119B6CF3-1BD0-4FD0-A69A-CD74F2244F6B}" destId="{FB561DB4-EFB2-4718-BDD7-04FDF6AF1438}" srcOrd="0" destOrd="0" parTransId="{07C0E626-FE14-49AD-88A5-3CA6D533B9B1}" sibTransId="{A7609E7B-28CD-4F6C-A2D5-49CD81426B50}"/>
    <dgm:cxn modelId="{8F6FE5AD-FF39-46C9-972B-6070673B62A4}" type="presOf" srcId="{119B6CF3-1BD0-4FD0-A69A-CD74F2244F6B}" destId="{DE97FA86-9C0F-4353-9C1E-A642332D5AC8}" srcOrd="0" destOrd="0" presId="urn:microsoft.com/office/officeart/2005/8/layout/pList2"/>
    <dgm:cxn modelId="{F81B86C3-0B9A-4199-B197-8BBB258F95DD}" type="presOf" srcId="{D9C60475-A643-4BB0-97F9-D81C13DCA869}" destId="{66EB6742-BE8F-4564-9BCC-64A1FD34BBA9}" srcOrd="0" destOrd="0" presId="urn:microsoft.com/office/officeart/2005/8/layout/pList2"/>
    <dgm:cxn modelId="{888AFEC9-9320-4CD9-AD5D-DAC4D7186256}" type="presOf" srcId="{FB561DB4-EFB2-4718-BDD7-04FDF6AF1438}" destId="{BF8E7447-D44A-408F-BF7D-FC90B502CB57}" srcOrd="0" destOrd="0" presId="urn:microsoft.com/office/officeart/2005/8/layout/pList2"/>
    <dgm:cxn modelId="{5BA915E2-C2A6-456F-9845-BE7672F6549B}" type="presOf" srcId="{A7609E7B-28CD-4F6C-A2D5-49CD81426B50}" destId="{ED02920A-0B59-4F3C-B60D-6BC8798DF3E2}" srcOrd="0" destOrd="0" presId="urn:microsoft.com/office/officeart/2005/8/layout/pList2"/>
    <dgm:cxn modelId="{A04B9EEC-6A14-4B17-9A24-BB9AACE3188D}" type="presOf" srcId="{6E15CF6D-E55F-4CAD-BC0C-41E42FD2A98C}" destId="{8D64BEC6-B0AA-407F-84A6-D7A18486DC7D}" srcOrd="0" destOrd="0" presId="urn:microsoft.com/office/officeart/2005/8/layout/pList2"/>
    <dgm:cxn modelId="{159A39FA-123E-4101-AC21-31342E0766C6}" type="presOf" srcId="{3BCBE54D-4F47-4567-9E8B-F843B04A430D}" destId="{6A3C0E1A-37A2-4C85-B235-1680C908BF3E}" srcOrd="0" destOrd="0" presId="urn:microsoft.com/office/officeart/2005/8/layout/pList2"/>
    <dgm:cxn modelId="{FDD47F49-B766-45D9-B5AA-3211523F5DC7}" type="presParOf" srcId="{DE97FA86-9C0F-4353-9C1E-A642332D5AC8}" destId="{210EE40A-2382-4CBD-8E7E-A856A6A1AF7E}" srcOrd="0" destOrd="0" presId="urn:microsoft.com/office/officeart/2005/8/layout/pList2"/>
    <dgm:cxn modelId="{0E3D4BD1-7B33-4CAA-8A00-05BD18DAD092}" type="presParOf" srcId="{DE97FA86-9C0F-4353-9C1E-A642332D5AC8}" destId="{1DA5933B-A819-4D1E-883A-996A5FAD4339}" srcOrd="1" destOrd="0" presId="urn:microsoft.com/office/officeart/2005/8/layout/pList2"/>
    <dgm:cxn modelId="{18EFEEA0-7C63-49D0-A3B0-C6C8D7E028ED}" type="presParOf" srcId="{1DA5933B-A819-4D1E-883A-996A5FAD4339}" destId="{A48A371D-9B56-4E3C-8BB4-0100A1E3F289}" srcOrd="0" destOrd="0" presId="urn:microsoft.com/office/officeart/2005/8/layout/pList2"/>
    <dgm:cxn modelId="{AE0C62C9-11D6-432D-9EFE-1B2A171808B1}" type="presParOf" srcId="{A48A371D-9B56-4E3C-8BB4-0100A1E3F289}" destId="{BF8E7447-D44A-408F-BF7D-FC90B502CB57}" srcOrd="0" destOrd="0" presId="urn:microsoft.com/office/officeart/2005/8/layout/pList2"/>
    <dgm:cxn modelId="{29647AF0-7817-4F18-9B0E-8E16AA9767AC}" type="presParOf" srcId="{A48A371D-9B56-4E3C-8BB4-0100A1E3F289}" destId="{9ACF13D0-930D-442E-AA0A-CA4476A360BF}" srcOrd="1" destOrd="0" presId="urn:microsoft.com/office/officeart/2005/8/layout/pList2"/>
    <dgm:cxn modelId="{174FA3E6-D45C-42B7-85DB-1E8D349CBAD3}" type="presParOf" srcId="{A48A371D-9B56-4E3C-8BB4-0100A1E3F289}" destId="{3F03931A-1F29-4C05-894C-63FB6E606739}" srcOrd="2" destOrd="0" presId="urn:microsoft.com/office/officeart/2005/8/layout/pList2"/>
    <dgm:cxn modelId="{DF353E0C-CA19-4A51-8186-4C5601A4D062}" type="presParOf" srcId="{1DA5933B-A819-4D1E-883A-996A5FAD4339}" destId="{ED02920A-0B59-4F3C-B60D-6BC8798DF3E2}" srcOrd="1" destOrd="0" presId="urn:microsoft.com/office/officeart/2005/8/layout/pList2"/>
    <dgm:cxn modelId="{8182008F-4FF3-450B-9B3D-F129CA40C12D}" type="presParOf" srcId="{1DA5933B-A819-4D1E-883A-996A5FAD4339}" destId="{65EA6B8F-2E3B-4737-90B0-9638A3720835}" srcOrd="2" destOrd="0" presId="urn:microsoft.com/office/officeart/2005/8/layout/pList2"/>
    <dgm:cxn modelId="{CD33FD16-BEF4-4E25-89FF-0463FA0FF909}" type="presParOf" srcId="{65EA6B8F-2E3B-4737-90B0-9638A3720835}" destId="{6A3C0E1A-37A2-4C85-B235-1680C908BF3E}" srcOrd="0" destOrd="0" presId="urn:microsoft.com/office/officeart/2005/8/layout/pList2"/>
    <dgm:cxn modelId="{DC1CD5D8-06E9-44B8-B57C-F51C45D5B705}" type="presParOf" srcId="{65EA6B8F-2E3B-4737-90B0-9638A3720835}" destId="{E1562E23-293E-4578-8237-5F5A4F87D0D8}" srcOrd="1" destOrd="0" presId="urn:microsoft.com/office/officeart/2005/8/layout/pList2"/>
    <dgm:cxn modelId="{A40A72AC-A66D-4A21-A4CB-DF99AF97D774}" type="presParOf" srcId="{65EA6B8F-2E3B-4737-90B0-9638A3720835}" destId="{4B460B72-F79A-420A-B470-9317C8844B23}" srcOrd="2" destOrd="0" presId="urn:microsoft.com/office/officeart/2005/8/layout/pList2"/>
    <dgm:cxn modelId="{57E366A9-F5C1-4154-931D-2047154D50E6}" type="presParOf" srcId="{1DA5933B-A819-4D1E-883A-996A5FAD4339}" destId="{8D64BEC6-B0AA-407F-84A6-D7A18486DC7D}" srcOrd="3" destOrd="0" presId="urn:microsoft.com/office/officeart/2005/8/layout/pList2"/>
    <dgm:cxn modelId="{8777CF8C-283A-4D6F-8EF5-D91FAF157E7F}" type="presParOf" srcId="{1DA5933B-A819-4D1E-883A-996A5FAD4339}" destId="{7D03A74F-198B-49BF-9F55-70AA20273547}" srcOrd="4" destOrd="0" presId="urn:microsoft.com/office/officeart/2005/8/layout/pList2"/>
    <dgm:cxn modelId="{110089A2-97EC-4072-9437-DB8124E37C77}" type="presParOf" srcId="{7D03A74F-198B-49BF-9F55-70AA20273547}" destId="{66EB6742-BE8F-4564-9BCC-64A1FD34BBA9}" srcOrd="0" destOrd="0" presId="urn:microsoft.com/office/officeart/2005/8/layout/pList2"/>
    <dgm:cxn modelId="{40204916-D48A-4E33-9332-E3187C3DE841}" type="presParOf" srcId="{7D03A74F-198B-49BF-9F55-70AA20273547}" destId="{0E307084-0D16-447C-8088-33CEBC33CD1A}" srcOrd="1" destOrd="0" presId="urn:microsoft.com/office/officeart/2005/8/layout/pList2"/>
    <dgm:cxn modelId="{99C3E212-4DCA-4C6B-B9E1-349C9321E320}" type="presParOf" srcId="{7D03A74F-198B-49BF-9F55-70AA20273547}" destId="{91617EE2-AAE1-40A8-BE49-85821E425156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0BC8BF8-D1F7-4172-B222-A6087BFB7559}" type="doc">
      <dgm:prSet loTypeId="urn:microsoft.com/office/officeart/2005/8/layout/h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754B38-A590-496F-ADB1-E87E1441A21C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Networking</a:t>
          </a:r>
        </a:p>
      </dgm:t>
    </dgm:pt>
    <dgm:pt modelId="{4E2AF657-6F67-4573-B48C-A6027E0ECD9D}" type="parTrans" cxnId="{567F9288-30AB-4FDA-AEE7-37C32D57CEC2}">
      <dgm:prSet/>
      <dgm:spPr/>
      <dgm:t>
        <a:bodyPr/>
        <a:lstStyle/>
        <a:p>
          <a:endParaRPr lang="en-US"/>
        </a:p>
      </dgm:t>
    </dgm:pt>
    <dgm:pt modelId="{BA558110-B139-4318-8370-8FC87639DAAB}" type="sibTrans" cxnId="{567F9288-30AB-4FDA-AEE7-37C32D57CEC2}">
      <dgm:prSet/>
      <dgm:spPr/>
      <dgm:t>
        <a:bodyPr/>
        <a:lstStyle/>
        <a:p>
          <a:endParaRPr lang="en-US"/>
        </a:p>
      </dgm:t>
    </dgm:pt>
    <dgm:pt modelId="{92853310-3959-4035-8112-27BBF38DBC6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Associations</a:t>
          </a:r>
        </a:p>
      </dgm:t>
    </dgm:pt>
    <dgm:pt modelId="{40812B1B-03C3-4963-B5CA-D0BE8BBD269B}" type="parTrans" cxnId="{96C1CC48-6340-4B0C-BB05-06E831667747}">
      <dgm:prSet/>
      <dgm:spPr/>
      <dgm:t>
        <a:bodyPr/>
        <a:lstStyle/>
        <a:p>
          <a:endParaRPr lang="en-US"/>
        </a:p>
      </dgm:t>
    </dgm:pt>
    <dgm:pt modelId="{68ECA4BC-9DFC-4F27-AE5F-5014041C8601}" type="sibTrans" cxnId="{96C1CC48-6340-4B0C-BB05-06E831667747}">
      <dgm:prSet/>
      <dgm:spPr/>
      <dgm:t>
        <a:bodyPr/>
        <a:lstStyle/>
        <a:p>
          <a:endParaRPr lang="en-US"/>
        </a:p>
      </dgm:t>
    </dgm:pt>
    <dgm:pt modelId="{B0D01956-3210-4C19-9BB1-2F825C92B30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Consultants</a:t>
          </a:r>
        </a:p>
      </dgm:t>
    </dgm:pt>
    <dgm:pt modelId="{31E8ADE4-BD53-4FE5-96F3-92CFF7CB7F0F}" type="parTrans" cxnId="{DEE33EC2-AA97-4438-9452-D5EF4A6815CC}">
      <dgm:prSet/>
      <dgm:spPr/>
      <dgm:t>
        <a:bodyPr/>
        <a:lstStyle/>
        <a:p>
          <a:endParaRPr lang="en-US"/>
        </a:p>
      </dgm:t>
    </dgm:pt>
    <dgm:pt modelId="{F5506057-FB32-4B0B-9E1F-75E499EFD7AB}" type="sibTrans" cxnId="{DEE33EC2-AA97-4438-9452-D5EF4A6815CC}">
      <dgm:prSet/>
      <dgm:spPr/>
      <dgm:t>
        <a:bodyPr/>
        <a:lstStyle/>
        <a:p>
          <a:endParaRPr lang="en-US"/>
        </a:p>
      </dgm:t>
    </dgm:pt>
    <dgm:pt modelId="{6966788B-DEE2-4BD8-ABD5-F5059F9B5C78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Social Selling</a:t>
          </a:r>
        </a:p>
      </dgm:t>
    </dgm:pt>
    <dgm:pt modelId="{DF7C7AD5-85EB-4956-B624-8CE555FA34C9}" type="parTrans" cxnId="{74342A39-B859-4AC9-909D-FFCB73802412}">
      <dgm:prSet/>
      <dgm:spPr/>
      <dgm:t>
        <a:bodyPr/>
        <a:lstStyle/>
        <a:p>
          <a:endParaRPr lang="en-US"/>
        </a:p>
      </dgm:t>
    </dgm:pt>
    <dgm:pt modelId="{E95CAB1A-BFF8-440B-AD11-E5618628C086}" type="sibTrans" cxnId="{74342A39-B859-4AC9-909D-FFCB73802412}">
      <dgm:prSet/>
      <dgm:spPr/>
      <dgm:t>
        <a:bodyPr/>
        <a:lstStyle/>
        <a:p>
          <a:endParaRPr lang="en-US"/>
        </a:p>
      </dgm:t>
    </dgm:pt>
    <dgm:pt modelId="{CD0DF0CC-EF99-47DA-AC29-B92FEC814AF5}">
      <dgm:prSet phldrT="[Text]"/>
      <dgm:spPr>
        <a:solidFill>
          <a:srgbClr val="070E2B"/>
        </a:solidFill>
      </dgm:spPr>
      <dgm:t>
        <a:bodyPr/>
        <a:lstStyle/>
        <a:p>
          <a:r>
            <a:rPr lang="en-US">
              <a:solidFill>
                <a:schemeClr val="bg1"/>
              </a:solidFill>
            </a:rPr>
            <a:t>Updated Profile</a:t>
          </a:r>
          <a:endParaRPr lang="en-US" dirty="0">
            <a:solidFill>
              <a:schemeClr val="bg1"/>
            </a:solidFill>
          </a:endParaRPr>
        </a:p>
      </dgm:t>
    </dgm:pt>
    <dgm:pt modelId="{CCBED93A-37BF-4CC4-BCA2-1C7B221D43F1}" type="parTrans" cxnId="{836585B2-35F4-436B-A81F-679D0D80CD71}">
      <dgm:prSet/>
      <dgm:spPr/>
      <dgm:t>
        <a:bodyPr/>
        <a:lstStyle/>
        <a:p>
          <a:endParaRPr lang="en-US"/>
        </a:p>
      </dgm:t>
    </dgm:pt>
    <dgm:pt modelId="{6198F0DA-18BF-4E20-8D31-67871B923578}" type="sibTrans" cxnId="{836585B2-35F4-436B-A81F-679D0D80CD71}">
      <dgm:prSet/>
      <dgm:spPr/>
      <dgm:t>
        <a:bodyPr/>
        <a:lstStyle/>
        <a:p>
          <a:endParaRPr lang="en-US"/>
        </a:p>
      </dgm:t>
    </dgm:pt>
    <dgm:pt modelId="{FA494C0B-7423-49C7-86A1-25BE023C8ADA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Cold Calling</a:t>
          </a:r>
        </a:p>
      </dgm:t>
    </dgm:pt>
    <dgm:pt modelId="{C15E2763-739A-4F7A-82B8-617EF4198F40}" type="parTrans" cxnId="{DA6CA485-79F5-4B61-B522-718AEE5112AD}">
      <dgm:prSet/>
      <dgm:spPr/>
      <dgm:t>
        <a:bodyPr/>
        <a:lstStyle/>
        <a:p>
          <a:endParaRPr lang="en-US"/>
        </a:p>
      </dgm:t>
    </dgm:pt>
    <dgm:pt modelId="{AB756AC2-7AFA-49A9-BBC2-F5E4F16AB1F0}" type="sibTrans" cxnId="{DA6CA485-79F5-4B61-B522-718AEE5112AD}">
      <dgm:prSet/>
      <dgm:spPr/>
      <dgm:t>
        <a:bodyPr/>
        <a:lstStyle/>
        <a:p>
          <a:endParaRPr lang="en-US"/>
        </a:p>
      </dgm:t>
    </dgm:pt>
    <dgm:pt modelId="{2CDF0C89-1A43-4C87-9177-0DED0222CBF6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Email</a:t>
          </a:r>
        </a:p>
      </dgm:t>
    </dgm:pt>
    <dgm:pt modelId="{3C59B6A1-5F81-428E-AF81-1E6FE9BB0201}" type="parTrans" cxnId="{F7ABB3D9-4B31-4734-858C-47A8BC252F84}">
      <dgm:prSet/>
      <dgm:spPr/>
      <dgm:t>
        <a:bodyPr/>
        <a:lstStyle/>
        <a:p>
          <a:endParaRPr lang="en-US"/>
        </a:p>
      </dgm:t>
    </dgm:pt>
    <dgm:pt modelId="{7A3FEF4A-29C7-4078-8A1A-FED4940E8C21}" type="sibTrans" cxnId="{F7ABB3D9-4B31-4734-858C-47A8BC252F84}">
      <dgm:prSet/>
      <dgm:spPr/>
      <dgm:t>
        <a:bodyPr/>
        <a:lstStyle/>
        <a:p>
          <a:endParaRPr lang="en-US"/>
        </a:p>
      </dgm:t>
    </dgm:pt>
    <dgm:pt modelId="{66AEA30C-3CE6-4636-9B5F-73CDCF63CD5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Social Media</a:t>
          </a:r>
        </a:p>
      </dgm:t>
    </dgm:pt>
    <dgm:pt modelId="{022E319A-EFFA-4DC1-9C7A-F5E8F1FBB702}" type="parTrans" cxnId="{4C8B19C7-B176-4EDB-93CA-4702AD91B3F6}">
      <dgm:prSet/>
      <dgm:spPr/>
      <dgm:t>
        <a:bodyPr/>
        <a:lstStyle/>
        <a:p>
          <a:endParaRPr lang="en-US"/>
        </a:p>
      </dgm:t>
    </dgm:pt>
    <dgm:pt modelId="{EAA10140-F4FC-4CA2-B002-0ADA240B7A0E}" type="sibTrans" cxnId="{4C8B19C7-B176-4EDB-93CA-4702AD91B3F6}">
      <dgm:prSet/>
      <dgm:spPr/>
      <dgm:t>
        <a:bodyPr/>
        <a:lstStyle/>
        <a:p>
          <a:endParaRPr lang="en-US"/>
        </a:p>
      </dgm:t>
    </dgm:pt>
    <dgm:pt modelId="{6C4B8065-7D9E-4871-B7F3-022452F3337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Phone</a:t>
          </a:r>
        </a:p>
      </dgm:t>
    </dgm:pt>
    <dgm:pt modelId="{234F0AA1-6807-4586-9C37-6ADF35BAE093}" type="parTrans" cxnId="{CC8C5A1A-B9EE-416C-8D79-778CB5772F6C}">
      <dgm:prSet/>
      <dgm:spPr/>
      <dgm:t>
        <a:bodyPr/>
        <a:lstStyle/>
        <a:p>
          <a:endParaRPr lang="en-US"/>
        </a:p>
      </dgm:t>
    </dgm:pt>
    <dgm:pt modelId="{2CEEF6A3-6FDE-4004-8D51-6DB7A7DCE8A2}" type="sibTrans" cxnId="{CC8C5A1A-B9EE-416C-8D79-778CB5772F6C}">
      <dgm:prSet/>
      <dgm:spPr/>
      <dgm:t>
        <a:bodyPr/>
        <a:lstStyle/>
        <a:p>
          <a:endParaRPr lang="en-US"/>
        </a:p>
      </dgm:t>
    </dgm:pt>
    <dgm:pt modelId="{BFCFBCB8-E8FB-4712-8504-B9EA7728C037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Personal</a:t>
          </a:r>
        </a:p>
      </dgm:t>
    </dgm:pt>
    <dgm:pt modelId="{8087F35E-AD4F-458A-BFA7-C69DB67AAF81}" type="parTrans" cxnId="{87F1E0B5-C85B-467C-84B2-3460174F1202}">
      <dgm:prSet/>
      <dgm:spPr/>
      <dgm:t>
        <a:bodyPr/>
        <a:lstStyle/>
        <a:p>
          <a:endParaRPr lang="en-US"/>
        </a:p>
      </dgm:t>
    </dgm:pt>
    <dgm:pt modelId="{BB18176A-4A48-4870-8CFC-7BB4E897E019}" type="sibTrans" cxnId="{87F1E0B5-C85B-467C-84B2-3460174F1202}">
      <dgm:prSet/>
      <dgm:spPr/>
      <dgm:t>
        <a:bodyPr/>
        <a:lstStyle/>
        <a:p>
          <a:endParaRPr lang="en-US"/>
        </a:p>
      </dgm:t>
    </dgm:pt>
    <dgm:pt modelId="{22494E7E-50B6-4F6C-9405-F83B89124307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Text</a:t>
          </a:r>
        </a:p>
      </dgm:t>
    </dgm:pt>
    <dgm:pt modelId="{74086531-DDB7-45C3-8166-7891E89C063E}" type="parTrans" cxnId="{2789277D-9E73-4C98-AAA2-CFAE52BF5B38}">
      <dgm:prSet/>
      <dgm:spPr/>
      <dgm:t>
        <a:bodyPr/>
        <a:lstStyle/>
        <a:p>
          <a:endParaRPr lang="en-US"/>
        </a:p>
      </dgm:t>
    </dgm:pt>
    <dgm:pt modelId="{2627AC3F-91FA-4A93-A220-2FDA4240E7EA}" type="sibTrans" cxnId="{2789277D-9E73-4C98-AAA2-CFAE52BF5B38}">
      <dgm:prSet/>
      <dgm:spPr/>
      <dgm:t>
        <a:bodyPr/>
        <a:lstStyle/>
        <a:p>
          <a:endParaRPr lang="en-US"/>
        </a:p>
      </dgm:t>
    </dgm:pt>
    <dgm:pt modelId="{12A54458-2BE2-4A0C-AE67-ACA885946E3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Contractors</a:t>
          </a:r>
        </a:p>
      </dgm:t>
    </dgm:pt>
    <dgm:pt modelId="{1F3ABA54-2A0E-4597-99D2-8150D250D3C4}" type="parTrans" cxnId="{312660CC-5B6D-4D41-9DF1-7B47C70F4C9E}">
      <dgm:prSet/>
      <dgm:spPr/>
      <dgm:t>
        <a:bodyPr/>
        <a:lstStyle/>
        <a:p>
          <a:endParaRPr lang="en-US"/>
        </a:p>
      </dgm:t>
    </dgm:pt>
    <dgm:pt modelId="{463F8FBE-4FCA-4ECF-B7F6-DD13DF44CEAC}" type="sibTrans" cxnId="{312660CC-5B6D-4D41-9DF1-7B47C70F4C9E}">
      <dgm:prSet/>
      <dgm:spPr/>
      <dgm:t>
        <a:bodyPr/>
        <a:lstStyle/>
        <a:p>
          <a:endParaRPr lang="en-US"/>
        </a:p>
      </dgm:t>
    </dgm:pt>
    <dgm:pt modelId="{BD577597-E277-4D6E-94B3-36C4F8BB00FA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A&amp;E Firms</a:t>
          </a:r>
        </a:p>
      </dgm:t>
    </dgm:pt>
    <dgm:pt modelId="{243F2D8B-C837-45AF-B38A-5877C5309440}" type="parTrans" cxnId="{FA365B66-A715-40B0-8F31-A1C7855E1C8E}">
      <dgm:prSet/>
      <dgm:spPr/>
      <dgm:t>
        <a:bodyPr/>
        <a:lstStyle/>
        <a:p>
          <a:endParaRPr lang="en-US"/>
        </a:p>
      </dgm:t>
    </dgm:pt>
    <dgm:pt modelId="{ABB5FECF-859D-46C3-A1E9-59869C5ECE80}" type="sibTrans" cxnId="{FA365B66-A715-40B0-8F31-A1C7855E1C8E}">
      <dgm:prSet/>
      <dgm:spPr/>
      <dgm:t>
        <a:bodyPr/>
        <a:lstStyle/>
        <a:p>
          <a:endParaRPr lang="en-US"/>
        </a:p>
      </dgm:t>
    </dgm:pt>
    <dgm:pt modelId="{FF3C71CD-1F3A-482B-9D51-0F3C28E1EA1F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Private Groups</a:t>
          </a:r>
        </a:p>
      </dgm:t>
    </dgm:pt>
    <dgm:pt modelId="{0683E258-DA54-4399-AE60-4A8AFCC14A3B}" type="parTrans" cxnId="{A36B6C72-B1B4-4A62-997C-0C2A1F534C10}">
      <dgm:prSet/>
      <dgm:spPr/>
    </dgm:pt>
    <dgm:pt modelId="{78F1C986-27EF-40DD-93DF-C9B8E2E74BF5}" type="sibTrans" cxnId="{A36B6C72-B1B4-4A62-997C-0C2A1F534C10}">
      <dgm:prSet/>
      <dgm:spPr/>
    </dgm:pt>
    <dgm:pt modelId="{F95A9B03-0B8B-4F43-9340-103D3D09A6FC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Daily Routine</a:t>
          </a:r>
          <a:endParaRPr lang="en-US" dirty="0">
            <a:solidFill>
              <a:schemeClr val="bg1"/>
            </a:solidFill>
          </a:endParaRPr>
        </a:p>
      </dgm:t>
    </dgm:pt>
    <dgm:pt modelId="{981D54F9-E020-4E8A-8682-3A1F4580978E}" type="parTrans" cxnId="{585F5714-7D31-493B-AECF-0120A2322326}">
      <dgm:prSet/>
      <dgm:spPr/>
      <dgm:t>
        <a:bodyPr/>
        <a:lstStyle/>
        <a:p>
          <a:endParaRPr lang="en-US"/>
        </a:p>
      </dgm:t>
    </dgm:pt>
    <dgm:pt modelId="{70B1EAB4-2024-4D83-91B3-67F0354379A2}" type="sibTrans" cxnId="{585F5714-7D31-493B-AECF-0120A2322326}">
      <dgm:prSet/>
      <dgm:spPr/>
      <dgm:t>
        <a:bodyPr/>
        <a:lstStyle/>
        <a:p>
          <a:endParaRPr lang="en-US"/>
        </a:p>
      </dgm:t>
    </dgm:pt>
    <dgm:pt modelId="{41E5EFA4-EE08-4915-ACCE-5931250821E9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Curating</a:t>
          </a:r>
          <a:endParaRPr lang="en-US" dirty="0">
            <a:solidFill>
              <a:schemeClr val="bg1"/>
            </a:solidFill>
          </a:endParaRPr>
        </a:p>
      </dgm:t>
    </dgm:pt>
    <dgm:pt modelId="{CD4CC5EC-6A41-4498-973D-C2060878BCE4}" type="parTrans" cxnId="{C38049B8-5098-4D36-B5CB-E8960C18FA9E}">
      <dgm:prSet/>
      <dgm:spPr/>
      <dgm:t>
        <a:bodyPr/>
        <a:lstStyle/>
        <a:p>
          <a:endParaRPr lang="en-US"/>
        </a:p>
      </dgm:t>
    </dgm:pt>
    <dgm:pt modelId="{DB6FB8D6-6E98-48AC-9B02-F95DFC2CAAED}" type="sibTrans" cxnId="{C38049B8-5098-4D36-B5CB-E8960C18FA9E}">
      <dgm:prSet/>
      <dgm:spPr/>
      <dgm:t>
        <a:bodyPr/>
        <a:lstStyle/>
        <a:p>
          <a:endParaRPr lang="en-US"/>
        </a:p>
      </dgm:t>
    </dgm:pt>
    <dgm:pt modelId="{473CB6C7-6ED2-4EE1-9330-D042E8922BEF}">
      <dgm:prSet/>
      <dgm:spPr/>
      <dgm:t>
        <a:bodyPr/>
        <a:lstStyle/>
        <a:p>
          <a:r>
            <a:rPr lang="en-US">
              <a:solidFill>
                <a:schemeClr val="bg1"/>
              </a:solidFill>
            </a:rPr>
            <a:t>Endorsing</a:t>
          </a:r>
          <a:endParaRPr lang="en-US" dirty="0">
            <a:solidFill>
              <a:schemeClr val="bg1"/>
            </a:solidFill>
          </a:endParaRPr>
        </a:p>
      </dgm:t>
    </dgm:pt>
    <dgm:pt modelId="{E6BFAF62-42EB-4650-A2B6-363CEAD64B64}" type="parTrans" cxnId="{8968457A-F4FB-4010-8732-11886717CC9D}">
      <dgm:prSet/>
      <dgm:spPr/>
      <dgm:t>
        <a:bodyPr/>
        <a:lstStyle/>
        <a:p>
          <a:endParaRPr lang="en-US"/>
        </a:p>
      </dgm:t>
    </dgm:pt>
    <dgm:pt modelId="{550934B6-F35E-4E09-8BC1-EB28DCAC4349}" type="sibTrans" cxnId="{8968457A-F4FB-4010-8732-11886717CC9D}">
      <dgm:prSet/>
      <dgm:spPr/>
      <dgm:t>
        <a:bodyPr/>
        <a:lstStyle/>
        <a:p>
          <a:endParaRPr lang="en-US"/>
        </a:p>
      </dgm:t>
    </dgm:pt>
    <dgm:pt modelId="{1CB1DBBA-FBFD-46AF-9DF6-67079415B38A}">
      <dgm:prSet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Commenting</a:t>
          </a:r>
        </a:p>
      </dgm:t>
    </dgm:pt>
    <dgm:pt modelId="{EB65F2EC-CF19-4606-82A5-E0859E839E22}" type="parTrans" cxnId="{D95F7495-8C3D-4FDB-BEE5-92661EA6BE89}">
      <dgm:prSet/>
      <dgm:spPr/>
      <dgm:t>
        <a:bodyPr/>
        <a:lstStyle/>
        <a:p>
          <a:endParaRPr lang="en-US"/>
        </a:p>
      </dgm:t>
    </dgm:pt>
    <dgm:pt modelId="{0197B272-6FDD-417D-A1CD-78A94B3A9F58}" type="sibTrans" cxnId="{D95F7495-8C3D-4FDB-BEE5-92661EA6BE89}">
      <dgm:prSet/>
      <dgm:spPr/>
      <dgm:t>
        <a:bodyPr/>
        <a:lstStyle/>
        <a:p>
          <a:endParaRPr lang="en-US"/>
        </a:p>
      </dgm:t>
    </dgm:pt>
    <dgm:pt modelId="{EBB987ED-D0AF-4C22-841B-3596A671F4BF}" type="pres">
      <dgm:prSet presAssocID="{90BC8BF8-D1F7-4172-B222-A6087BFB7559}" presName="Name0" presStyleCnt="0">
        <dgm:presLayoutVars>
          <dgm:dir/>
          <dgm:resizeHandles val="exact"/>
        </dgm:presLayoutVars>
      </dgm:prSet>
      <dgm:spPr/>
    </dgm:pt>
    <dgm:pt modelId="{238D08A4-8619-4F9C-853A-BBE842CA9F95}" type="pres">
      <dgm:prSet presAssocID="{20754B38-A590-496F-ADB1-E87E1441A21C}" presName="node" presStyleLbl="node1" presStyleIdx="0" presStyleCnt="3">
        <dgm:presLayoutVars>
          <dgm:bulletEnabled val="1"/>
        </dgm:presLayoutVars>
      </dgm:prSet>
      <dgm:spPr/>
    </dgm:pt>
    <dgm:pt modelId="{EA313787-129E-4434-BE6E-2F9040D28107}" type="pres">
      <dgm:prSet presAssocID="{BA558110-B139-4318-8370-8FC87639DAAB}" presName="sibTrans" presStyleCnt="0"/>
      <dgm:spPr/>
    </dgm:pt>
    <dgm:pt modelId="{8C014053-04E0-4D51-B730-76C09C05421F}" type="pres">
      <dgm:prSet presAssocID="{6966788B-DEE2-4BD8-ABD5-F5059F9B5C78}" presName="node" presStyleLbl="node1" presStyleIdx="1" presStyleCnt="3">
        <dgm:presLayoutVars>
          <dgm:bulletEnabled val="1"/>
        </dgm:presLayoutVars>
      </dgm:prSet>
      <dgm:spPr/>
    </dgm:pt>
    <dgm:pt modelId="{53DCDB82-E021-43CE-B6EA-54E92DC2ACC0}" type="pres">
      <dgm:prSet presAssocID="{E95CAB1A-BFF8-440B-AD11-E5618628C086}" presName="sibTrans" presStyleCnt="0"/>
      <dgm:spPr/>
    </dgm:pt>
    <dgm:pt modelId="{1A8CFB98-8C29-4C23-ACC1-5FA986168E2B}" type="pres">
      <dgm:prSet presAssocID="{FA494C0B-7423-49C7-86A1-25BE023C8ADA}" presName="node" presStyleLbl="node1" presStyleIdx="2" presStyleCnt="3">
        <dgm:presLayoutVars>
          <dgm:bulletEnabled val="1"/>
        </dgm:presLayoutVars>
      </dgm:prSet>
      <dgm:spPr/>
    </dgm:pt>
  </dgm:ptLst>
  <dgm:cxnLst>
    <dgm:cxn modelId="{8337B309-7A0A-4D35-AA81-A0BD18779E40}" type="presOf" srcId="{6966788B-DEE2-4BD8-ABD5-F5059F9B5C78}" destId="{8C014053-04E0-4D51-B730-76C09C05421F}" srcOrd="0" destOrd="0" presId="urn:microsoft.com/office/officeart/2005/8/layout/hList6"/>
    <dgm:cxn modelId="{9B6E1A0F-645D-4BDA-9FBE-6D2006ABD387}" type="presOf" srcId="{22494E7E-50B6-4F6C-9405-F83B89124307}" destId="{1A8CFB98-8C29-4C23-ACC1-5FA986168E2B}" srcOrd="0" destOrd="4" presId="urn:microsoft.com/office/officeart/2005/8/layout/hList6"/>
    <dgm:cxn modelId="{585F5714-7D31-493B-AECF-0120A2322326}" srcId="{6966788B-DEE2-4BD8-ABD5-F5059F9B5C78}" destId="{F95A9B03-0B8B-4F43-9340-103D3D09A6FC}" srcOrd="1" destOrd="0" parTransId="{981D54F9-E020-4E8A-8682-3A1F4580978E}" sibTransId="{70B1EAB4-2024-4D83-91B3-67F0354379A2}"/>
    <dgm:cxn modelId="{CC8C5A1A-B9EE-416C-8D79-778CB5772F6C}" srcId="{FA494C0B-7423-49C7-86A1-25BE023C8ADA}" destId="{6C4B8065-7D9E-4871-B7F3-022452F33370}" srcOrd="1" destOrd="0" parTransId="{234F0AA1-6807-4586-9C37-6ADF35BAE093}" sibTransId="{2CEEF6A3-6FDE-4004-8D51-6DB7A7DCE8A2}"/>
    <dgm:cxn modelId="{FC9B0A1C-BB2C-489F-AC2F-30260859C214}" type="presOf" srcId="{F95A9B03-0B8B-4F43-9340-103D3D09A6FC}" destId="{8C014053-04E0-4D51-B730-76C09C05421F}" srcOrd="0" destOrd="2" presId="urn:microsoft.com/office/officeart/2005/8/layout/hList6"/>
    <dgm:cxn modelId="{33163621-1DC5-4A39-9985-8C092063CF2F}" type="presOf" srcId="{20754B38-A590-496F-ADB1-E87E1441A21C}" destId="{238D08A4-8619-4F9C-853A-BBE842CA9F95}" srcOrd="0" destOrd="0" presId="urn:microsoft.com/office/officeart/2005/8/layout/hList6"/>
    <dgm:cxn modelId="{0BEA7637-3269-4027-B934-93A5C440669F}" type="presOf" srcId="{6C4B8065-7D9E-4871-B7F3-022452F33370}" destId="{1A8CFB98-8C29-4C23-ACC1-5FA986168E2B}" srcOrd="0" destOrd="2" presId="urn:microsoft.com/office/officeart/2005/8/layout/hList6"/>
    <dgm:cxn modelId="{74342A39-B859-4AC9-909D-FFCB73802412}" srcId="{90BC8BF8-D1F7-4172-B222-A6087BFB7559}" destId="{6966788B-DEE2-4BD8-ABD5-F5059F9B5C78}" srcOrd="1" destOrd="0" parTransId="{DF7C7AD5-85EB-4956-B624-8CE555FA34C9}" sibTransId="{E95CAB1A-BFF8-440B-AD11-E5618628C086}"/>
    <dgm:cxn modelId="{F4E90142-229C-4339-9AE6-1CBA6811417A}" type="presOf" srcId="{90BC8BF8-D1F7-4172-B222-A6087BFB7559}" destId="{EBB987ED-D0AF-4C22-841B-3596A671F4BF}" srcOrd="0" destOrd="0" presId="urn:microsoft.com/office/officeart/2005/8/layout/hList6"/>
    <dgm:cxn modelId="{FA365B66-A715-40B0-8F31-A1C7855E1C8E}" srcId="{20754B38-A590-496F-ADB1-E87E1441A21C}" destId="{BD577597-E277-4D6E-94B3-36C4F8BB00FA}" srcOrd="3" destOrd="0" parTransId="{243F2D8B-C837-45AF-B38A-5877C5309440}" sibTransId="{ABB5FECF-859D-46C3-A1E9-59869C5ECE80}"/>
    <dgm:cxn modelId="{35729C48-B1C9-4E49-B962-65496826CBC4}" type="presOf" srcId="{12A54458-2BE2-4A0C-AE67-ACA885946E39}" destId="{238D08A4-8619-4F9C-853A-BBE842CA9F95}" srcOrd="0" destOrd="3" presId="urn:microsoft.com/office/officeart/2005/8/layout/hList6"/>
    <dgm:cxn modelId="{96C1CC48-6340-4B0C-BB05-06E831667747}" srcId="{20754B38-A590-496F-ADB1-E87E1441A21C}" destId="{92853310-3959-4035-8112-27BBF38DBC69}" srcOrd="0" destOrd="0" parTransId="{40812B1B-03C3-4963-B5CA-D0BE8BBD269B}" sibTransId="{68ECA4BC-9DFC-4F27-AE5F-5014041C8601}"/>
    <dgm:cxn modelId="{A36B6C72-B1B4-4A62-997C-0C2A1F534C10}" srcId="{20754B38-A590-496F-ADB1-E87E1441A21C}" destId="{FF3C71CD-1F3A-482B-9D51-0F3C28E1EA1F}" srcOrd="4" destOrd="0" parTransId="{0683E258-DA54-4399-AE60-4A8AFCC14A3B}" sibTransId="{78F1C986-27EF-40DD-93DF-C9B8E2E74BF5}"/>
    <dgm:cxn modelId="{3EBE9155-1C29-4EA5-956D-132A99B041D5}" type="presOf" srcId="{473CB6C7-6ED2-4EE1-9330-D042E8922BEF}" destId="{8C014053-04E0-4D51-B730-76C09C05421F}" srcOrd="0" destOrd="4" presId="urn:microsoft.com/office/officeart/2005/8/layout/hList6"/>
    <dgm:cxn modelId="{8968457A-F4FB-4010-8732-11886717CC9D}" srcId="{6966788B-DEE2-4BD8-ABD5-F5059F9B5C78}" destId="{473CB6C7-6ED2-4EE1-9330-D042E8922BEF}" srcOrd="3" destOrd="0" parTransId="{E6BFAF62-42EB-4650-A2B6-363CEAD64B64}" sibTransId="{550934B6-F35E-4E09-8BC1-EB28DCAC4349}"/>
    <dgm:cxn modelId="{2789277D-9E73-4C98-AAA2-CFAE52BF5B38}" srcId="{FA494C0B-7423-49C7-86A1-25BE023C8ADA}" destId="{22494E7E-50B6-4F6C-9405-F83B89124307}" srcOrd="3" destOrd="0" parTransId="{74086531-DDB7-45C3-8166-7891E89C063E}" sibTransId="{2627AC3F-91FA-4A93-A220-2FDA4240E7EA}"/>
    <dgm:cxn modelId="{B872037E-8C78-4584-9D92-61BE59E908A4}" type="presOf" srcId="{FF3C71CD-1F3A-482B-9D51-0F3C28E1EA1F}" destId="{238D08A4-8619-4F9C-853A-BBE842CA9F95}" srcOrd="0" destOrd="5" presId="urn:microsoft.com/office/officeart/2005/8/layout/hList6"/>
    <dgm:cxn modelId="{61D92381-9D05-4FAA-B803-37831961FAB8}" type="presOf" srcId="{92853310-3959-4035-8112-27BBF38DBC69}" destId="{238D08A4-8619-4F9C-853A-BBE842CA9F95}" srcOrd="0" destOrd="1" presId="urn:microsoft.com/office/officeart/2005/8/layout/hList6"/>
    <dgm:cxn modelId="{DA6CA485-79F5-4B61-B522-718AEE5112AD}" srcId="{90BC8BF8-D1F7-4172-B222-A6087BFB7559}" destId="{FA494C0B-7423-49C7-86A1-25BE023C8ADA}" srcOrd="2" destOrd="0" parTransId="{C15E2763-739A-4F7A-82B8-617EF4198F40}" sibTransId="{AB756AC2-7AFA-49A9-BBC2-F5E4F16AB1F0}"/>
    <dgm:cxn modelId="{223C0186-7BC6-4F3C-844B-406194BB736C}" type="presOf" srcId="{2CDF0C89-1A43-4C87-9177-0DED0222CBF6}" destId="{1A8CFB98-8C29-4C23-ACC1-5FA986168E2B}" srcOrd="0" destOrd="1" presId="urn:microsoft.com/office/officeart/2005/8/layout/hList6"/>
    <dgm:cxn modelId="{567F9288-30AB-4FDA-AEE7-37C32D57CEC2}" srcId="{90BC8BF8-D1F7-4172-B222-A6087BFB7559}" destId="{20754B38-A590-496F-ADB1-E87E1441A21C}" srcOrd="0" destOrd="0" parTransId="{4E2AF657-6F67-4573-B48C-A6027E0ECD9D}" sibTransId="{BA558110-B139-4318-8370-8FC87639DAAB}"/>
    <dgm:cxn modelId="{D95F7495-8C3D-4FDB-BEE5-92661EA6BE89}" srcId="{6966788B-DEE2-4BD8-ABD5-F5059F9B5C78}" destId="{1CB1DBBA-FBFD-46AF-9DF6-67079415B38A}" srcOrd="4" destOrd="0" parTransId="{EB65F2EC-CF19-4606-82A5-E0859E839E22}" sibTransId="{0197B272-6FDD-417D-A1CD-78A94B3A9F58}"/>
    <dgm:cxn modelId="{9ECED1A2-0D5C-4071-A8B3-ED5172D1543D}" type="presOf" srcId="{66AEA30C-3CE6-4636-9B5F-73CDCF63CD59}" destId="{1A8CFB98-8C29-4C23-ACC1-5FA986168E2B}" srcOrd="0" destOrd="5" presId="urn:microsoft.com/office/officeart/2005/8/layout/hList6"/>
    <dgm:cxn modelId="{6B8301B2-4EE7-4221-8F14-CDD4ECEDE0A2}" type="presOf" srcId="{1CB1DBBA-FBFD-46AF-9DF6-67079415B38A}" destId="{8C014053-04E0-4D51-B730-76C09C05421F}" srcOrd="0" destOrd="5" presId="urn:microsoft.com/office/officeart/2005/8/layout/hList6"/>
    <dgm:cxn modelId="{836585B2-35F4-436B-A81F-679D0D80CD71}" srcId="{6966788B-DEE2-4BD8-ABD5-F5059F9B5C78}" destId="{CD0DF0CC-EF99-47DA-AC29-B92FEC814AF5}" srcOrd="0" destOrd="0" parTransId="{CCBED93A-37BF-4CC4-BCA2-1C7B221D43F1}" sibTransId="{6198F0DA-18BF-4E20-8D31-67871B923578}"/>
    <dgm:cxn modelId="{87F1E0B5-C85B-467C-84B2-3460174F1202}" srcId="{FA494C0B-7423-49C7-86A1-25BE023C8ADA}" destId="{BFCFBCB8-E8FB-4712-8504-B9EA7728C037}" srcOrd="2" destOrd="0" parTransId="{8087F35E-AD4F-458A-BFA7-C69DB67AAF81}" sibTransId="{BB18176A-4A48-4870-8CFC-7BB4E897E019}"/>
    <dgm:cxn modelId="{75B13BB7-42DB-48E9-B6D5-6DCBBAE550D6}" type="presOf" srcId="{B0D01956-3210-4C19-9BB1-2F825C92B300}" destId="{238D08A4-8619-4F9C-853A-BBE842CA9F95}" srcOrd="0" destOrd="2" presId="urn:microsoft.com/office/officeart/2005/8/layout/hList6"/>
    <dgm:cxn modelId="{C38049B8-5098-4D36-B5CB-E8960C18FA9E}" srcId="{6966788B-DEE2-4BD8-ABD5-F5059F9B5C78}" destId="{41E5EFA4-EE08-4915-ACCE-5931250821E9}" srcOrd="2" destOrd="0" parTransId="{CD4CC5EC-6A41-4498-973D-C2060878BCE4}" sibTransId="{DB6FB8D6-6E98-48AC-9B02-F95DFC2CAAED}"/>
    <dgm:cxn modelId="{6A7CD2B8-9AE1-4BE5-99D0-4F4FC5E98413}" type="presOf" srcId="{BD577597-E277-4D6E-94B3-36C4F8BB00FA}" destId="{238D08A4-8619-4F9C-853A-BBE842CA9F95}" srcOrd="0" destOrd="4" presId="urn:microsoft.com/office/officeart/2005/8/layout/hList6"/>
    <dgm:cxn modelId="{DEE33EC2-AA97-4438-9452-D5EF4A6815CC}" srcId="{20754B38-A590-496F-ADB1-E87E1441A21C}" destId="{B0D01956-3210-4C19-9BB1-2F825C92B300}" srcOrd="1" destOrd="0" parTransId="{31E8ADE4-BD53-4FE5-96F3-92CFF7CB7F0F}" sibTransId="{F5506057-FB32-4B0B-9E1F-75E499EFD7AB}"/>
    <dgm:cxn modelId="{4C8B19C7-B176-4EDB-93CA-4702AD91B3F6}" srcId="{FA494C0B-7423-49C7-86A1-25BE023C8ADA}" destId="{66AEA30C-3CE6-4636-9B5F-73CDCF63CD59}" srcOrd="4" destOrd="0" parTransId="{022E319A-EFFA-4DC1-9C7A-F5E8F1FBB702}" sibTransId="{EAA10140-F4FC-4CA2-B002-0ADA240B7A0E}"/>
    <dgm:cxn modelId="{312660CC-5B6D-4D41-9DF1-7B47C70F4C9E}" srcId="{20754B38-A590-496F-ADB1-E87E1441A21C}" destId="{12A54458-2BE2-4A0C-AE67-ACA885946E39}" srcOrd="2" destOrd="0" parTransId="{1F3ABA54-2A0E-4597-99D2-8150D250D3C4}" sibTransId="{463F8FBE-4FCA-4ECF-B7F6-DD13DF44CEAC}"/>
    <dgm:cxn modelId="{F7ABB3D9-4B31-4734-858C-47A8BC252F84}" srcId="{FA494C0B-7423-49C7-86A1-25BE023C8ADA}" destId="{2CDF0C89-1A43-4C87-9177-0DED0222CBF6}" srcOrd="0" destOrd="0" parTransId="{3C59B6A1-5F81-428E-AF81-1E6FE9BB0201}" sibTransId="{7A3FEF4A-29C7-4078-8A1A-FED4940E8C21}"/>
    <dgm:cxn modelId="{B427B9DB-C3FC-43BC-B58C-79EB7515AD73}" type="presOf" srcId="{CD0DF0CC-EF99-47DA-AC29-B92FEC814AF5}" destId="{8C014053-04E0-4D51-B730-76C09C05421F}" srcOrd="0" destOrd="1" presId="urn:microsoft.com/office/officeart/2005/8/layout/hList6"/>
    <dgm:cxn modelId="{D91689E3-B235-49B4-AD54-038AA720BDF4}" type="presOf" srcId="{BFCFBCB8-E8FB-4712-8504-B9EA7728C037}" destId="{1A8CFB98-8C29-4C23-ACC1-5FA986168E2B}" srcOrd="0" destOrd="3" presId="urn:microsoft.com/office/officeart/2005/8/layout/hList6"/>
    <dgm:cxn modelId="{6FB110EA-0D85-433D-B5BD-A82D7B0EBAC4}" type="presOf" srcId="{FA494C0B-7423-49C7-86A1-25BE023C8ADA}" destId="{1A8CFB98-8C29-4C23-ACC1-5FA986168E2B}" srcOrd="0" destOrd="0" presId="urn:microsoft.com/office/officeart/2005/8/layout/hList6"/>
    <dgm:cxn modelId="{E05915FB-83D7-40A8-9817-98838BB3CF56}" type="presOf" srcId="{41E5EFA4-EE08-4915-ACCE-5931250821E9}" destId="{8C014053-04E0-4D51-B730-76C09C05421F}" srcOrd="0" destOrd="3" presId="urn:microsoft.com/office/officeart/2005/8/layout/hList6"/>
    <dgm:cxn modelId="{290F6014-5D6E-4FBA-8028-CB7865625052}" type="presParOf" srcId="{EBB987ED-D0AF-4C22-841B-3596A671F4BF}" destId="{238D08A4-8619-4F9C-853A-BBE842CA9F95}" srcOrd="0" destOrd="0" presId="urn:microsoft.com/office/officeart/2005/8/layout/hList6"/>
    <dgm:cxn modelId="{1301007E-725E-4836-8D1A-C8DDBF2C740B}" type="presParOf" srcId="{EBB987ED-D0AF-4C22-841B-3596A671F4BF}" destId="{EA313787-129E-4434-BE6E-2F9040D28107}" srcOrd="1" destOrd="0" presId="urn:microsoft.com/office/officeart/2005/8/layout/hList6"/>
    <dgm:cxn modelId="{AF7BB74A-081C-4F1E-B5FA-6E0E1998B0E7}" type="presParOf" srcId="{EBB987ED-D0AF-4C22-841B-3596A671F4BF}" destId="{8C014053-04E0-4D51-B730-76C09C05421F}" srcOrd="2" destOrd="0" presId="urn:microsoft.com/office/officeart/2005/8/layout/hList6"/>
    <dgm:cxn modelId="{C041D5B9-FF4C-411B-BC3B-F6A9A34D7ABA}" type="presParOf" srcId="{EBB987ED-D0AF-4C22-841B-3596A671F4BF}" destId="{53DCDB82-E021-43CE-B6EA-54E92DC2ACC0}" srcOrd="3" destOrd="0" presId="urn:microsoft.com/office/officeart/2005/8/layout/hList6"/>
    <dgm:cxn modelId="{409FE57C-DF1D-45A9-B284-D98952762FDC}" type="presParOf" srcId="{EBB987ED-D0AF-4C22-841B-3596A671F4BF}" destId="{1A8CFB98-8C29-4C23-ACC1-5FA986168E2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0BC8BF8-D1F7-4172-B222-A6087BFB7559}" type="doc">
      <dgm:prSet loTypeId="urn:microsoft.com/office/officeart/2005/8/layout/h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0754B38-A590-496F-ADB1-E87E1441A21C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/>
            <a:t>Networking</a:t>
          </a:r>
        </a:p>
      </dgm:t>
    </dgm:pt>
    <dgm:pt modelId="{4E2AF657-6F67-4573-B48C-A6027E0ECD9D}" type="parTrans" cxnId="{567F9288-30AB-4FDA-AEE7-37C32D57CEC2}">
      <dgm:prSet/>
      <dgm:spPr/>
      <dgm:t>
        <a:bodyPr/>
        <a:lstStyle/>
        <a:p>
          <a:endParaRPr lang="en-US"/>
        </a:p>
      </dgm:t>
    </dgm:pt>
    <dgm:pt modelId="{BA558110-B139-4318-8370-8FC87639DAAB}" type="sibTrans" cxnId="{567F9288-30AB-4FDA-AEE7-37C32D57CEC2}">
      <dgm:prSet/>
      <dgm:spPr/>
      <dgm:t>
        <a:bodyPr/>
        <a:lstStyle/>
        <a:p>
          <a:endParaRPr lang="en-US"/>
        </a:p>
      </dgm:t>
    </dgm:pt>
    <dgm:pt modelId="{92853310-3959-4035-8112-27BBF38DBC6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Associations</a:t>
          </a:r>
        </a:p>
      </dgm:t>
    </dgm:pt>
    <dgm:pt modelId="{40812B1B-03C3-4963-B5CA-D0BE8BBD269B}" type="parTrans" cxnId="{96C1CC48-6340-4B0C-BB05-06E831667747}">
      <dgm:prSet/>
      <dgm:spPr/>
      <dgm:t>
        <a:bodyPr/>
        <a:lstStyle/>
        <a:p>
          <a:endParaRPr lang="en-US"/>
        </a:p>
      </dgm:t>
    </dgm:pt>
    <dgm:pt modelId="{68ECA4BC-9DFC-4F27-AE5F-5014041C8601}" type="sibTrans" cxnId="{96C1CC48-6340-4B0C-BB05-06E831667747}">
      <dgm:prSet/>
      <dgm:spPr/>
      <dgm:t>
        <a:bodyPr/>
        <a:lstStyle/>
        <a:p>
          <a:endParaRPr lang="en-US"/>
        </a:p>
      </dgm:t>
    </dgm:pt>
    <dgm:pt modelId="{B0D01956-3210-4C19-9BB1-2F825C92B30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Consultants</a:t>
          </a:r>
        </a:p>
      </dgm:t>
    </dgm:pt>
    <dgm:pt modelId="{31E8ADE4-BD53-4FE5-96F3-92CFF7CB7F0F}" type="parTrans" cxnId="{DEE33EC2-AA97-4438-9452-D5EF4A6815CC}">
      <dgm:prSet/>
      <dgm:spPr/>
      <dgm:t>
        <a:bodyPr/>
        <a:lstStyle/>
        <a:p>
          <a:endParaRPr lang="en-US"/>
        </a:p>
      </dgm:t>
    </dgm:pt>
    <dgm:pt modelId="{F5506057-FB32-4B0B-9E1F-75E499EFD7AB}" type="sibTrans" cxnId="{DEE33EC2-AA97-4438-9452-D5EF4A6815CC}">
      <dgm:prSet/>
      <dgm:spPr/>
      <dgm:t>
        <a:bodyPr/>
        <a:lstStyle/>
        <a:p>
          <a:endParaRPr lang="en-US"/>
        </a:p>
      </dgm:t>
    </dgm:pt>
    <dgm:pt modelId="{6966788B-DEE2-4BD8-ABD5-F5059F9B5C78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Social Selling</a:t>
          </a:r>
        </a:p>
      </dgm:t>
    </dgm:pt>
    <dgm:pt modelId="{DF7C7AD5-85EB-4956-B624-8CE555FA34C9}" type="parTrans" cxnId="{74342A39-B859-4AC9-909D-FFCB73802412}">
      <dgm:prSet/>
      <dgm:spPr/>
      <dgm:t>
        <a:bodyPr/>
        <a:lstStyle/>
        <a:p>
          <a:endParaRPr lang="en-US"/>
        </a:p>
      </dgm:t>
    </dgm:pt>
    <dgm:pt modelId="{E95CAB1A-BFF8-440B-AD11-E5618628C086}" type="sibTrans" cxnId="{74342A39-B859-4AC9-909D-FFCB73802412}">
      <dgm:prSet/>
      <dgm:spPr/>
      <dgm:t>
        <a:bodyPr/>
        <a:lstStyle/>
        <a:p>
          <a:endParaRPr lang="en-US"/>
        </a:p>
      </dgm:t>
    </dgm:pt>
    <dgm:pt modelId="{CD0DF0CC-EF99-47DA-AC29-B92FEC814AF5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Blogs</a:t>
          </a:r>
        </a:p>
      </dgm:t>
    </dgm:pt>
    <dgm:pt modelId="{CCBED93A-37BF-4CC4-BCA2-1C7B221D43F1}" type="parTrans" cxnId="{836585B2-35F4-436B-A81F-679D0D80CD71}">
      <dgm:prSet/>
      <dgm:spPr/>
      <dgm:t>
        <a:bodyPr/>
        <a:lstStyle/>
        <a:p>
          <a:endParaRPr lang="en-US"/>
        </a:p>
      </dgm:t>
    </dgm:pt>
    <dgm:pt modelId="{6198F0DA-18BF-4E20-8D31-67871B923578}" type="sibTrans" cxnId="{836585B2-35F4-436B-A81F-679D0D80CD71}">
      <dgm:prSet/>
      <dgm:spPr/>
      <dgm:t>
        <a:bodyPr/>
        <a:lstStyle/>
        <a:p>
          <a:endParaRPr lang="en-US"/>
        </a:p>
      </dgm:t>
    </dgm:pt>
    <dgm:pt modelId="{FA494C0B-7423-49C7-86A1-25BE023C8ADA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Cold Calling</a:t>
          </a:r>
        </a:p>
      </dgm:t>
    </dgm:pt>
    <dgm:pt modelId="{C15E2763-739A-4F7A-82B8-617EF4198F40}" type="parTrans" cxnId="{DA6CA485-79F5-4B61-B522-718AEE5112AD}">
      <dgm:prSet/>
      <dgm:spPr/>
      <dgm:t>
        <a:bodyPr/>
        <a:lstStyle/>
        <a:p>
          <a:endParaRPr lang="en-US"/>
        </a:p>
      </dgm:t>
    </dgm:pt>
    <dgm:pt modelId="{AB756AC2-7AFA-49A9-BBC2-F5E4F16AB1F0}" type="sibTrans" cxnId="{DA6CA485-79F5-4B61-B522-718AEE5112AD}">
      <dgm:prSet/>
      <dgm:spPr/>
      <dgm:t>
        <a:bodyPr/>
        <a:lstStyle/>
        <a:p>
          <a:endParaRPr lang="en-US"/>
        </a:p>
      </dgm:t>
    </dgm:pt>
    <dgm:pt modelId="{2CDF0C89-1A43-4C87-9177-0DED0222CBF6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Email</a:t>
          </a:r>
        </a:p>
      </dgm:t>
    </dgm:pt>
    <dgm:pt modelId="{3C59B6A1-5F81-428E-AF81-1E6FE9BB0201}" type="parTrans" cxnId="{F7ABB3D9-4B31-4734-858C-47A8BC252F84}">
      <dgm:prSet/>
      <dgm:spPr/>
      <dgm:t>
        <a:bodyPr/>
        <a:lstStyle/>
        <a:p>
          <a:endParaRPr lang="en-US"/>
        </a:p>
      </dgm:t>
    </dgm:pt>
    <dgm:pt modelId="{7A3FEF4A-29C7-4078-8A1A-FED4940E8C21}" type="sibTrans" cxnId="{F7ABB3D9-4B31-4734-858C-47A8BC252F84}">
      <dgm:prSet/>
      <dgm:spPr/>
      <dgm:t>
        <a:bodyPr/>
        <a:lstStyle/>
        <a:p>
          <a:endParaRPr lang="en-US"/>
        </a:p>
      </dgm:t>
    </dgm:pt>
    <dgm:pt modelId="{66AEA30C-3CE6-4636-9B5F-73CDCF63CD5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Social Media</a:t>
          </a:r>
        </a:p>
      </dgm:t>
    </dgm:pt>
    <dgm:pt modelId="{022E319A-EFFA-4DC1-9C7A-F5E8F1FBB702}" type="parTrans" cxnId="{4C8B19C7-B176-4EDB-93CA-4702AD91B3F6}">
      <dgm:prSet/>
      <dgm:spPr/>
      <dgm:t>
        <a:bodyPr/>
        <a:lstStyle/>
        <a:p>
          <a:endParaRPr lang="en-US"/>
        </a:p>
      </dgm:t>
    </dgm:pt>
    <dgm:pt modelId="{EAA10140-F4FC-4CA2-B002-0ADA240B7A0E}" type="sibTrans" cxnId="{4C8B19C7-B176-4EDB-93CA-4702AD91B3F6}">
      <dgm:prSet/>
      <dgm:spPr/>
      <dgm:t>
        <a:bodyPr/>
        <a:lstStyle/>
        <a:p>
          <a:endParaRPr lang="en-US"/>
        </a:p>
      </dgm:t>
    </dgm:pt>
    <dgm:pt modelId="{6C4B8065-7D9E-4871-B7F3-022452F33370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Phone</a:t>
          </a:r>
        </a:p>
      </dgm:t>
    </dgm:pt>
    <dgm:pt modelId="{234F0AA1-6807-4586-9C37-6ADF35BAE093}" type="parTrans" cxnId="{CC8C5A1A-B9EE-416C-8D79-778CB5772F6C}">
      <dgm:prSet/>
      <dgm:spPr/>
      <dgm:t>
        <a:bodyPr/>
        <a:lstStyle/>
        <a:p>
          <a:endParaRPr lang="en-US"/>
        </a:p>
      </dgm:t>
    </dgm:pt>
    <dgm:pt modelId="{2CEEF6A3-6FDE-4004-8D51-6DB7A7DCE8A2}" type="sibTrans" cxnId="{CC8C5A1A-B9EE-416C-8D79-778CB5772F6C}">
      <dgm:prSet/>
      <dgm:spPr/>
      <dgm:t>
        <a:bodyPr/>
        <a:lstStyle/>
        <a:p>
          <a:endParaRPr lang="en-US"/>
        </a:p>
      </dgm:t>
    </dgm:pt>
    <dgm:pt modelId="{BFCFBCB8-E8FB-4712-8504-B9EA7728C037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Personal</a:t>
          </a:r>
        </a:p>
      </dgm:t>
    </dgm:pt>
    <dgm:pt modelId="{8087F35E-AD4F-458A-BFA7-C69DB67AAF81}" type="parTrans" cxnId="{87F1E0B5-C85B-467C-84B2-3460174F1202}">
      <dgm:prSet/>
      <dgm:spPr/>
      <dgm:t>
        <a:bodyPr/>
        <a:lstStyle/>
        <a:p>
          <a:endParaRPr lang="en-US"/>
        </a:p>
      </dgm:t>
    </dgm:pt>
    <dgm:pt modelId="{BB18176A-4A48-4870-8CFC-7BB4E897E019}" type="sibTrans" cxnId="{87F1E0B5-C85B-467C-84B2-3460174F1202}">
      <dgm:prSet/>
      <dgm:spPr/>
      <dgm:t>
        <a:bodyPr/>
        <a:lstStyle/>
        <a:p>
          <a:endParaRPr lang="en-US"/>
        </a:p>
      </dgm:t>
    </dgm:pt>
    <dgm:pt modelId="{22494E7E-50B6-4F6C-9405-F83B89124307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Text</a:t>
          </a:r>
        </a:p>
      </dgm:t>
    </dgm:pt>
    <dgm:pt modelId="{74086531-DDB7-45C3-8166-7891E89C063E}" type="parTrans" cxnId="{2789277D-9E73-4C98-AAA2-CFAE52BF5B38}">
      <dgm:prSet/>
      <dgm:spPr/>
      <dgm:t>
        <a:bodyPr/>
        <a:lstStyle/>
        <a:p>
          <a:endParaRPr lang="en-US"/>
        </a:p>
      </dgm:t>
    </dgm:pt>
    <dgm:pt modelId="{2627AC3F-91FA-4A93-A220-2FDA4240E7EA}" type="sibTrans" cxnId="{2789277D-9E73-4C98-AAA2-CFAE52BF5B38}">
      <dgm:prSet/>
      <dgm:spPr/>
      <dgm:t>
        <a:bodyPr/>
        <a:lstStyle/>
        <a:p>
          <a:endParaRPr lang="en-US"/>
        </a:p>
      </dgm:t>
    </dgm:pt>
    <dgm:pt modelId="{12A54458-2BE2-4A0C-AE67-ACA885946E39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Contractors</a:t>
          </a:r>
        </a:p>
      </dgm:t>
    </dgm:pt>
    <dgm:pt modelId="{1F3ABA54-2A0E-4597-99D2-8150D250D3C4}" type="parTrans" cxnId="{312660CC-5B6D-4D41-9DF1-7B47C70F4C9E}">
      <dgm:prSet/>
      <dgm:spPr/>
      <dgm:t>
        <a:bodyPr/>
        <a:lstStyle/>
        <a:p>
          <a:endParaRPr lang="en-US"/>
        </a:p>
      </dgm:t>
    </dgm:pt>
    <dgm:pt modelId="{463F8FBE-4FCA-4ECF-B7F6-DD13DF44CEAC}" type="sibTrans" cxnId="{312660CC-5B6D-4D41-9DF1-7B47C70F4C9E}">
      <dgm:prSet/>
      <dgm:spPr/>
      <dgm:t>
        <a:bodyPr/>
        <a:lstStyle/>
        <a:p>
          <a:endParaRPr lang="en-US"/>
        </a:p>
      </dgm:t>
    </dgm:pt>
    <dgm:pt modelId="{BD577597-E277-4D6E-94B3-36C4F8BB00FA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A&amp;E Firms</a:t>
          </a:r>
        </a:p>
      </dgm:t>
    </dgm:pt>
    <dgm:pt modelId="{243F2D8B-C837-45AF-B38A-5877C5309440}" type="parTrans" cxnId="{FA365B66-A715-40B0-8F31-A1C7855E1C8E}">
      <dgm:prSet/>
      <dgm:spPr/>
      <dgm:t>
        <a:bodyPr/>
        <a:lstStyle/>
        <a:p>
          <a:endParaRPr lang="en-US"/>
        </a:p>
      </dgm:t>
    </dgm:pt>
    <dgm:pt modelId="{ABB5FECF-859D-46C3-A1E9-59869C5ECE80}" type="sibTrans" cxnId="{FA365B66-A715-40B0-8F31-A1C7855E1C8E}">
      <dgm:prSet/>
      <dgm:spPr/>
      <dgm:t>
        <a:bodyPr/>
        <a:lstStyle/>
        <a:p>
          <a:endParaRPr lang="en-US"/>
        </a:p>
      </dgm:t>
    </dgm:pt>
    <dgm:pt modelId="{C8642961-F02A-4BD9-806C-FEC7A8F30685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Curating</a:t>
          </a:r>
        </a:p>
      </dgm:t>
    </dgm:pt>
    <dgm:pt modelId="{7E3064D9-0B47-447C-8F78-0C104E4E10AA}" type="parTrans" cxnId="{284FFC04-C136-4B8A-8171-B807C773FF59}">
      <dgm:prSet/>
      <dgm:spPr/>
      <dgm:t>
        <a:bodyPr/>
        <a:lstStyle/>
        <a:p>
          <a:endParaRPr lang="en-US"/>
        </a:p>
      </dgm:t>
    </dgm:pt>
    <dgm:pt modelId="{68EF5697-AA2F-420E-B285-6415E70A100B}" type="sibTrans" cxnId="{284FFC04-C136-4B8A-8171-B807C773FF59}">
      <dgm:prSet/>
      <dgm:spPr/>
      <dgm:t>
        <a:bodyPr/>
        <a:lstStyle/>
        <a:p>
          <a:endParaRPr lang="en-US"/>
        </a:p>
      </dgm:t>
    </dgm:pt>
    <dgm:pt modelId="{3F1A12D7-1206-4DCC-8D95-1B2F311DC3B2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rgbClr val="070E2B"/>
              </a:solidFill>
            </a:rPr>
            <a:t>Endorsing</a:t>
          </a:r>
        </a:p>
      </dgm:t>
    </dgm:pt>
    <dgm:pt modelId="{E69F22FB-49C7-4CF6-AEEC-3FF6FFC9C760}" type="parTrans" cxnId="{701EEB24-2359-432A-BFED-42D6BF2773B1}">
      <dgm:prSet/>
      <dgm:spPr/>
      <dgm:t>
        <a:bodyPr/>
        <a:lstStyle/>
        <a:p>
          <a:endParaRPr lang="en-US"/>
        </a:p>
      </dgm:t>
    </dgm:pt>
    <dgm:pt modelId="{0F0051CC-6F7A-4485-A86E-8AEEEFFAACD6}" type="sibTrans" cxnId="{701EEB24-2359-432A-BFED-42D6BF2773B1}">
      <dgm:prSet/>
      <dgm:spPr/>
      <dgm:t>
        <a:bodyPr/>
        <a:lstStyle/>
        <a:p>
          <a:endParaRPr lang="en-US"/>
        </a:p>
      </dgm:t>
    </dgm:pt>
    <dgm:pt modelId="{44341F12-C7AB-40B2-9452-E1125D311628}">
      <dgm:prSet phldrT="[Text]"/>
      <dgm:spPr>
        <a:solidFill>
          <a:srgbClr val="070E2B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Private Group</a:t>
          </a:r>
        </a:p>
      </dgm:t>
    </dgm:pt>
    <dgm:pt modelId="{711F3306-EAAD-495A-AF5D-E8301A7BD850}" type="parTrans" cxnId="{FDE7B850-6B2D-41E4-BEAB-4D9D9F7AF3AF}">
      <dgm:prSet/>
      <dgm:spPr/>
    </dgm:pt>
    <dgm:pt modelId="{1E63D368-4CC9-459A-89A6-C66DBE2CDB1A}" type="sibTrans" cxnId="{FDE7B850-6B2D-41E4-BEAB-4D9D9F7AF3AF}">
      <dgm:prSet/>
      <dgm:spPr/>
    </dgm:pt>
    <dgm:pt modelId="{EBB987ED-D0AF-4C22-841B-3596A671F4BF}" type="pres">
      <dgm:prSet presAssocID="{90BC8BF8-D1F7-4172-B222-A6087BFB7559}" presName="Name0" presStyleCnt="0">
        <dgm:presLayoutVars>
          <dgm:dir/>
          <dgm:resizeHandles val="exact"/>
        </dgm:presLayoutVars>
      </dgm:prSet>
      <dgm:spPr/>
    </dgm:pt>
    <dgm:pt modelId="{238D08A4-8619-4F9C-853A-BBE842CA9F95}" type="pres">
      <dgm:prSet presAssocID="{20754B38-A590-496F-ADB1-E87E1441A21C}" presName="node" presStyleLbl="node1" presStyleIdx="0" presStyleCnt="3">
        <dgm:presLayoutVars>
          <dgm:bulletEnabled val="1"/>
        </dgm:presLayoutVars>
      </dgm:prSet>
      <dgm:spPr/>
    </dgm:pt>
    <dgm:pt modelId="{EA313787-129E-4434-BE6E-2F9040D28107}" type="pres">
      <dgm:prSet presAssocID="{BA558110-B139-4318-8370-8FC87639DAAB}" presName="sibTrans" presStyleCnt="0"/>
      <dgm:spPr/>
    </dgm:pt>
    <dgm:pt modelId="{8C014053-04E0-4D51-B730-76C09C05421F}" type="pres">
      <dgm:prSet presAssocID="{6966788B-DEE2-4BD8-ABD5-F5059F9B5C78}" presName="node" presStyleLbl="node1" presStyleIdx="1" presStyleCnt="3">
        <dgm:presLayoutVars>
          <dgm:bulletEnabled val="1"/>
        </dgm:presLayoutVars>
      </dgm:prSet>
      <dgm:spPr/>
    </dgm:pt>
    <dgm:pt modelId="{53DCDB82-E021-43CE-B6EA-54E92DC2ACC0}" type="pres">
      <dgm:prSet presAssocID="{E95CAB1A-BFF8-440B-AD11-E5618628C086}" presName="sibTrans" presStyleCnt="0"/>
      <dgm:spPr/>
    </dgm:pt>
    <dgm:pt modelId="{1A8CFB98-8C29-4C23-ACC1-5FA986168E2B}" type="pres">
      <dgm:prSet presAssocID="{FA494C0B-7423-49C7-86A1-25BE023C8ADA}" presName="node" presStyleLbl="node1" presStyleIdx="2" presStyleCnt="3">
        <dgm:presLayoutVars>
          <dgm:bulletEnabled val="1"/>
        </dgm:presLayoutVars>
      </dgm:prSet>
      <dgm:spPr/>
    </dgm:pt>
  </dgm:ptLst>
  <dgm:cxnLst>
    <dgm:cxn modelId="{284FFC04-C136-4B8A-8171-B807C773FF59}" srcId="{6966788B-DEE2-4BD8-ABD5-F5059F9B5C78}" destId="{C8642961-F02A-4BD9-806C-FEC7A8F30685}" srcOrd="1" destOrd="0" parTransId="{7E3064D9-0B47-447C-8F78-0C104E4E10AA}" sibTransId="{68EF5697-AA2F-420E-B285-6415E70A100B}"/>
    <dgm:cxn modelId="{8337B309-7A0A-4D35-AA81-A0BD18779E40}" type="presOf" srcId="{6966788B-DEE2-4BD8-ABD5-F5059F9B5C78}" destId="{8C014053-04E0-4D51-B730-76C09C05421F}" srcOrd="0" destOrd="0" presId="urn:microsoft.com/office/officeart/2005/8/layout/hList6"/>
    <dgm:cxn modelId="{9B6E1A0F-645D-4BDA-9FBE-6D2006ABD387}" type="presOf" srcId="{22494E7E-50B6-4F6C-9405-F83B89124307}" destId="{1A8CFB98-8C29-4C23-ACC1-5FA986168E2B}" srcOrd="0" destOrd="4" presId="urn:microsoft.com/office/officeart/2005/8/layout/hList6"/>
    <dgm:cxn modelId="{CC8C5A1A-B9EE-416C-8D79-778CB5772F6C}" srcId="{FA494C0B-7423-49C7-86A1-25BE023C8ADA}" destId="{6C4B8065-7D9E-4871-B7F3-022452F33370}" srcOrd="1" destOrd="0" parTransId="{234F0AA1-6807-4586-9C37-6ADF35BAE093}" sibTransId="{2CEEF6A3-6FDE-4004-8D51-6DB7A7DCE8A2}"/>
    <dgm:cxn modelId="{33163621-1DC5-4A39-9985-8C092063CF2F}" type="presOf" srcId="{20754B38-A590-496F-ADB1-E87E1441A21C}" destId="{238D08A4-8619-4F9C-853A-BBE842CA9F95}" srcOrd="0" destOrd="0" presId="urn:microsoft.com/office/officeart/2005/8/layout/hList6"/>
    <dgm:cxn modelId="{701EEB24-2359-432A-BFED-42D6BF2773B1}" srcId="{6966788B-DEE2-4BD8-ABD5-F5059F9B5C78}" destId="{3F1A12D7-1206-4DCC-8D95-1B2F311DC3B2}" srcOrd="2" destOrd="0" parTransId="{E69F22FB-49C7-4CF6-AEEC-3FF6FFC9C760}" sibTransId="{0F0051CC-6F7A-4485-A86E-8AEEEFFAACD6}"/>
    <dgm:cxn modelId="{0BEA7637-3269-4027-B934-93A5C440669F}" type="presOf" srcId="{6C4B8065-7D9E-4871-B7F3-022452F33370}" destId="{1A8CFB98-8C29-4C23-ACC1-5FA986168E2B}" srcOrd="0" destOrd="2" presId="urn:microsoft.com/office/officeart/2005/8/layout/hList6"/>
    <dgm:cxn modelId="{74342A39-B859-4AC9-909D-FFCB73802412}" srcId="{90BC8BF8-D1F7-4172-B222-A6087BFB7559}" destId="{6966788B-DEE2-4BD8-ABD5-F5059F9B5C78}" srcOrd="1" destOrd="0" parTransId="{DF7C7AD5-85EB-4956-B624-8CE555FA34C9}" sibTransId="{E95CAB1A-BFF8-440B-AD11-E5618628C086}"/>
    <dgm:cxn modelId="{F4E90142-229C-4339-9AE6-1CBA6811417A}" type="presOf" srcId="{90BC8BF8-D1F7-4172-B222-A6087BFB7559}" destId="{EBB987ED-D0AF-4C22-841B-3596A671F4BF}" srcOrd="0" destOrd="0" presId="urn:microsoft.com/office/officeart/2005/8/layout/hList6"/>
    <dgm:cxn modelId="{FA365B66-A715-40B0-8F31-A1C7855E1C8E}" srcId="{20754B38-A590-496F-ADB1-E87E1441A21C}" destId="{BD577597-E277-4D6E-94B3-36C4F8BB00FA}" srcOrd="3" destOrd="0" parTransId="{243F2D8B-C837-45AF-B38A-5877C5309440}" sibTransId="{ABB5FECF-859D-46C3-A1E9-59869C5ECE80}"/>
    <dgm:cxn modelId="{35729C48-B1C9-4E49-B962-65496826CBC4}" type="presOf" srcId="{12A54458-2BE2-4A0C-AE67-ACA885946E39}" destId="{238D08A4-8619-4F9C-853A-BBE842CA9F95}" srcOrd="0" destOrd="3" presId="urn:microsoft.com/office/officeart/2005/8/layout/hList6"/>
    <dgm:cxn modelId="{96C1CC48-6340-4B0C-BB05-06E831667747}" srcId="{20754B38-A590-496F-ADB1-E87E1441A21C}" destId="{92853310-3959-4035-8112-27BBF38DBC69}" srcOrd="0" destOrd="0" parTransId="{40812B1B-03C3-4963-B5CA-D0BE8BBD269B}" sibTransId="{68ECA4BC-9DFC-4F27-AE5F-5014041C8601}"/>
    <dgm:cxn modelId="{B6CDCD6D-B8AE-40BD-8B1A-675FDBF42C86}" type="presOf" srcId="{C8642961-F02A-4BD9-806C-FEC7A8F30685}" destId="{8C014053-04E0-4D51-B730-76C09C05421F}" srcOrd="0" destOrd="2" presId="urn:microsoft.com/office/officeart/2005/8/layout/hList6"/>
    <dgm:cxn modelId="{FDE7B850-6B2D-41E4-BEAB-4D9D9F7AF3AF}" srcId="{20754B38-A590-496F-ADB1-E87E1441A21C}" destId="{44341F12-C7AB-40B2-9452-E1125D311628}" srcOrd="4" destOrd="0" parTransId="{711F3306-EAAD-495A-AF5D-E8301A7BD850}" sibTransId="{1E63D368-4CC9-459A-89A6-C66DBE2CDB1A}"/>
    <dgm:cxn modelId="{2789277D-9E73-4C98-AAA2-CFAE52BF5B38}" srcId="{FA494C0B-7423-49C7-86A1-25BE023C8ADA}" destId="{22494E7E-50B6-4F6C-9405-F83B89124307}" srcOrd="3" destOrd="0" parTransId="{74086531-DDB7-45C3-8166-7891E89C063E}" sibTransId="{2627AC3F-91FA-4A93-A220-2FDA4240E7EA}"/>
    <dgm:cxn modelId="{61D92381-9D05-4FAA-B803-37831961FAB8}" type="presOf" srcId="{92853310-3959-4035-8112-27BBF38DBC69}" destId="{238D08A4-8619-4F9C-853A-BBE842CA9F95}" srcOrd="0" destOrd="1" presId="urn:microsoft.com/office/officeart/2005/8/layout/hList6"/>
    <dgm:cxn modelId="{DA6CA485-79F5-4B61-B522-718AEE5112AD}" srcId="{90BC8BF8-D1F7-4172-B222-A6087BFB7559}" destId="{FA494C0B-7423-49C7-86A1-25BE023C8ADA}" srcOrd="2" destOrd="0" parTransId="{C15E2763-739A-4F7A-82B8-617EF4198F40}" sibTransId="{AB756AC2-7AFA-49A9-BBC2-F5E4F16AB1F0}"/>
    <dgm:cxn modelId="{223C0186-7BC6-4F3C-844B-406194BB736C}" type="presOf" srcId="{2CDF0C89-1A43-4C87-9177-0DED0222CBF6}" destId="{1A8CFB98-8C29-4C23-ACC1-5FA986168E2B}" srcOrd="0" destOrd="1" presId="urn:microsoft.com/office/officeart/2005/8/layout/hList6"/>
    <dgm:cxn modelId="{567F9288-30AB-4FDA-AEE7-37C32D57CEC2}" srcId="{90BC8BF8-D1F7-4172-B222-A6087BFB7559}" destId="{20754B38-A590-496F-ADB1-E87E1441A21C}" srcOrd="0" destOrd="0" parTransId="{4E2AF657-6F67-4573-B48C-A6027E0ECD9D}" sibTransId="{BA558110-B139-4318-8370-8FC87639DAAB}"/>
    <dgm:cxn modelId="{2AF0398C-0C76-4893-9B46-E08471319BAC}" type="presOf" srcId="{3F1A12D7-1206-4DCC-8D95-1B2F311DC3B2}" destId="{8C014053-04E0-4D51-B730-76C09C05421F}" srcOrd="0" destOrd="3" presId="urn:microsoft.com/office/officeart/2005/8/layout/hList6"/>
    <dgm:cxn modelId="{F7BA8F96-1F16-4624-8C93-C3B8FBB7813E}" type="presOf" srcId="{44341F12-C7AB-40B2-9452-E1125D311628}" destId="{238D08A4-8619-4F9C-853A-BBE842CA9F95}" srcOrd="0" destOrd="5" presId="urn:microsoft.com/office/officeart/2005/8/layout/hList6"/>
    <dgm:cxn modelId="{9ECED1A2-0D5C-4071-A8B3-ED5172D1543D}" type="presOf" srcId="{66AEA30C-3CE6-4636-9B5F-73CDCF63CD59}" destId="{1A8CFB98-8C29-4C23-ACC1-5FA986168E2B}" srcOrd="0" destOrd="5" presId="urn:microsoft.com/office/officeart/2005/8/layout/hList6"/>
    <dgm:cxn modelId="{836585B2-35F4-436B-A81F-679D0D80CD71}" srcId="{6966788B-DEE2-4BD8-ABD5-F5059F9B5C78}" destId="{CD0DF0CC-EF99-47DA-AC29-B92FEC814AF5}" srcOrd="0" destOrd="0" parTransId="{CCBED93A-37BF-4CC4-BCA2-1C7B221D43F1}" sibTransId="{6198F0DA-18BF-4E20-8D31-67871B923578}"/>
    <dgm:cxn modelId="{87F1E0B5-C85B-467C-84B2-3460174F1202}" srcId="{FA494C0B-7423-49C7-86A1-25BE023C8ADA}" destId="{BFCFBCB8-E8FB-4712-8504-B9EA7728C037}" srcOrd="2" destOrd="0" parTransId="{8087F35E-AD4F-458A-BFA7-C69DB67AAF81}" sibTransId="{BB18176A-4A48-4870-8CFC-7BB4E897E019}"/>
    <dgm:cxn modelId="{75B13BB7-42DB-48E9-B6D5-6DCBBAE550D6}" type="presOf" srcId="{B0D01956-3210-4C19-9BB1-2F825C92B300}" destId="{238D08A4-8619-4F9C-853A-BBE842CA9F95}" srcOrd="0" destOrd="2" presId="urn:microsoft.com/office/officeart/2005/8/layout/hList6"/>
    <dgm:cxn modelId="{6A7CD2B8-9AE1-4BE5-99D0-4F4FC5E98413}" type="presOf" srcId="{BD577597-E277-4D6E-94B3-36C4F8BB00FA}" destId="{238D08A4-8619-4F9C-853A-BBE842CA9F95}" srcOrd="0" destOrd="4" presId="urn:microsoft.com/office/officeart/2005/8/layout/hList6"/>
    <dgm:cxn modelId="{DEE33EC2-AA97-4438-9452-D5EF4A6815CC}" srcId="{20754B38-A590-496F-ADB1-E87E1441A21C}" destId="{B0D01956-3210-4C19-9BB1-2F825C92B300}" srcOrd="1" destOrd="0" parTransId="{31E8ADE4-BD53-4FE5-96F3-92CFF7CB7F0F}" sibTransId="{F5506057-FB32-4B0B-9E1F-75E499EFD7AB}"/>
    <dgm:cxn modelId="{4C8B19C7-B176-4EDB-93CA-4702AD91B3F6}" srcId="{FA494C0B-7423-49C7-86A1-25BE023C8ADA}" destId="{66AEA30C-3CE6-4636-9B5F-73CDCF63CD59}" srcOrd="4" destOrd="0" parTransId="{022E319A-EFFA-4DC1-9C7A-F5E8F1FBB702}" sibTransId="{EAA10140-F4FC-4CA2-B002-0ADA240B7A0E}"/>
    <dgm:cxn modelId="{312660CC-5B6D-4D41-9DF1-7B47C70F4C9E}" srcId="{20754B38-A590-496F-ADB1-E87E1441A21C}" destId="{12A54458-2BE2-4A0C-AE67-ACA885946E39}" srcOrd="2" destOrd="0" parTransId="{1F3ABA54-2A0E-4597-99D2-8150D250D3C4}" sibTransId="{463F8FBE-4FCA-4ECF-B7F6-DD13DF44CEAC}"/>
    <dgm:cxn modelId="{F7ABB3D9-4B31-4734-858C-47A8BC252F84}" srcId="{FA494C0B-7423-49C7-86A1-25BE023C8ADA}" destId="{2CDF0C89-1A43-4C87-9177-0DED0222CBF6}" srcOrd="0" destOrd="0" parTransId="{3C59B6A1-5F81-428E-AF81-1E6FE9BB0201}" sibTransId="{7A3FEF4A-29C7-4078-8A1A-FED4940E8C21}"/>
    <dgm:cxn modelId="{B427B9DB-C3FC-43BC-B58C-79EB7515AD73}" type="presOf" srcId="{CD0DF0CC-EF99-47DA-AC29-B92FEC814AF5}" destId="{8C014053-04E0-4D51-B730-76C09C05421F}" srcOrd="0" destOrd="1" presId="urn:microsoft.com/office/officeart/2005/8/layout/hList6"/>
    <dgm:cxn modelId="{D91689E3-B235-49B4-AD54-038AA720BDF4}" type="presOf" srcId="{BFCFBCB8-E8FB-4712-8504-B9EA7728C037}" destId="{1A8CFB98-8C29-4C23-ACC1-5FA986168E2B}" srcOrd="0" destOrd="3" presId="urn:microsoft.com/office/officeart/2005/8/layout/hList6"/>
    <dgm:cxn modelId="{6FB110EA-0D85-433D-B5BD-A82D7B0EBAC4}" type="presOf" srcId="{FA494C0B-7423-49C7-86A1-25BE023C8ADA}" destId="{1A8CFB98-8C29-4C23-ACC1-5FA986168E2B}" srcOrd="0" destOrd="0" presId="urn:microsoft.com/office/officeart/2005/8/layout/hList6"/>
    <dgm:cxn modelId="{290F6014-5D6E-4FBA-8028-CB7865625052}" type="presParOf" srcId="{EBB987ED-D0AF-4C22-841B-3596A671F4BF}" destId="{238D08A4-8619-4F9C-853A-BBE842CA9F95}" srcOrd="0" destOrd="0" presId="urn:microsoft.com/office/officeart/2005/8/layout/hList6"/>
    <dgm:cxn modelId="{1301007E-725E-4836-8D1A-C8DDBF2C740B}" type="presParOf" srcId="{EBB987ED-D0AF-4C22-841B-3596A671F4BF}" destId="{EA313787-129E-4434-BE6E-2F9040D28107}" srcOrd="1" destOrd="0" presId="urn:microsoft.com/office/officeart/2005/8/layout/hList6"/>
    <dgm:cxn modelId="{AF7BB74A-081C-4F1E-B5FA-6E0E1998B0E7}" type="presParOf" srcId="{EBB987ED-D0AF-4C22-841B-3596A671F4BF}" destId="{8C014053-04E0-4D51-B730-76C09C05421F}" srcOrd="2" destOrd="0" presId="urn:microsoft.com/office/officeart/2005/8/layout/hList6"/>
    <dgm:cxn modelId="{C041D5B9-FF4C-411B-BC3B-F6A9A34D7ABA}" type="presParOf" srcId="{EBB987ED-D0AF-4C22-841B-3596A671F4BF}" destId="{53DCDB82-E021-43CE-B6EA-54E92DC2ACC0}" srcOrd="3" destOrd="0" presId="urn:microsoft.com/office/officeart/2005/8/layout/hList6"/>
    <dgm:cxn modelId="{409FE57C-DF1D-45A9-B284-D98952762FDC}" type="presParOf" srcId="{EBB987ED-D0AF-4C22-841B-3596A671F4BF}" destId="{1A8CFB98-8C29-4C23-ACC1-5FA986168E2B}" srcOrd="4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EE40A-2382-4CBD-8E7E-A856A6A1AF7E}">
      <dsp:nvSpPr>
        <dsp:cNvPr id="0" name=""/>
        <dsp:cNvSpPr/>
      </dsp:nvSpPr>
      <dsp:spPr>
        <a:xfrm>
          <a:off x="0" y="92032"/>
          <a:ext cx="10515600" cy="2224489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3931A-1F29-4C05-894C-63FB6E606739}">
      <dsp:nvSpPr>
        <dsp:cNvPr id="0" name=""/>
        <dsp:cNvSpPr/>
      </dsp:nvSpPr>
      <dsp:spPr>
        <a:xfrm>
          <a:off x="315468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E7447-D44A-408F-BF7D-FC90B502CB57}">
      <dsp:nvSpPr>
        <dsp:cNvPr id="0" name=""/>
        <dsp:cNvSpPr/>
      </dsp:nvSpPr>
      <dsp:spPr>
        <a:xfrm rot="10800000">
          <a:off x="345152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always gets the invitation.</a:t>
          </a:r>
        </a:p>
      </dsp:txBody>
      <dsp:txXfrm rot="10800000">
        <a:off x="406123" y="2464941"/>
        <a:ext cx="2967015" cy="1921592"/>
      </dsp:txXfrm>
    </dsp:sp>
    <dsp:sp modelId="{4B460B72-F79A-420A-B470-9317C8844B23}">
      <dsp:nvSpPr>
        <dsp:cNvPr id="0" name=""/>
        <dsp:cNvSpPr/>
      </dsp:nvSpPr>
      <dsp:spPr>
        <a:xfrm>
          <a:off x="3713321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C0E1A-37A2-4C85-B235-1680C908BF3E}">
      <dsp:nvSpPr>
        <dsp:cNvPr id="0" name=""/>
        <dsp:cNvSpPr/>
      </dsp:nvSpPr>
      <dsp:spPr>
        <a:xfrm rot="10800000">
          <a:off x="3743006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commands attention during demos / presentations.</a:t>
          </a:r>
        </a:p>
      </dsp:txBody>
      <dsp:txXfrm rot="10800000">
        <a:off x="3803977" y="2464941"/>
        <a:ext cx="2967015" cy="1921592"/>
      </dsp:txXfrm>
    </dsp:sp>
    <dsp:sp modelId="{91617EE2-AAE1-40A8-BE49-85821E425156}">
      <dsp:nvSpPr>
        <dsp:cNvPr id="0" name=""/>
        <dsp:cNvSpPr/>
      </dsp:nvSpPr>
      <dsp:spPr>
        <a:xfrm>
          <a:off x="7111174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B6742-BE8F-4564-9BCC-64A1FD34BBA9}">
      <dsp:nvSpPr>
        <dsp:cNvPr id="0" name=""/>
        <dsp:cNvSpPr/>
      </dsp:nvSpPr>
      <dsp:spPr>
        <a:xfrm rot="10800000">
          <a:off x="7140859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A Perceived Expert shows they’re going to help, and wins the business.</a:t>
          </a:r>
        </a:p>
      </dsp:txBody>
      <dsp:txXfrm rot="10800000">
        <a:off x="7201830" y="2464941"/>
        <a:ext cx="2967015" cy="19215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0EE40A-2382-4CBD-8E7E-A856A6A1AF7E}">
      <dsp:nvSpPr>
        <dsp:cNvPr id="0" name=""/>
        <dsp:cNvSpPr/>
      </dsp:nvSpPr>
      <dsp:spPr>
        <a:xfrm>
          <a:off x="0" y="92032"/>
          <a:ext cx="10515600" cy="2224489"/>
        </a:xfrm>
        <a:prstGeom prst="roundRect">
          <a:avLst>
            <a:gd name="adj" fmla="val 10000"/>
          </a:avLst>
        </a:prstGeom>
        <a:solidFill>
          <a:srgbClr val="E3CEA3">
            <a:alpha val="90000"/>
          </a:srgb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03931A-1F29-4C05-894C-63FB6E606739}">
      <dsp:nvSpPr>
        <dsp:cNvPr id="0" name=""/>
        <dsp:cNvSpPr/>
      </dsp:nvSpPr>
      <dsp:spPr>
        <a:xfrm>
          <a:off x="315468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8E7447-D44A-408F-BF7D-FC90B502CB57}">
      <dsp:nvSpPr>
        <dsp:cNvPr id="0" name=""/>
        <dsp:cNvSpPr/>
      </dsp:nvSpPr>
      <dsp:spPr>
        <a:xfrm rot="10800000">
          <a:off x="345152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70E2B"/>
              </a:solidFill>
            </a:rPr>
            <a:t>A</a:t>
          </a:r>
          <a:r>
            <a:rPr lang="en-US" sz="2400" kern="1200" dirty="0">
              <a:solidFill>
                <a:schemeClr val="bg1"/>
              </a:solidFill>
            </a:rPr>
            <a:t> Perceived Expert </a:t>
          </a:r>
          <a:r>
            <a:rPr lang="en-US" sz="2400" kern="1200" dirty="0">
              <a:solidFill>
                <a:srgbClr val="070E2B"/>
              </a:solidFill>
            </a:rPr>
            <a:t>always gets the invitation.</a:t>
          </a:r>
        </a:p>
      </dsp:txBody>
      <dsp:txXfrm rot="10800000">
        <a:off x="406123" y="2464941"/>
        <a:ext cx="2967015" cy="1921592"/>
      </dsp:txXfrm>
    </dsp:sp>
    <dsp:sp modelId="{4B460B72-F79A-420A-B470-9317C8844B23}">
      <dsp:nvSpPr>
        <dsp:cNvPr id="0" name=""/>
        <dsp:cNvSpPr/>
      </dsp:nvSpPr>
      <dsp:spPr>
        <a:xfrm>
          <a:off x="3713321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A3C0E1A-37A2-4C85-B235-1680C908BF3E}">
      <dsp:nvSpPr>
        <dsp:cNvPr id="0" name=""/>
        <dsp:cNvSpPr/>
      </dsp:nvSpPr>
      <dsp:spPr>
        <a:xfrm rot="10800000">
          <a:off x="3743006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70E2B"/>
              </a:solidFill>
            </a:rPr>
            <a:t>A</a:t>
          </a:r>
          <a:r>
            <a:rPr lang="en-US" sz="2400" kern="1200" dirty="0">
              <a:solidFill>
                <a:schemeClr val="bg1"/>
              </a:solidFill>
            </a:rPr>
            <a:t> Perceived Expert </a:t>
          </a:r>
          <a:r>
            <a:rPr lang="en-US" sz="2400" kern="1200" dirty="0">
              <a:solidFill>
                <a:srgbClr val="070E2B"/>
              </a:solidFill>
            </a:rPr>
            <a:t>commands attention during demos / presentations.</a:t>
          </a:r>
        </a:p>
      </dsp:txBody>
      <dsp:txXfrm rot="10800000">
        <a:off x="3803977" y="2464941"/>
        <a:ext cx="2967015" cy="1921592"/>
      </dsp:txXfrm>
    </dsp:sp>
    <dsp:sp modelId="{91617EE2-AAE1-40A8-BE49-85821E425156}">
      <dsp:nvSpPr>
        <dsp:cNvPr id="0" name=""/>
        <dsp:cNvSpPr/>
      </dsp:nvSpPr>
      <dsp:spPr>
        <a:xfrm>
          <a:off x="7111174" y="572694"/>
          <a:ext cx="3088957" cy="163129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2000" b="-2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EB6742-BE8F-4564-9BCC-64A1FD34BBA9}">
      <dsp:nvSpPr>
        <dsp:cNvPr id="0" name=""/>
        <dsp:cNvSpPr/>
      </dsp:nvSpPr>
      <dsp:spPr>
        <a:xfrm rot="10800000">
          <a:off x="7140859" y="2464941"/>
          <a:ext cx="3088957" cy="1982563"/>
        </a:xfrm>
        <a:prstGeom prst="round2SameRect">
          <a:avLst>
            <a:gd name="adj1" fmla="val 10500"/>
            <a:gd name="adj2" fmla="val 0"/>
          </a:avLst>
        </a:prstGeom>
        <a:solidFill>
          <a:srgbClr val="070E2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70E2B"/>
              </a:solidFill>
            </a:rPr>
            <a:t>A</a:t>
          </a:r>
          <a:r>
            <a:rPr lang="en-US" sz="2400" kern="1200" dirty="0">
              <a:solidFill>
                <a:schemeClr val="bg1"/>
              </a:solidFill>
            </a:rPr>
            <a:t> Perceived Expert </a:t>
          </a:r>
          <a:r>
            <a:rPr lang="en-US" sz="2400" kern="1200" dirty="0">
              <a:solidFill>
                <a:srgbClr val="070E2B"/>
              </a:solidFill>
            </a:rPr>
            <a:t>shows they’re going to help, and wins the business.</a:t>
          </a:r>
        </a:p>
      </dsp:txBody>
      <dsp:txXfrm rot="10800000">
        <a:off x="7201830" y="2464941"/>
        <a:ext cx="2967015" cy="192159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D08A4-8619-4F9C-853A-BBE842CA9F95}">
      <dsp:nvSpPr>
        <dsp:cNvPr id="0" name=""/>
        <dsp:cNvSpPr/>
      </dsp:nvSpPr>
      <dsp:spPr>
        <a:xfrm rot="16200000">
          <a:off x="-536032" y="536918"/>
          <a:ext cx="3378038" cy="2304200"/>
        </a:xfrm>
        <a:prstGeom prst="flowChartManualOperation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0813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Networking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Associations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Consultants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Contractors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A&amp;E Firms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Private Groups</a:t>
          </a:r>
        </a:p>
      </dsp:txBody>
      <dsp:txXfrm rot="5400000">
        <a:off x="887" y="675607"/>
        <a:ext cx="2304200" cy="2026822"/>
      </dsp:txXfrm>
    </dsp:sp>
    <dsp:sp modelId="{8C014053-04E0-4D51-B730-76C09C05421F}">
      <dsp:nvSpPr>
        <dsp:cNvPr id="0" name=""/>
        <dsp:cNvSpPr/>
      </dsp:nvSpPr>
      <dsp:spPr>
        <a:xfrm rot="16200000">
          <a:off x="1940982" y="536918"/>
          <a:ext cx="3378038" cy="2304200"/>
        </a:xfrm>
        <a:prstGeom prst="flowChartManualOperation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0813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Social Selling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solidFill>
                <a:schemeClr val="bg1"/>
              </a:solidFill>
            </a:rPr>
            <a:t>Updated Profile</a:t>
          </a:r>
          <a:endParaRPr lang="en-US" sz="1900" kern="1200" dirty="0">
            <a:solidFill>
              <a:schemeClr val="bg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solidFill>
                <a:schemeClr val="bg1"/>
              </a:solidFill>
            </a:rPr>
            <a:t>Daily Routine</a:t>
          </a:r>
          <a:endParaRPr lang="en-US" sz="1900" kern="1200" dirty="0">
            <a:solidFill>
              <a:schemeClr val="bg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solidFill>
                <a:schemeClr val="bg1"/>
              </a:solidFill>
            </a:rPr>
            <a:t>Curating</a:t>
          </a:r>
          <a:endParaRPr lang="en-US" sz="1900" kern="1200" dirty="0">
            <a:solidFill>
              <a:schemeClr val="bg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>
              <a:solidFill>
                <a:schemeClr val="bg1"/>
              </a:solidFill>
            </a:rPr>
            <a:t>Endorsing</a:t>
          </a:r>
          <a:endParaRPr lang="en-US" sz="1900" kern="1200" dirty="0">
            <a:solidFill>
              <a:schemeClr val="bg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Commenting</a:t>
          </a:r>
        </a:p>
      </dsp:txBody>
      <dsp:txXfrm rot="5400000">
        <a:off x="2477901" y="675607"/>
        <a:ext cx="2304200" cy="2026822"/>
      </dsp:txXfrm>
    </dsp:sp>
    <dsp:sp modelId="{1A8CFB98-8C29-4C23-ACC1-5FA986168E2B}">
      <dsp:nvSpPr>
        <dsp:cNvPr id="0" name=""/>
        <dsp:cNvSpPr/>
      </dsp:nvSpPr>
      <dsp:spPr>
        <a:xfrm rot="16200000">
          <a:off x="4417997" y="536918"/>
          <a:ext cx="3378038" cy="2304200"/>
        </a:xfrm>
        <a:prstGeom prst="flowChartManualOperation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0813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</a:rPr>
            <a:t>Cold Calling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Email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Phone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Personal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Text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Social Media</a:t>
          </a:r>
        </a:p>
      </dsp:txBody>
      <dsp:txXfrm rot="5400000">
        <a:off x="4954916" y="675607"/>
        <a:ext cx="2304200" cy="20268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D08A4-8619-4F9C-853A-BBE842CA9F95}">
      <dsp:nvSpPr>
        <dsp:cNvPr id="0" name=""/>
        <dsp:cNvSpPr/>
      </dsp:nvSpPr>
      <dsp:spPr>
        <a:xfrm rot="16200000">
          <a:off x="-536032" y="536918"/>
          <a:ext cx="3378038" cy="2304200"/>
        </a:xfrm>
        <a:prstGeom prst="flowChartManualOperation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0813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Networking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Associations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Consultants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Contractors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A&amp;E Firms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bg1"/>
              </a:solidFill>
            </a:rPr>
            <a:t>Private Group</a:t>
          </a:r>
        </a:p>
      </dsp:txBody>
      <dsp:txXfrm rot="5400000">
        <a:off x="887" y="675607"/>
        <a:ext cx="2304200" cy="2026822"/>
      </dsp:txXfrm>
    </dsp:sp>
    <dsp:sp modelId="{8C014053-04E0-4D51-B730-76C09C05421F}">
      <dsp:nvSpPr>
        <dsp:cNvPr id="0" name=""/>
        <dsp:cNvSpPr/>
      </dsp:nvSpPr>
      <dsp:spPr>
        <a:xfrm rot="16200000">
          <a:off x="1940982" y="536918"/>
          <a:ext cx="3378038" cy="2304200"/>
        </a:xfrm>
        <a:prstGeom prst="flowChartManualOperation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0813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70E2B"/>
              </a:solidFill>
            </a:rPr>
            <a:t>Social Selling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Blogs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Curating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Endorsing</a:t>
          </a:r>
        </a:p>
      </dsp:txBody>
      <dsp:txXfrm rot="5400000">
        <a:off x="2477901" y="675607"/>
        <a:ext cx="2304200" cy="2026822"/>
      </dsp:txXfrm>
    </dsp:sp>
    <dsp:sp modelId="{1A8CFB98-8C29-4C23-ACC1-5FA986168E2B}">
      <dsp:nvSpPr>
        <dsp:cNvPr id="0" name=""/>
        <dsp:cNvSpPr/>
      </dsp:nvSpPr>
      <dsp:spPr>
        <a:xfrm rot="16200000">
          <a:off x="4417997" y="536918"/>
          <a:ext cx="3378038" cy="2304200"/>
        </a:xfrm>
        <a:prstGeom prst="flowChartManualOperation">
          <a:avLst/>
        </a:prstGeom>
        <a:solidFill>
          <a:srgbClr val="070E2B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0" rIns="150813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70E2B"/>
              </a:solidFill>
            </a:rPr>
            <a:t>Cold Calling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Email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Phone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Personal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Text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rgbClr val="070E2B"/>
              </a:solidFill>
            </a:rPr>
            <a:t>Social Media</a:t>
          </a:r>
        </a:p>
      </dsp:txBody>
      <dsp:txXfrm rot="5400000">
        <a:off x="4954916" y="675607"/>
        <a:ext cx="2304200" cy="20268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4A9D0F-F588-4697-AE5C-11DAE0DF31D6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25C97-F9B8-43BB-AAA4-6B7B96DC10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97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AE10AD-B133-4122-B55A-FCFB2FBB69A6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9EE88-4241-4FB4-A55D-C7A211FFE4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113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1814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0534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922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393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16597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764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6287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80891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483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9266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03C928-89CD-4341-AF61-1FF1EB6E90A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421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9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7DCE-555F-4983-8390-E5DC94A34CAB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632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AF6-FAF6-4502-ABBB-B715C6CD4568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842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412AC-8D78-4C60-9A17-3B6BFC54E350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4657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FF86-9EF0-413B-B1EC-FBADBC3D50B6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604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ABFB-EDD8-45DE-8BAC-1B8DD583075D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672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5C8F2-9927-4D8B-A861-E72764417EDF}" type="datetime1">
              <a:rPr lang="en-US" smtClean="0"/>
              <a:t>6/13/2018</a:t>
            </a:fld>
            <a:endParaRPr lang="id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d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67ED85-80FF-46FC-850E-AF289A9A304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451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2D3B-4F84-4007-A8BE-82840C6BE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755" y="3504088"/>
            <a:ext cx="11768447" cy="104709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7A700F-95B8-4395-8B7B-725184FD2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85466"/>
            <a:ext cx="9144000" cy="161354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65145-832F-4C66-ADFA-BD8F2F82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83560-760A-48A8-830F-D85EDE2E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C29A-69D3-4807-8147-07603B9B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0868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6CAF-CFE2-41AD-B58F-084E2791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B0144-6FB4-4B4B-A590-6C3E041AA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C0B1F-0678-4232-BB19-3398F5309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AD488-6A19-44E4-95E6-195E58C0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D1703-A4F9-4425-A3E7-054B4F828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0445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1CE58-36D5-44DC-9369-7CCF9C15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3" y="3429000"/>
            <a:ext cx="11792197" cy="1133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C6D6D-955C-4774-9695-67C964FD5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AEDD5-669F-4F2D-A171-129AD2A8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AAE59-FA06-41A0-8319-554213D0C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38FC7-BB31-4933-A197-98600383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3265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B83F3-FB4E-490F-A879-33FFF0176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46C20-6FA8-4B85-84A1-CE8DB334A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E57454-8BB3-4F9C-8D9C-6A175062E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1590B-9183-4978-9C7A-9B4906F39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08FB6-3820-4158-8EC5-03ACE2DDA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61B7A-1E96-406B-97F0-7978E02F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028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C59-09C8-4933-8587-EA11E19B381F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4714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A28C5-AB29-44A3-A264-DF69F6355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37094-7906-4A8C-8937-067CE2379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FC770-12BF-4416-9891-8CFD269E8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839310-1DF4-4340-AE4B-D8590627B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0DDC3-D304-4868-987A-F6F33B162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C419BE-F7EF-4785-BFD0-4A20822D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69B4E9-4CA0-43F4-BB0B-64DB4FF69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6F7BA5-E3AB-4BB3-B162-F4B5F6C94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0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D9FF6-1507-4B7F-9A3E-99740BE61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54EA5-7EFA-49BD-94F8-2BB0C5677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36695-08BB-429C-97D8-FC8E1F100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27D0F-76C0-4B2D-BAFE-60231861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315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5039A6-DC83-455C-9BB7-45DA91FA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A9CD59-0EEC-48FB-898C-1B366BD14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EA8B6-1D8B-4791-B142-A6DB47C0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491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4083-E8C8-4947-91B0-F9755C2F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5C687-9FEC-41F1-9377-D27AC49B4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71F60-EA0B-4804-8B25-B1CBE2C66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9BF94-FB9C-439A-AFB0-77F180235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C8C52-7C1C-4588-8D80-36454A6F0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AFC37-2816-4E33-99CB-560D4B015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6734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3398D-EA02-495B-A6D1-D56C6143C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E5A928-8B5D-446E-BE70-90185703CF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4514D-C7FD-4152-8DC0-39664607B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AE522-640E-4AC6-9CBC-4182324D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C53A0-83AE-473C-8E64-23405A2FB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7EAA8-7084-4415-B7D1-F87609A3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1605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68905-3DCB-4E62-AC21-FE2C47FC9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4C115-A5D7-43B5-8169-17B10F86D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11525-5E01-444A-BE38-64A35907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51B-2387-4259-BE5E-310C1AE35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F3CAB-333B-4046-96A8-13FF3C634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413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92920C-5996-4FC5-A0D0-5DE7CD50DC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09667-FFF4-4944-8FD8-048DA6135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160D0-2FC9-4D0A-B3DD-670F1537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1D4DE-7F17-4878-9160-0D603032E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3899C-D880-45A8-9AAF-D7BC5BD3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70104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1" y="1153551"/>
            <a:ext cx="9143999" cy="2377440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4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716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63330" y="1153551"/>
            <a:ext cx="9060426" cy="2377440"/>
          </a:xfrm>
          <a:prstGeom prst="rect">
            <a:avLst/>
          </a:prstGeom>
          <a:solidFill>
            <a:srgbClr val="E3CEA3"/>
          </a:solidFill>
          <a:ln w="76200">
            <a:solidFill>
              <a:srgbClr val="070E2B"/>
            </a:solidFill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solidFill>
            <a:srgbClr val="070E2B"/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8392-D062-491D-A3B0-13ED6924289E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614" y="1260044"/>
            <a:ext cx="5966772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733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D8C59-09C8-4933-8587-EA11E19B381F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501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B096-A04E-4CD3-8FDE-A3C024669CCC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845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65B096-A04E-4CD3-8FDE-A3C024669CCC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4792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4BD6-CA32-4B08-8ECB-FDFF654AA012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553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793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073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B321-6EB9-48C8-BA09-864EB1CB8326}" type="datetime1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932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AE8A-A757-4272-88F5-99BDC6682F81}" type="datetime1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624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3ED0-810F-4594-A305-F5B12F9D7135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1158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7" y="377961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DC7DCE-555F-4983-8390-E5DC94A34CAB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5132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AF6-FAF6-4502-ABBB-B715C6CD4568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1767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4"/>
            <a:ext cx="3932237" cy="1600200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1412AC-8D78-4C60-9A17-3B6BFC54E350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178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6F4BD6-CA32-4B08-8ECB-FDFF654AA012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499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2FF86-9EF0-413B-B1EC-FBADBC3D50B6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7876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7ABFB-EDD8-45DE-8BAC-1B8DD583075D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3299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 userDrawn="1"/>
        </p:nvSpPr>
        <p:spPr>
          <a:xfrm>
            <a:off x="1524002" y="1153550"/>
            <a:ext cx="9143999" cy="369012"/>
          </a:xfrm>
          <a:prstGeom prst="rect">
            <a:avLst/>
          </a:prstGeom>
          <a:solidFill>
            <a:srgbClr val="070E2B"/>
          </a:solidFill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endParaRPr lang="en-US" sz="1798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1"/>
          </a:xfrm>
        </p:spPr>
        <p:txBody>
          <a:bodyPr anchor="ctr">
            <a:normAutofit/>
          </a:bodyPr>
          <a:lstStyle>
            <a:lvl1pPr marL="0" indent="0" algn="ctr">
              <a:buNone/>
              <a:defRPr sz="4396"/>
            </a:lvl1pPr>
            <a:lvl2pPr marL="456777" indent="0" algn="ctr">
              <a:buNone/>
              <a:defRPr sz="1998"/>
            </a:lvl2pPr>
            <a:lvl3pPr marL="913554" indent="0" algn="ctr">
              <a:buNone/>
              <a:defRPr sz="1798"/>
            </a:lvl3pPr>
            <a:lvl4pPr marL="1370331" indent="0" algn="ctr">
              <a:buNone/>
              <a:defRPr sz="1599"/>
            </a:lvl4pPr>
            <a:lvl5pPr marL="1827108" indent="0" algn="ctr">
              <a:buNone/>
              <a:defRPr sz="1599"/>
            </a:lvl5pPr>
            <a:lvl6pPr marL="2283885" indent="0" algn="ctr">
              <a:buNone/>
              <a:defRPr sz="1599"/>
            </a:lvl6pPr>
            <a:lvl7pPr marL="2740663" indent="0" algn="ctr">
              <a:buNone/>
              <a:defRPr sz="1599"/>
            </a:lvl7pPr>
            <a:lvl8pPr marL="3197440" indent="0" algn="ctr">
              <a:buNone/>
              <a:defRPr sz="1599"/>
            </a:lvl8pPr>
            <a:lvl9pPr marL="3654217" indent="0" algn="ctr">
              <a:buNone/>
              <a:defRPr sz="1599"/>
            </a:lvl9pPr>
          </a:lstStyle>
          <a:p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63E80-A875-4493-B83F-894060DFB348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140" y="1260045"/>
            <a:ext cx="6271720" cy="211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57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7A025-DBD2-44FD-84EC-49088448FC23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16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388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3306A-A08C-43A7-9BC1-833DA4C2CB2B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9782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CF0A4-4E7F-4A16-BC80-94BF28E82B6A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2568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398" b="1">
                <a:solidFill>
                  <a:schemeClr val="bg1"/>
                </a:solidFill>
              </a:defRPr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398" b="1">
                <a:solidFill>
                  <a:schemeClr val="bg1"/>
                </a:solidFill>
              </a:defRPr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5834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398" b="1">
                <a:solidFill>
                  <a:schemeClr val="tx1"/>
                </a:solidFill>
              </a:defRPr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398" b="1">
                <a:solidFill>
                  <a:schemeClr val="tx1"/>
                </a:solidFill>
              </a:defRPr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EBF1E3-FE6A-4A2E-844C-3BEA266EA180}" type="datetime1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526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9762C0-77C6-498C-A0ED-963B2A636831}" type="datetime1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9610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CCA17-7C23-4EB8-8B6E-DA8A5EB612D5}" type="datetime1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58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chemeClr val="accent5">
              <a:lumMod val="50000"/>
            </a:schemeClr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4965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6"/>
          </a:xfr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5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12507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14908" y="377961"/>
            <a:ext cx="3932237" cy="1600200"/>
          </a:xfrm>
        </p:spPr>
        <p:txBody>
          <a:bodyPr anchor="ctr"/>
          <a:lstStyle>
            <a:lvl1pPr algn="ctr">
              <a:defRPr sz="319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04991"/>
            <a:ext cx="6172200" cy="4873626"/>
          </a:xfr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14908" y="2167028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5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6F56E-F68E-44DD-9AA7-9AB58E026A13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6602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6"/>
          </a:xfrm>
        </p:spPr>
        <p:txBody>
          <a:bodyPr/>
          <a:lstStyle>
            <a:lvl1pPr marL="0" indent="0">
              <a:buNone/>
              <a:defRPr sz="3197"/>
            </a:lvl1pPr>
            <a:lvl2pPr marL="456777" indent="0">
              <a:buNone/>
              <a:defRPr sz="2797"/>
            </a:lvl2pPr>
            <a:lvl3pPr marL="913554" indent="0">
              <a:buNone/>
              <a:defRPr sz="2398"/>
            </a:lvl3pPr>
            <a:lvl4pPr marL="1370331" indent="0">
              <a:buNone/>
              <a:defRPr sz="1998"/>
            </a:lvl4pPr>
            <a:lvl5pPr marL="1827108" indent="0">
              <a:buNone/>
              <a:defRPr sz="1998"/>
            </a:lvl5pPr>
            <a:lvl6pPr marL="2283885" indent="0">
              <a:buNone/>
              <a:defRPr sz="1998"/>
            </a:lvl6pPr>
            <a:lvl7pPr marL="2740663" indent="0">
              <a:buNone/>
              <a:defRPr sz="1998"/>
            </a:lvl7pPr>
            <a:lvl8pPr marL="3197440" indent="0">
              <a:buNone/>
              <a:defRPr sz="1998"/>
            </a:lvl8pPr>
            <a:lvl9pPr marL="3654217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5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445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8964" y="339635"/>
            <a:ext cx="3932237" cy="1600200"/>
          </a:xfrm>
        </p:spPr>
        <p:txBody>
          <a:bodyPr anchor="ctr"/>
          <a:lstStyle>
            <a:lvl1pPr algn="ctr">
              <a:defRPr sz="3197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95363"/>
            <a:ext cx="6172200" cy="4873626"/>
          </a:xfrm>
        </p:spPr>
        <p:txBody>
          <a:bodyPr/>
          <a:lstStyle>
            <a:lvl1pPr marL="0" indent="0">
              <a:buNone/>
              <a:defRPr sz="3197"/>
            </a:lvl1pPr>
            <a:lvl2pPr marL="456777" indent="0">
              <a:buNone/>
              <a:defRPr sz="2797"/>
            </a:lvl2pPr>
            <a:lvl3pPr marL="913554" indent="0">
              <a:buNone/>
              <a:defRPr sz="2398"/>
            </a:lvl3pPr>
            <a:lvl4pPr marL="1370331" indent="0">
              <a:buNone/>
              <a:defRPr sz="1998"/>
            </a:lvl4pPr>
            <a:lvl5pPr marL="1827108" indent="0">
              <a:buNone/>
              <a:defRPr sz="1998"/>
            </a:lvl5pPr>
            <a:lvl6pPr marL="2283885" indent="0">
              <a:buNone/>
              <a:defRPr sz="1998"/>
            </a:lvl6pPr>
            <a:lvl7pPr marL="2740663" indent="0">
              <a:buNone/>
              <a:defRPr sz="1998"/>
            </a:lvl7pPr>
            <a:lvl8pPr marL="3197440" indent="0">
              <a:buNone/>
              <a:defRPr sz="1998"/>
            </a:lvl8pPr>
            <a:lvl9pPr marL="3654217" indent="0">
              <a:buNone/>
              <a:defRPr sz="1998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8966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5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1DD12-E337-44C6-A882-9E1AE3743DAF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6750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5451D-236C-41D2-9A37-DF1116E77141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31502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2EFDCC-B8E5-44AA-9BEF-AD116C8ED6B4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39176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12D3B-4F84-4007-A8BE-82840C6BE4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757" y="3504089"/>
            <a:ext cx="11768447" cy="1047090"/>
          </a:xfrm>
        </p:spPr>
        <p:txBody>
          <a:bodyPr anchor="b"/>
          <a:lstStyle>
            <a:lvl1pPr algn="ctr"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47A700F-95B8-4395-8B7B-725184FD26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85467"/>
            <a:ext cx="9144000" cy="1613548"/>
          </a:xfrm>
        </p:spPr>
        <p:txBody>
          <a:bodyPr/>
          <a:lstStyle>
            <a:lvl1pPr marL="0" indent="0" algn="ctr">
              <a:buNone/>
              <a:defRPr sz="2398"/>
            </a:lvl1pPr>
            <a:lvl2pPr marL="456777" indent="0" algn="ctr">
              <a:buNone/>
              <a:defRPr sz="1998"/>
            </a:lvl2pPr>
            <a:lvl3pPr marL="913554" indent="0" algn="ctr">
              <a:buNone/>
              <a:defRPr sz="1798"/>
            </a:lvl3pPr>
            <a:lvl4pPr marL="1370331" indent="0" algn="ctr">
              <a:buNone/>
              <a:defRPr sz="1599"/>
            </a:lvl4pPr>
            <a:lvl5pPr marL="1827108" indent="0" algn="ctr">
              <a:buNone/>
              <a:defRPr sz="1599"/>
            </a:lvl5pPr>
            <a:lvl6pPr marL="2283885" indent="0" algn="ctr">
              <a:buNone/>
              <a:defRPr sz="1599"/>
            </a:lvl6pPr>
            <a:lvl7pPr marL="2740663" indent="0" algn="ctr">
              <a:buNone/>
              <a:defRPr sz="1599"/>
            </a:lvl7pPr>
            <a:lvl8pPr marL="3197440" indent="0" algn="ctr">
              <a:buNone/>
              <a:defRPr sz="1599"/>
            </a:lvl8pPr>
            <a:lvl9pPr marL="365421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65145-832F-4C66-ADFA-BD8F2F824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783560-760A-48A8-830F-D85EDE2E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AC29A-69D3-4807-8147-07603B9B6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93588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D6CAF-CFE2-41AD-B58F-084E27919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CB0144-6FB4-4B4B-A590-6C3E041AA1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C0B1F-0678-4232-BB19-3398F5309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3AD488-6A19-44E4-95E6-195E58C0E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D1703-A4F9-4425-A3E7-054B4F828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7221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1CE58-36D5-44DC-9369-7CCF9C15E5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4" y="3429002"/>
            <a:ext cx="11792197" cy="1133474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4C6D6D-955C-4774-9695-67C964FD5F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>
                    <a:tint val="75000"/>
                  </a:schemeClr>
                </a:solidFill>
              </a:defRPr>
            </a:lvl1pPr>
            <a:lvl2pPr marL="456777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554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33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71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3885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066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74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421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2AEDD5-669F-4F2D-A171-129AD2A88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7AAE59-FA06-41A0-8319-554213D0C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38FC7-BB31-4933-A197-98600383D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2909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AB83F3-FB4E-490F-A879-33FFF01765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46C20-6FA8-4B85-84A1-CE8DB334A6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E57454-8BB3-4F9C-8D9C-6A175062E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B1590B-9183-4978-9C7A-9B4906F39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808FB6-3820-4158-8EC5-03ACE2DDA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461B7A-1E96-406B-97F0-7978E02F4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703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solidFill>
            <a:srgbClr val="E3CEA3"/>
          </a:solidFill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70E2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E0E6D-4FBC-4A84-8E0A-08356D53D6F6}" type="datetime1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744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A28C5-AB29-44A3-A264-DF69F6355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37094-7906-4A8C-8937-067CE23797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FC770-12BF-4416-9891-8CFD269E86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839310-1DF4-4340-AE4B-D8590627B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77" indent="0">
              <a:buNone/>
              <a:defRPr sz="1998" b="1"/>
            </a:lvl2pPr>
            <a:lvl3pPr marL="913554" indent="0">
              <a:buNone/>
              <a:defRPr sz="1798" b="1"/>
            </a:lvl3pPr>
            <a:lvl4pPr marL="1370331" indent="0">
              <a:buNone/>
              <a:defRPr sz="1599" b="1"/>
            </a:lvl4pPr>
            <a:lvl5pPr marL="1827108" indent="0">
              <a:buNone/>
              <a:defRPr sz="1599" b="1"/>
            </a:lvl5pPr>
            <a:lvl6pPr marL="2283885" indent="0">
              <a:buNone/>
              <a:defRPr sz="1599" b="1"/>
            </a:lvl6pPr>
            <a:lvl7pPr marL="2740663" indent="0">
              <a:buNone/>
              <a:defRPr sz="1599" b="1"/>
            </a:lvl7pPr>
            <a:lvl8pPr marL="3197440" indent="0">
              <a:buNone/>
              <a:defRPr sz="1599" b="1"/>
            </a:lvl8pPr>
            <a:lvl9pPr marL="3654217" indent="0">
              <a:buNone/>
              <a:defRPr sz="159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10DDC3-D304-4868-987A-F6F33B162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C419BE-F7EF-4785-BFD0-4A20822DC7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69B4E9-4CA0-43F4-BB0B-64DB4FF69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6F7BA5-E3AB-4BB3-B162-F4B5F6C94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34501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D9FF6-1507-4B7F-9A3E-99740BE61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154EA5-7EFA-49BD-94F8-2BB0C5677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36695-08BB-429C-97D8-FC8E1F100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D27D0F-76C0-4B2D-BAFE-602318616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5256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5039A6-DC83-455C-9BB7-45DA91FA2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A9CD59-0EEC-48FB-898C-1B366BD14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9EA8B6-1D8B-4791-B142-A6DB47C0B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3070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F4083-E8C8-4947-91B0-F9755C2F5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E5C687-9FEC-41F1-9377-D27AC49B4E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6"/>
          </a:xfrm>
        </p:spPr>
        <p:txBody>
          <a:bodyPr/>
          <a:lstStyle>
            <a:lvl1pPr>
              <a:defRPr sz="3197"/>
            </a:lvl1pPr>
            <a:lvl2pPr>
              <a:defRPr sz="2797"/>
            </a:lvl2pPr>
            <a:lvl3pPr>
              <a:defRPr sz="2398"/>
            </a:lvl3pPr>
            <a:lvl4pPr>
              <a:defRPr sz="1998"/>
            </a:lvl4pPr>
            <a:lvl5pPr>
              <a:defRPr sz="1998"/>
            </a:lvl5pPr>
            <a:lvl6pPr>
              <a:defRPr sz="1998"/>
            </a:lvl6pPr>
            <a:lvl7pPr>
              <a:defRPr sz="1998"/>
            </a:lvl7pPr>
            <a:lvl8pPr>
              <a:defRPr sz="1998"/>
            </a:lvl8pPr>
            <a:lvl9pPr>
              <a:defRPr sz="1998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A871F60-EA0B-4804-8B25-B1CBE2C669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5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29BF94-FB9C-439A-AFB0-77F180235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C8C52-7C1C-4588-8D80-36454A6F0C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96AFC37-2816-4E33-99CB-560D4B015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4088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3398D-EA02-495B-A6D1-D56C6143C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0"/>
          </a:xfrm>
        </p:spPr>
        <p:txBody>
          <a:bodyPr anchor="b"/>
          <a:lstStyle>
            <a:lvl1pPr>
              <a:defRPr sz="319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E5A928-8B5D-446E-BE70-90185703CF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6"/>
          </a:xfrm>
        </p:spPr>
        <p:txBody>
          <a:bodyPr/>
          <a:lstStyle>
            <a:lvl1pPr marL="0" indent="0">
              <a:buNone/>
              <a:defRPr sz="3197"/>
            </a:lvl1pPr>
            <a:lvl2pPr marL="456777" indent="0">
              <a:buNone/>
              <a:defRPr sz="2797"/>
            </a:lvl2pPr>
            <a:lvl3pPr marL="913554" indent="0">
              <a:buNone/>
              <a:defRPr sz="2398"/>
            </a:lvl3pPr>
            <a:lvl4pPr marL="1370331" indent="0">
              <a:buNone/>
              <a:defRPr sz="1998"/>
            </a:lvl4pPr>
            <a:lvl5pPr marL="1827108" indent="0">
              <a:buNone/>
              <a:defRPr sz="1998"/>
            </a:lvl5pPr>
            <a:lvl6pPr marL="2283885" indent="0">
              <a:buNone/>
              <a:defRPr sz="1998"/>
            </a:lvl6pPr>
            <a:lvl7pPr marL="2740663" indent="0">
              <a:buNone/>
              <a:defRPr sz="1998"/>
            </a:lvl7pPr>
            <a:lvl8pPr marL="3197440" indent="0">
              <a:buNone/>
              <a:defRPr sz="1998"/>
            </a:lvl8pPr>
            <a:lvl9pPr marL="3654217" indent="0">
              <a:buNone/>
              <a:defRPr sz="1998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14514D-C7FD-4152-8DC0-39664607B4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99"/>
            </a:lvl1pPr>
            <a:lvl2pPr marL="456777" indent="0">
              <a:buNone/>
              <a:defRPr sz="1399"/>
            </a:lvl2pPr>
            <a:lvl3pPr marL="913554" indent="0">
              <a:buNone/>
              <a:defRPr sz="1199"/>
            </a:lvl3pPr>
            <a:lvl4pPr marL="1370331" indent="0">
              <a:buNone/>
              <a:defRPr sz="999"/>
            </a:lvl4pPr>
            <a:lvl5pPr marL="1827108" indent="0">
              <a:buNone/>
              <a:defRPr sz="999"/>
            </a:lvl5pPr>
            <a:lvl6pPr marL="2283885" indent="0">
              <a:buNone/>
              <a:defRPr sz="999"/>
            </a:lvl6pPr>
            <a:lvl7pPr marL="2740663" indent="0">
              <a:buNone/>
              <a:defRPr sz="999"/>
            </a:lvl7pPr>
            <a:lvl8pPr marL="3197440" indent="0">
              <a:buNone/>
              <a:defRPr sz="999"/>
            </a:lvl8pPr>
            <a:lvl9pPr marL="3654217" indent="0">
              <a:buNone/>
              <a:defRPr sz="999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6AE522-640E-4AC6-9CBC-4182324D6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3C53A0-83AE-473C-8E64-23405A2FB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17EAA8-7084-4415-B7D1-F87609A30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7112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68905-3DCB-4E62-AC21-FE2C47FC9F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A4C115-A5D7-43B5-8169-17B10F86D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11525-5E01-444A-BE38-64A35907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D851B-2387-4259-BE5E-310C1AE35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3F3CAB-333B-4046-96A8-13FF3C634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4054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92920C-5996-4FC5-A0D0-5DE7CD50DC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09667-FFF4-4944-8FD8-048DA6135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160D0-2FC9-4D0A-B3DD-670F1537FF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91D4DE-7F17-4878-9160-0D603032E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73899C-D880-45A8-9AAF-D7BC5BD3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2082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20B321-6EB9-48C8-BA09-864EB1CB8326}" type="datetime1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715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0DAE8A-A757-4272-88F5-99BDC6682F81}" type="datetime1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720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983ED0-810F-4594-A305-F5B12F9D7135}" type="datetime1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578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9EC03-34BF-4CDA-A529-F716AB888BFB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931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97" r:id="rId6"/>
    <p:sldLayoutId id="2147483654" r:id="rId7"/>
    <p:sldLayoutId id="2147483655" r:id="rId8"/>
    <p:sldLayoutId id="2147483656" r:id="rId9"/>
    <p:sldLayoutId id="2147483679" r:id="rId10"/>
    <p:sldLayoutId id="2147483657" r:id="rId11"/>
    <p:sldLayoutId id="2147483678" r:id="rId12"/>
    <p:sldLayoutId id="2147483658" r:id="rId13"/>
    <p:sldLayoutId id="2147483659" r:id="rId14"/>
    <p:sldLayoutId id="2147483680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57C84D-AECD-42BA-9246-DCEC1ED8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A0FE0-E79A-465D-9431-A37B5BEC6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9F12A-8484-430D-A331-3B3F82238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4A3DF-3162-4CD3-B222-083955878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1A97F-922D-48E8-8E5D-3A91210BA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88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79EC03-34BF-4CDA-A529-F716AB888BFB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91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solidFill>
            <a:srgbClr val="070E2B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  <a:solidFill>
            <a:srgbClr val="E3CEA3"/>
          </a:solidFill>
          <a:ln>
            <a:noFill/>
          </a:ln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C5D0DA-44E7-498F-B67B-5FDA66043B52}" type="datetime1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124AE-3C83-4373-9C93-A3EF656F4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22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</p:sldLayoutIdLst>
  <p:hf sldNum="0" hdr="0" ftr="0" dt="0"/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57C84D-AECD-42BA-9246-DCEC1ED87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6A0FE0-E79A-465D-9431-A37B5BEC6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4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89F12A-8484-430D-A331-3B3F82238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68A258-CA64-4E9E-A43E-C79A5B05254F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44A3DF-3162-4CD3-B222-0839558783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A1A97F-922D-48E8-8E5D-3A91210BA0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646CE9-501F-40E5-B7DE-1C86EC15FB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438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l" defTabSz="913554" rtl="0" eaLnBrk="1" latinLnBrk="0" hangingPunct="1">
        <a:lnSpc>
          <a:spcPct val="90000"/>
        </a:lnSpc>
        <a:spcBef>
          <a:spcPct val="0"/>
        </a:spcBef>
        <a:buNone/>
        <a:defRPr sz="4396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89" indent="-228389" algn="l" defTabSz="913554" rtl="0" eaLnBrk="1" latinLnBrk="0" hangingPunct="1">
        <a:lnSpc>
          <a:spcPct val="90000"/>
        </a:lnSpc>
        <a:spcBef>
          <a:spcPts val="999"/>
        </a:spcBef>
        <a:buFont typeface="Arial" panose="020B0604020202020204" pitchFamily="34" charset="0"/>
        <a:buChar char="•"/>
        <a:defRPr sz="2797" kern="1200">
          <a:solidFill>
            <a:schemeClr val="tx1"/>
          </a:solidFill>
          <a:latin typeface="+mn-lt"/>
          <a:ea typeface="+mn-ea"/>
          <a:cs typeface="+mn-cs"/>
        </a:defRPr>
      </a:lvl1pPr>
      <a:lvl2pPr marL="685166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141943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8" kern="1200">
          <a:solidFill>
            <a:schemeClr val="tx1"/>
          </a:solidFill>
          <a:latin typeface="+mn-lt"/>
          <a:ea typeface="+mn-ea"/>
          <a:cs typeface="+mn-cs"/>
        </a:defRPr>
      </a:lvl3pPr>
      <a:lvl4pPr marL="1598720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2055497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512274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969051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425828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882605" indent="-228389" algn="l" defTabSz="9135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7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554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331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7108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885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663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440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4217" algn="l" defTabSz="913554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&amp;ehk=Z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&amp;ehk=Z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5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Networking%20Strategy%20-%20Integrators.docx" TargetMode="Externa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3652887"/>
            <a:ext cx="5910470" cy="3007150"/>
          </a:xfrm>
          <a:solidFill>
            <a:srgbClr val="E3CEA3"/>
          </a:solidFill>
        </p:spPr>
        <p:txBody>
          <a:bodyPr>
            <a:normAutofit/>
          </a:bodyPr>
          <a:lstStyle/>
          <a:p>
            <a:r>
              <a:rPr lang="en-US" dirty="0"/>
              <a:t>Modern Day Networking</a:t>
            </a:r>
          </a:p>
          <a:p>
            <a:r>
              <a:rPr lang="en-US" sz="2400" dirty="0"/>
              <a:t>June 12</a:t>
            </a:r>
            <a:r>
              <a:rPr lang="en-US" sz="2400" baseline="30000" dirty="0"/>
              <a:t>th</a:t>
            </a:r>
            <a:r>
              <a:rPr lang="en-US" sz="2400" dirty="0"/>
              <a:t>, 2018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8B219-9019-4D63-93DC-6700117D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329" y="3618998"/>
            <a:ext cx="3000671" cy="3041039"/>
          </a:xfrm>
          <a:prstGeom prst="rect">
            <a:avLst/>
          </a:prstGeom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91C1A9D-C3BB-441A-985A-6DBF75A503E9}"/>
              </a:ext>
            </a:extLst>
          </p:cNvPr>
          <p:cNvSpPr txBox="1"/>
          <p:nvPr/>
        </p:nvSpPr>
        <p:spPr>
          <a:xfrm>
            <a:off x="1055016" y="915295"/>
            <a:ext cx="10081967" cy="769441"/>
          </a:xfrm>
          <a:prstGeom prst="rect">
            <a:avLst/>
          </a:prstGeom>
          <a:solidFill>
            <a:srgbClr val="92D050"/>
          </a:solidFill>
          <a:ln>
            <a:solidFill>
              <a:srgbClr val="070E2B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We will be starting shortly!</a:t>
            </a:r>
          </a:p>
        </p:txBody>
      </p:sp>
    </p:spTree>
    <p:extLst>
      <p:ext uri="{BB962C8B-B14F-4D97-AF65-F5344CB8AC3E}">
        <p14:creationId xmlns:p14="http://schemas.microsoft.com/office/powerpoint/2010/main" val="1381599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-78658"/>
            <a:ext cx="12334240" cy="8337946"/>
          </a:xfrm>
          <a:prstGeom prst="rect">
            <a:avLst/>
          </a:prstGeom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3C66C1-498B-45B3-B81B-EF7E812DEB10}"/>
              </a:ext>
            </a:extLst>
          </p:cNvPr>
          <p:cNvSpPr txBox="1"/>
          <p:nvPr/>
        </p:nvSpPr>
        <p:spPr>
          <a:xfrm>
            <a:off x="-71119" y="3891157"/>
            <a:ext cx="12334239" cy="646331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Not today!</a:t>
            </a: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0B666C97-735F-4D08-8EEE-872C9878E202}"/>
              </a:ext>
            </a:extLst>
          </p:cNvPr>
          <p:cNvSpPr/>
          <p:nvPr/>
        </p:nvSpPr>
        <p:spPr>
          <a:xfrm>
            <a:off x="5977217" y="-147919"/>
            <a:ext cx="6554843" cy="1954523"/>
          </a:xfrm>
          <a:prstGeom prst="wedgeEllipseCallout">
            <a:avLst>
              <a:gd name="adj1" fmla="val -51913"/>
              <a:gd name="adj2" fmla="val 51343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“I’ll figure out what I need. I’ll call you when, </a:t>
            </a:r>
            <a:r>
              <a:rPr lang="en-US" sz="2800" b="1" i="1" u="sng" dirty="0">
                <a:solidFill>
                  <a:srgbClr val="C00000"/>
                </a:solidFill>
              </a:rPr>
              <a:t>and if</a:t>
            </a:r>
            <a:r>
              <a:rPr lang="en-US" sz="28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 need you.”</a:t>
            </a:r>
            <a:endParaRPr lang="en-US" sz="32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3029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85185E-6 L 0 0.2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t a table&#10;&#10;Description generated with very high confidence">
            <a:extLst>
              <a:ext uri="{FF2B5EF4-FFF2-40B4-BE49-F238E27FC236}">
                <a16:creationId xmlns:a16="http://schemas.microsoft.com/office/drawing/2014/main" id="{9B5BE64E-8DC4-4A2A-98DC-0E2C3C72D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4" b="878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4D78562-6470-4383-875A-FD8DE0C61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0" dirty="0">
                <a:solidFill>
                  <a:schemeClr val="bg1"/>
                </a:solidFill>
              </a:rPr>
              <a:t>New Objective of Networking…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D9F8B075-E4F8-4084-A26E-2A59810DF748}"/>
              </a:ext>
            </a:extLst>
          </p:cNvPr>
          <p:cNvSpPr/>
          <p:nvPr/>
        </p:nvSpPr>
        <p:spPr>
          <a:xfrm>
            <a:off x="5544000" y="50403"/>
            <a:ext cx="4197600" cy="2745205"/>
          </a:xfrm>
          <a:prstGeom prst="wedgeEllipseCallout">
            <a:avLst>
              <a:gd name="adj1" fmla="val -52468"/>
              <a:gd name="adj2" fmla="val 36517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I’ve heard from three people that this guy is 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 expert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 Let’s call him in here.</a:t>
            </a:r>
          </a:p>
        </p:txBody>
      </p:sp>
    </p:spTree>
    <p:extLst>
      <p:ext uri="{BB962C8B-B14F-4D97-AF65-F5344CB8AC3E}">
        <p14:creationId xmlns:p14="http://schemas.microsoft.com/office/powerpoint/2010/main" val="412367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Freeform 2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960120" y="0"/>
            <a:ext cx="11218661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 2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407030" y="0"/>
            <a:ext cx="10771752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828" y="2022601"/>
            <a:ext cx="4154361" cy="394534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384039" y="365125"/>
            <a:ext cx="7159577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b="1" dirty="0"/>
              <a:t>Agenda</a:t>
            </a:r>
            <a:endParaRPr lang="en-US" sz="4400" b="1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4382599" y="2022601"/>
            <a:ext cx="7161017" cy="394534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456777" lvl="0" indent="-456777" defTabSz="913554">
              <a:spcBef>
                <a:spcPts val="999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Your Simple Networking Plan – Seven Best Practices of Modern Day Networking</a:t>
            </a:r>
          </a:p>
          <a:p>
            <a:pPr lvl="0" defTabSz="913554">
              <a:spcBef>
                <a:spcPts val="999"/>
              </a:spcBef>
            </a:pPr>
            <a:endParaRPr lang="en-US" sz="2800" dirty="0">
              <a:solidFill>
                <a:prstClr val="black"/>
              </a:solidFill>
            </a:endParaRPr>
          </a:p>
          <a:p>
            <a:pPr marL="456777" indent="-456777" defTabSz="913554">
              <a:spcBef>
                <a:spcPts val="999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Action Item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0963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69" y="-2025045"/>
            <a:ext cx="13941630" cy="89226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13596" y="380784"/>
            <a:ext cx="4381488" cy="1598720"/>
          </a:xfrm>
          <a:solidFill>
            <a:srgbClr val="070E2B"/>
          </a:solidFill>
        </p:spPr>
        <p:txBody>
          <a:bodyPr>
            <a:normAutofit/>
          </a:bodyPr>
          <a:lstStyle/>
          <a:p>
            <a:r>
              <a:rPr lang="en-US" sz="4396" b="1" dirty="0"/>
              <a:t>Your Simple Networking Plan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513595" y="2168194"/>
            <a:ext cx="4385060" cy="4476415"/>
          </a:xfrm>
          <a:solidFill>
            <a:srgbClr val="E3CEA3"/>
          </a:solidFill>
        </p:spPr>
        <p:txBody>
          <a:bodyPr>
            <a:normAutofit/>
          </a:bodyPr>
          <a:lstStyle/>
          <a:p>
            <a:pPr marL="285486" indent="-285486">
              <a:buFont typeface="Arial" panose="020B0604020202020204" pitchFamily="34" charset="0"/>
              <a:buChar char="•"/>
            </a:pPr>
            <a:endParaRPr lang="en-US" sz="2398" dirty="0"/>
          </a:p>
          <a:p>
            <a:pPr marL="456777" indent="-456777">
              <a:buAutoNum type="arabicPeriod"/>
            </a:pPr>
            <a:r>
              <a:rPr lang="en-US" sz="2398" dirty="0"/>
              <a:t>Target the right organizations.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Nail your Lobby Speech.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Speak and lead.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Follow-up.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Impactful meetings.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Maintain.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Private Group.</a:t>
            </a:r>
            <a:endParaRPr lang="en-US" dirty="0">
              <a:solidFill>
                <a:srgbClr val="E3CEA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4780" y="2323312"/>
            <a:ext cx="2465147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403416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521" y="-118603"/>
            <a:ext cx="9532819" cy="715169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28230" y="3172"/>
            <a:ext cx="9135541" cy="68516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id-ID" sz="1798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423028" y="3286284"/>
            <a:ext cx="7447452" cy="1970253"/>
          </a:xfrm>
          <a:prstGeom prst="rect">
            <a:avLst/>
          </a:prstGeom>
        </p:spPr>
        <p:txBody>
          <a:bodyPr vert="horz" lIns="91355" tIns="45678" rIns="91355" bIns="4567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3554">
              <a:defRPr/>
            </a:pPr>
            <a:endParaRPr lang="en-US" sz="5994" b="1" spc="-300" dirty="0">
              <a:solidFill>
                <a:prstClr val="white"/>
              </a:solidFill>
              <a:latin typeface="Vegur" panose="00000500000000000000" pitchFamily="50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8230" y="5378313"/>
            <a:ext cx="9237047" cy="705773"/>
          </a:xfrm>
          <a:solidFill>
            <a:srgbClr val="E3CEA3"/>
          </a:solidFill>
        </p:spPr>
        <p:txBody>
          <a:bodyPr>
            <a:normAutofit/>
          </a:bodyPr>
          <a:lstStyle/>
          <a:p>
            <a:pPr algn="ctr"/>
            <a:r>
              <a:rPr lang="en-US" sz="4396" dirty="0">
                <a:solidFill>
                  <a:schemeClr val="tx1"/>
                </a:solidFill>
              </a:rPr>
              <a:t>Target the Right Organizations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528230" y="6095189"/>
            <a:ext cx="9237047" cy="748538"/>
          </a:xfrm>
          <a:solidFill>
            <a:srgbClr val="070E2B"/>
          </a:solidFill>
        </p:spPr>
        <p:txBody>
          <a:bodyPr/>
          <a:lstStyle/>
          <a:p>
            <a:pPr algn="ctr"/>
            <a:r>
              <a:rPr lang="en-US" i="1" dirty="0">
                <a:solidFill>
                  <a:schemeClr val="bg1"/>
                </a:solidFill>
              </a:rPr>
              <a:t>The easiest way to be unique is to be the only one</a:t>
            </a:r>
          </a:p>
        </p:txBody>
      </p:sp>
    </p:spTree>
    <p:extLst>
      <p:ext uri="{BB962C8B-B14F-4D97-AF65-F5344CB8AC3E}">
        <p14:creationId xmlns:p14="http://schemas.microsoft.com/office/powerpoint/2010/main" val="253848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69" y="-2025045"/>
            <a:ext cx="13941630" cy="89226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13596" y="380784"/>
            <a:ext cx="4381488" cy="1598720"/>
          </a:xfrm>
          <a:solidFill>
            <a:srgbClr val="070E2B"/>
          </a:solidFill>
        </p:spPr>
        <p:txBody>
          <a:bodyPr>
            <a:normAutofit/>
          </a:bodyPr>
          <a:lstStyle/>
          <a:p>
            <a:r>
              <a:rPr lang="en-US" sz="4396" b="1" dirty="0"/>
              <a:t>Your Simple Networking Plan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513595" y="2168194"/>
            <a:ext cx="4385060" cy="4476415"/>
          </a:xfrm>
          <a:solidFill>
            <a:srgbClr val="E3CEA3"/>
          </a:solidFill>
        </p:spPr>
        <p:txBody>
          <a:bodyPr>
            <a:normAutofit/>
          </a:bodyPr>
          <a:lstStyle/>
          <a:p>
            <a:pPr marL="285486" indent="-285486">
              <a:buFont typeface="Arial" panose="020B0604020202020204" pitchFamily="34" charset="0"/>
              <a:buChar char="•"/>
            </a:pPr>
            <a:endParaRPr lang="en-US" sz="2398" dirty="0"/>
          </a:p>
          <a:p>
            <a:pPr marL="456777" indent="-456777">
              <a:buAutoNum type="arabicPeriod"/>
            </a:pPr>
            <a:r>
              <a:rPr lang="en-US" sz="2398" dirty="0"/>
              <a:t>Target the right organizations.</a:t>
            </a:r>
          </a:p>
          <a:p>
            <a:pPr marL="456777" indent="-456777">
              <a:buAutoNum type="arabicPeriod"/>
            </a:pPr>
            <a:r>
              <a:rPr lang="en-US" sz="2398" dirty="0"/>
              <a:t>Nail your Lobby Speech.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Speak and lead.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Follow-up.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Impactful meetings.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Maintain.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Private Group.</a:t>
            </a:r>
            <a:endParaRPr lang="en-US" dirty="0">
              <a:solidFill>
                <a:srgbClr val="E3CEA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4780" y="2323312"/>
            <a:ext cx="2465147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763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5639" y="3172"/>
            <a:ext cx="12180722" cy="685165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Content Placeholder 6" descr="Two people standing in front of a door&#10;&#10;Description generated with very high confidence">
            <a:extLst>
              <a:ext uri="{FF2B5EF4-FFF2-40B4-BE49-F238E27FC236}">
                <a16:creationId xmlns:a16="http://schemas.microsoft.com/office/drawing/2014/main" id="{714A2625-2D03-40DB-8CAF-3539D359C9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5660" y="3182"/>
            <a:ext cx="12180702" cy="685164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39" y="5318394"/>
            <a:ext cx="12180722" cy="735869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554">
              <a:defRPr/>
            </a:pPr>
            <a:endParaRPr lang="en-US" sz="1798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9" y="5240306"/>
            <a:ext cx="12180722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639" y="6132349"/>
            <a:ext cx="12180722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89934CA6-6C1D-4EC5-94ED-CDEB5EE32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031" y="5315494"/>
            <a:ext cx="11200554" cy="744147"/>
          </a:xfrm>
        </p:spPr>
        <p:txBody>
          <a:bodyPr vert="horz" lIns="91355" tIns="45678" rIns="91355" bIns="45678" rtlCol="0" anchor="ctr">
            <a:normAutofit/>
          </a:bodyPr>
          <a:lstStyle/>
          <a:p>
            <a:pPr algn="ctr"/>
            <a:r>
              <a:rPr lang="en-US" sz="3597" dirty="0"/>
              <a:t>What’s a Lobby Speech? 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188D81-3185-4217-B4EC-017A238905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8551" y="342072"/>
            <a:ext cx="3928600" cy="4459716"/>
          </a:xfrm>
        </p:spPr>
        <p:txBody>
          <a:bodyPr>
            <a:normAutofit lnSpcReduction="10000"/>
          </a:bodyPr>
          <a:lstStyle/>
          <a:p>
            <a:r>
              <a:rPr lang="en-US" sz="2398" i="1" dirty="0"/>
              <a:t>“I understand.  What makes you different than your competition?”</a:t>
            </a:r>
          </a:p>
          <a:p>
            <a:endParaRPr lang="en-US" sz="2398" i="1" dirty="0"/>
          </a:p>
          <a:p>
            <a:pPr marL="342583" indent="-342583">
              <a:buFont typeface="+mj-lt"/>
              <a:buAutoNum type="arabicPeriod"/>
            </a:pPr>
            <a:r>
              <a:rPr lang="en-US" sz="2398" b="1" dirty="0"/>
              <a:t>Live</a:t>
            </a:r>
            <a:r>
              <a:rPr lang="en-US" sz="2398" dirty="0"/>
              <a:t> – We watch cameras live all the time.</a:t>
            </a:r>
          </a:p>
          <a:p>
            <a:pPr marL="342583" indent="-342583">
              <a:buFont typeface="+mj-lt"/>
              <a:buAutoNum type="arabicPeriod"/>
            </a:pPr>
            <a:r>
              <a:rPr lang="en-US" sz="2398" b="1" dirty="0"/>
              <a:t>Results</a:t>
            </a:r>
            <a:r>
              <a:rPr lang="en-US" sz="2398" dirty="0"/>
              <a:t> – We average an arrest, and 40 – 50 speaker activations every night. </a:t>
            </a:r>
          </a:p>
          <a:p>
            <a:pPr marL="342583" indent="-342583">
              <a:buFont typeface="+mj-lt"/>
              <a:buAutoNum type="arabicPeriod"/>
            </a:pPr>
            <a:r>
              <a:rPr lang="en-US" sz="2398" b="1" dirty="0"/>
              <a:t>Leader</a:t>
            </a:r>
            <a:r>
              <a:rPr lang="en-US" sz="2398" dirty="0"/>
              <a:t> – We’re the largest live video monitoring company in North America.</a:t>
            </a:r>
            <a:endParaRPr lang="en-US" sz="3597" dirty="0"/>
          </a:p>
        </p:txBody>
      </p:sp>
    </p:spTree>
    <p:extLst>
      <p:ext uri="{BB962C8B-B14F-4D97-AF65-F5344CB8AC3E}">
        <p14:creationId xmlns:p14="http://schemas.microsoft.com/office/powerpoint/2010/main" val="60322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69" y="-2025045"/>
            <a:ext cx="13941630" cy="89226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13596" y="380784"/>
            <a:ext cx="4381488" cy="1598720"/>
          </a:xfrm>
          <a:solidFill>
            <a:srgbClr val="070E2B"/>
          </a:solidFill>
        </p:spPr>
        <p:txBody>
          <a:bodyPr>
            <a:normAutofit/>
          </a:bodyPr>
          <a:lstStyle/>
          <a:p>
            <a:r>
              <a:rPr lang="en-US" sz="4396" b="1" dirty="0"/>
              <a:t>Your Simple Networking Plan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513595" y="2168194"/>
            <a:ext cx="4385060" cy="4476415"/>
          </a:xfrm>
          <a:solidFill>
            <a:srgbClr val="E3CEA3"/>
          </a:solidFill>
        </p:spPr>
        <p:txBody>
          <a:bodyPr>
            <a:normAutofit/>
          </a:bodyPr>
          <a:lstStyle/>
          <a:p>
            <a:pPr marL="285486" indent="-285486">
              <a:buFont typeface="Arial" panose="020B0604020202020204" pitchFamily="34" charset="0"/>
              <a:buChar char="•"/>
            </a:pPr>
            <a:endParaRPr lang="en-US" sz="2398" dirty="0"/>
          </a:p>
          <a:p>
            <a:pPr marL="456777" indent="-456777">
              <a:buAutoNum type="arabicPeriod"/>
            </a:pPr>
            <a:r>
              <a:rPr lang="en-US" sz="2398" dirty="0"/>
              <a:t>Target the right organizations.</a:t>
            </a:r>
          </a:p>
          <a:p>
            <a:pPr marL="456777" indent="-456777">
              <a:buAutoNum type="arabicPeriod"/>
            </a:pPr>
            <a:r>
              <a:rPr lang="en-US" sz="2398" dirty="0"/>
              <a:t>Nail your Lobby Speech.</a:t>
            </a:r>
          </a:p>
          <a:p>
            <a:pPr marL="456777" indent="-456777">
              <a:buAutoNum type="arabicPeriod"/>
            </a:pPr>
            <a:r>
              <a:rPr lang="en-US" sz="2398" dirty="0"/>
              <a:t>Speak and lead.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Follow-up.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Impactful meetings.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Maintain.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Private Group.</a:t>
            </a:r>
            <a:endParaRPr lang="en-US" dirty="0">
              <a:solidFill>
                <a:srgbClr val="E3CEA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4780" y="2323312"/>
            <a:ext cx="2465147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2667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crowd&#10;&#10;Description generated with very high confidence">
            <a:extLst>
              <a:ext uri="{FF2B5EF4-FFF2-40B4-BE49-F238E27FC236}">
                <a16:creationId xmlns:a16="http://schemas.microsoft.com/office/drawing/2014/main" id="{D1E56085-7FBE-44FE-B199-94F9A4547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duotone>
              <a:prstClr val="black"/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5660" y="3182"/>
            <a:ext cx="12180702" cy="68516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936B58-B32D-4A9A-B51D-C2D90CAB728E}"/>
              </a:ext>
            </a:extLst>
          </p:cNvPr>
          <p:cNvSpPr txBox="1"/>
          <p:nvPr/>
        </p:nvSpPr>
        <p:spPr>
          <a:xfrm>
            <a:off x="6498192" y="335460"/>
            <a:ext cx="5064370" cy="3046988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How?</a:t>
            </a:r>
          </a:p>
          <a:p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Introduce yourself to the speaker coordinator.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Deliver relevant content that is 100% educational.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Make it easy for the organization.</a:t>
            </a: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a great job.</a:t>
            </a:r>
          </a:p>
        </p:txBody>
      </p:sp>
    </p:spTree>
    <p:extLst>
      <p:ext uri="{BB962C8B-B14F-4D97-AF65-F5344CB8AC3E}">
        <p14:creationId xmlns:p14="http://schemas.microsoft.com/office/powerpoint/2010/main" val="826211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69" y="-2025045"/>
            <a:ext cx="13941630" cy="89226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13596" y="380784"/>
            <a:ext cx="4381488" cy="1598720"/>
          </a:xfrm>
          <a:solidFill>
            <a:srgbClr val="070E2B"/>
          </a:solidFill>
        </p:spPr>
        <p:txBody>
          <a:bodyPr>
            <a:normAutofit/>
          </a:bodyPr>
          <a:lstStyle/>
          <a:p>
            <a:r>
              <a:rPr lang="en-US" sz="4396" b="1" dirty="0"/>
              <a:t>Your Simple Networking Plan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513595" y="2168194"/>
            <a:ext cx="4385060" cy="4476415"/>
          </a:xfrm>
          <a:solidFill>
            <a:srgbClr val="E3CEA3"/>
          </a:solidFill>
        </p:spPr>
        <p:txBody>
          <a:bodyPr>
            <a:normAutofit/>
          </a:bodyPr>
          <a:lstStyle/>
          <a:p>
            <a:pPr marL="285486" indent="-285486">
              <a:buFont typeface="Arial" panose="020B0604020202020204" pitchFamily="34" charset="0"/>
              <a:buChar char="•"/>
            </a:pPr>
            <a:endParaRPr lang="en-US" sz="2398" dirty="0"/>
          </a:p>
          <a:p>
            <a:pPr marL="456777" indent="-456777">
              <a:buAutoNum type="arabicPeriod"/>
            </a:pPr>
            <a:r>
              <a:rPr lang="en-US" sz="2398" dirty="0"/>
              <a:t>Target the right organizations.</a:t>
            </a:r>
          </a:p>
          <a:p>
            <a:pPr marL="456777" indent="-456777">
              <a:buAutoNum type="arabicPeriod"/>
            </a:pPr>
            <a:r>
              <a:rPr lang="en-US" sz="2398" dirty="0"/>
              <a:t>Nail your Lobby Speech.</a:t>
            </a:r>
          </a:p>
          <a:p>
            <a:pPr marL="456777" indent="-456777">
              <a:buAutoNum type="arabicPeriod"/>
            </a:pPr>
            <a:r>
              <a:rPr lang="en-US" sz="2398" dirty="0"/>
              <a:t>Speak and lead.</a:t>
            </a:r>
          </a:p>
          <a:p>
            <a:pPr marL="456777" indent="-456777">
              <a:buAutoNum type="arabicPeriod"/>
            </a:pPr>
            <a:r>
              <a:rPr lang="en-US" sz="2398" dirty="0"/>
              <a:t>Follow-up.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Impactful meetings.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Maintain.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Private Group.</a:t>
            </a:r>
            <a:endParaRPr lang="en-US" dirty="0">
              <a:solidFill>
                <a:srgbClr val="E3CEA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4780" y="2323312"/>
            <a:ext cx="2465147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4219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524000" y="3652887"/>
            <a:ext cx="5910470" cy="3007150"/>
          </a:xfrm>
          <a:solidFill>
            <a:srgbClr val="E3CEA3"/>
          </a:solidFill>
        </p:spPr>
        <p:txBody>
          <a:bodyPr>
            <a:normAutofit/>
          </a:bodyPr>
          <a:lstStyle/>
          <a:p>
            <a:r>
              <a:rPr lang="en-US" dirty="0"/>
              <a:t>Modern Day Networking</a:t>
            </a:r>
          </a:p>
          <a:p>
            <a:r>
              <a:rPr lang="en-US" sz="2400" dirty="0"/>
              <a:t>June 12</a:t>
            </a:r>
            <a:r>
              <a:rPr lang="en-US" sz="2400" baseline="30000" dirty="0"/>
              <a:t>th</a:t>
            </a:r>
            <a:r>
              <a:rPr lang="en-US" sz="2400" dirty="0"/>
              <a:t>, 2018</a:t>
            </a:r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E8B219-9019-4D63-93DC-6700117DAA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329" y="3618998"/>
            <a:ext cx="3000671" cy="3041039"/>
          </a:xfrm>
          <a:prstGeom prst="rect">
            <a:avLst/>
          </a:prstGeom>
          <a:effectLst>
            <a:outerShdw blurRad="101600" dist="762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99938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69077"/>
            <a:ext cx="12192000" cy="646331"/>
          </a:xfrm>
          <a:prstGeom prst="rect">
            <a:avLst/>
          </a:prstGeom>
          <a:solidFill>
            <a:srgbClr val="E3CEA3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the difference between socializing and networking?</a:t>
            </a:r>
          </a:p>
        </p:txBody>
      </p:sp>
    </p:spTree>
    <p:extLst>
      <p:ext uri="{BB962C8B-B14F-4D97-AF65-F5344CB8AC3E}">
        <p14:creationId xmlns:p14="http://schemas.microsoft.com/office/powerpoint/2010/main" val="2792793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picture containing person, man, cellphone, sky&#10;&#10;Description generated with very high confidence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b="91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Freeform 49">
            <a:extLst>
              <a:ext uri="{FF2B5EF4-FFF2-40B4-BE49-F238E27FC236}">
                <a16:creationId xmlns:a16="http://schemas.microsoft.com/office/drawing/2014/main" id="{D227D8FB-85E6-4F0E-9F9E-A85A9E7DC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335576" y="-399378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5991BFE-2E28-42F0-ABB2-4AA495629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562" y="0"/>
            <a:ext cx="6097438" cy="5298683"/>
          </a:xfrm>
          <a:custGeom>
            <a:avLst/>
            <a:gdLst>
              <a:gd name="connsiteX0" fmla="*/ 744562 w 6097438"/>
              <a:gd name="connsiteY0" fmla="*/ 0 h 5298683"/>
              <a:gd name="connsiteX1" fmla="*/ 5209260 w 6097438"/>
              <a:gd name="connsiteY1" fmla="*/ 0 h 5298683"/>
              <a:gd name="connsiteX2" fmla="*/ 5384861 w 6097438"/>
              <a:gd name="connsiteY2" fmla="*/ 193210 h 5298683"/>
              <a:gd name="connsiteX3" fmla="*/ 6097438 w 6097438"/>
              <a:gd name="connsiteY3" fmla="*/ 2178155 h 5298683"/>
              <a:gd name="connsiteX4" fmla="*/ 2976911 w 6097438"/>
              <a:gd name="connsiteY4" fmla="*/ 5298683 h 5298683"/>
              <a:gd name="connsiteX5" fmla="*/ 101610 w 6097438"/>
              <a:gd name="connsiteY5" fmla="*/ 3392805 h 5298683"/>
              <a:gd name="connsiteX6" fmla="*/ 0 w 6097438"/>
              <a:gd name="connsiteY6" fmla="*/ 3115184 h 5298683"/>
              <a:gd name="connsiteX7" fmla="*/ 0 w 6097438"/>
              <a:gd name="connsiteY7" fmla="*/ 1241127 h 5298683"/>
              <a:gd name="connsiteX8" fmla="*/ 101610 w 6097438"/>
              <a:gd name="connsiteY8" fmla="*/ 963506 h 5298683"/>
              <a:gd name="connsiteX9" fmla="*/ 568961 w 6097438"/>
              <a:gd name="connsiteY9" fmla="*/ 193210 h 529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7438" h="5298683">
                <a:moveTo>
                  <a:pt x="744562" y="0"/>
                </a:moveTo>
                <a:lnTo>
                  <a:pt x="5209260" y="0"/>
                </a:lnTo>
                <a:lnTo>
                  <a:pt x="5384861" y="193210"/>
                </a:lnTo>
                <a:cubicBezTo>
                  <a:pt x="5830023" y="732621"/>
                  <a:pt x="6097438" y="1424159"/>
                  <a:pt x="6097438" y="2178155"/>
                </a:cubicBezTo>
                <a:cubicBezTo>
                  <a:pt x="6097438" y="3901575"/>
                  <a:pt x="4700330" y="5298683"/>
                  <a:pt x="2976911" y="5298683"/>
                </a:cubicBezTo>
                <a:cubicBezTo>
                  <a:pt x="1684346" y="5298683"/>
                  <a:pt x="575332" y="4512810"/>
                  <a:pt x="101610" y="3392805"/>
                </a:cubicBezTo>
                <a:lnTo>
                  <a:pt x="0" y="3115184"/>
                </a:lnTo>
                <a:lnTo>
                  <a:pt x="0" y="1241127"/>
                </a:lnTo>
                <a:lnTo>
                  <a:pt x="101610" y="963506"/>
                </a:lnTo>
                <a:cubicBezTo>
                  <a:pt x="220041" y="683504"/>
                  <a:pt x="378177" y="424387"/>
                  <a:pt x="568961" y="19321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6058" y="3120572"/>
            <a:ext cx="422365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968162" y="425148"/>
            <a:ext cx="4435713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Follow-up 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968163" y="1614309"/>
            <a:ext cx="4435712" cy="246130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0">
              <a:buNone/>
            </a:pPr>
            <a:endParaRPr lang="en-US" sz="1800" dirty="0"/>
          </a:p>
          <a:p>
            <a:pPr marL="74295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Block off follow-up time.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Connect on LinkedIn ASAP.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9699019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169077"/>
            <a:ext cx="12192000" cy="646331"/>
          </a:xfrm>
          <a:prstGeom prst="rect">
            <a:avLst/>
          </a:prstGeom>
          <a:solidFill>
            <a:srgbClr val="E3CEA3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What’s the best time to follow-up from a networking event?</a:t>
            </a:r>
          </a:p>
        </p:txBody>
      </p:sp>
    </p:spTree>
    <p:extLst>
      <p:ext uri="{BB962C8B-B14F-4D97-AF65-F5344CB8AC3E}">
        <p14:creationId xmlns:p14="http://schemas.microsoft.com/office/powerpoint/2010/main" val="33999560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ontent Placeholder 13" descr="A picture containing person, man, cellphone, sky&#10;&#10;Description generated with very high confidence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9" b="919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9" name="Freeform 49">
            <a:extLst>
              <a:ext uri="{FF2B5EF4-FFF2-40B4-BE49-F238E27FC236}">
                <a16:creationId xmlns:a16="http://schemas.microsoft.com/office/drawing/2014/main" id="{D227D8FB-85E6-4F0E-9F9E-A85A9E7DC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335576" y="-399378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45991BFE-2E28-42F0-ABB2-4AA495629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562" y="0"/>
            <a:ext cx="6097438" cy="5298683"/>
          </a:xfrm>
          <a:custGeom>
            <a:avLst/>
            <a:gdLst>
              <a:gd name="connsiteX0" fmla="*/ 744562 w 6097438"/>
              <a:gd name="connsiteY0" fmla="*/ 0 h 5298683"/>
              <a:gd name="connsiteX1" fmla="*/ 5209260 w 6097438"/>
              <a:gd name="connsiteY1" fmla="*/ 0 h 5298683"/>
              <a:gd name="connsiteX2" fmla="*/ 5384861 w 6097438"/>
              <a:gd name="connsiteY2" fmla="*/ 193210 h 5298683"/>
              <a:gd name="connsiteX3" fmla="*/ 6097438 w 6097438"/>
              <a:gd name="connsiteY3" fmla="*/ 2178155 h 5298683"/>
              <a:gd name="connsiteX4" fmla="*/ 2976911 w 6097438"/>
              <a:gd name="connsiteY4" fmla="*/ 5298683 h 5298683"/>
              <a:gd name="connsiteX5" fmla="*/ 101610 w 6097438"/>
              <a:gd name="connsiteY5" fmla="*/ 3392805 h 5298683"/>
              <a:gd name="connsiteX6" fmla="*/ 0 w 6097438"/>
              <a:gd name="connsiteY6" fmla="*/ 3115184 h 5298683"/>
              <a:gd name="connsiteX7" fmla="*/ 0 w 6097438"/>
              <a:gd name="connsiteY7" fmla="*/ 1241127 h 5298683"/>
              <a:gd name="connsiteX8" fmla="*/ 101610 w 6097438"/>
              <a:gd name="connsiteY8" fmla="*/ 963506 h 5298683"/>
              <a:gd name="connsiteX9" fmla="*/ 568961 w 6097438"/>
              <a:gd name="connsiteY9" fmla="*/ 193210 h 529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7438" h="5298683">
                <a:moveTo>
                  <a:pt x="744562" y="0"/>
                </a:moveTo>
                <a:lnTo>
                  <a:pt x="5209260" y="0"/>
                </a:lnTo>
                <a:lnTo>
                  <a:pt x="5384861" y="193210"/>
                </a:lnTo>
                <a:cubicBezTo>
                  <a:pt x="5830023" y="732621"/>
                  <a:pt x="6097438" y="1424159"/>
                  <a:pt x="6097438" y="2178155"/>
                </a:cubicBezTo>
                <a:cubicBezTo>
                  <a:pt x="6097438" y="3901575"/>
                  <a:pt x="4700330" y="5298683"/>
                  <a:pt x="2976911" y="5298683"/>
                </a:cubicBezTo>
                <a:cubicBezTo>
                  <a:pt x="1684346" y="5298683"/>
                  <a:pt x="575332" y="4512810"/>
                  <a:pt x="101610" y="3392805"/>
                </a:cubicBezTo>
                <a:lnTo>
                  <a:pt x="0" y="3115184"/>
                </a:lnTo>
                <a:lnTo>
                  <a:pt x="0" y="1241127"/>
                </a:lnTo>
                <a:lnTo>
                  <a:pt x="101610" y="963506"/>
                </a:lnTo>
                <a:cubicBezTo>
                  <a:pt x="220041" y="683504"/>
                  <a:pt x="378177" y="424387"/>
                  <a:pt x="568961" y="19321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06058" y="3120572"/>
            <a:ext cx="4223657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968163" y="425148"/>
            <a:ext cx="4435712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/>
                </a:solidFill>
              </a:rPr>
              <a:t>Follow-up  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968163" y="1614309"/>
            <a:ext cx="4435712" cy="246130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285750" indent="0">
              <a:buNone/>
            </a:pPr>
            <a:endParaRPr lang="en-US" sz="1800" dirty="0"/>
          </a:p>
          <a:p>
            <a:pPr marL="74295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Block off follow-up time.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Connect on LinkedIn ASAP.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Wait two days.</a:t>
            </a:r>
          </a:p>
          <a:p>
            <a:pPr marL="742950" indent="-4572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Have a reason for the follow-up.</a:t>
            </a:r>
          </a:p>
          <a:p>
            <a:pPr marL="742950" indent="-457200">
              <a:buFont typeface="+mj-lt"/>
              <a:buAutoNum type="arabicPeriod"/>
            </a:pPr>
            <a:endParaRPr lang="en-US" sz="2400" dirty="0">
              <a:solidFill>
                <a:schemeClr val="bg1"/>
              </a:solidFill>
            </a:endParaRP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909351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69" y="-2025045"/>
            <a:ext cx="13941630" cy="89226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13596" y="380784"/>
            <a:ext cx="4381488" cy="1598720"/>
          </a:xfrm>
          <a:solidFill>
            <a:srgbClr val="070E2B"/>
          </a:solidFill>
        </p:spPr>
        <p:txBody>
          <a:bodyPr>
            <a:normAutofit/>
          </a:bodyPr>
          <a:lstStyle/>
          <a:p>
            <a:r>
              <a:rPr lang="en-US" sz="4396" b="1" dirty="0"/>
              <a:t>Your Simple Networking Plan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513595" y="2168194"/>
            <a:ext cx="4385060" cy="4476415"/>
          </a:xfrm>
          <a:solidFill>
            <a:srgbClr val="E3CEA3"/>
          </a:solidFill>
        </p:spPr>
        <p:txBody>
          <a:bodyPr>
            <a:normAutofit/>
          </a:bodyPr>
          <a:lstStyle/>
          <a:p>
            <a:pPr marL="285486" indent="-285486">
              <a:buFont typeface="Arial" panose="020B0604020202020204" pitchFamily="34" charset="0"/>
              <a:buChar char="•"/>
            </a:pPr>
            <a:endParaRPr lang="en-US" sz="2398" dirty="0"/>
          </a:p>
          <a:p>
            <a:pPr marL="456777" indent="-456777">
              <a:buAutoNum type="arabicPeriod"/>
            </a:pPr>
            <a:r>
              <a:rPr lang="en-US" sz="2398" dirty="0"/>
              <a:t>Target the right organizations.</a:t>
            </a:r>
          </a:p>
          <a:p>
            <a:pPr marL="456777" indent="-456777">
              <a:buAutoNum type="arabicPeriod"/>
            </a:pPr>
            <a:r>
              <a:rPr lang="en-US" sz="2398" dirty="0"/>
              <a:t>Nail your Lobby Speech.</a:t>
            </a:r>
          </a:p>
          <a:p>
            <a:pPr marL="456777" indent="-456777">
              <a:buAutoNum type="arabicPeriod"/>
            </a:pPr>
            <a:r>
              <a:rPr lang="en-US" sz="2398" dirty="0"/>
              <a:t>Speak and lead.</a:t>
            </a:r>
          </a:p>
          <a:p>
            <a:pPr marL="456777" indent="-456777">
              <a:buAutoNum type="arabicPeriod"/>
            </a:pPr>
            <a:r>
              <a:rPr lang="en-US" sz="2398" dirty="0"/>
              <a:t>Follow-up.</a:t>
            </a:r>
          </a:p>
          <a:p>
            <a:pPr marL="456777" indent="-456777">
              <a:buAutoNum type="arabicPeriod"/>
            </a:pPr>
            <a:r>
              <a:rPr lang="en-US" sz="2398" dirty="0"/>
              <a:t>Personal meetings.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Maintain.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Private Group.</a:t>
            </a:r>
            <a:endParaRPr lang="en-US" dirty="0">
              <a:solidFill>
                <a:srgbClr val="E3CEA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4780" y="2323312"/>
            <a:ext cx="2465147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95801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A person sitting at a table with a cup of coffee&#10;&#10;Description generated with very high confidence">
            <a:extLst>
              <a:ext uri="{FF2B5EF4-FFF2-40B4-BE49-F238E27FC236}">
                <a16:creationId xmlns:a16="http://schemas.microsoft.com/office/drawing/2014/main" id="{25D13BE3-0151-4709-B15D-8530C0278C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85" b="646"/>
          <a:stretch/>
        </p:blipFill>
        <p:spPr>
          <a:xfrm>
            <a:off x="5638" y="3182"/>
            <a:ext cx="12180722" cy="6851647"/>
          </a:xfrm>
          <a:prstGeom prst="rect">
            <a:avLst/>
          </a:pr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5640" y="1000425"/>
            <a:ext cx="6011606" cy="585440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355" tIns="45678" rIns="91355" bIns="45678" rtlCol="0" anchor="t">
            <a:normAutofit/>
          </a:bodyPr>
          <a:lstStyle/>
          <a:p>
            <a:pPr algn="ctr" defTabSz="913554">
              <a:spcAft>
                <a:spcPts val="999"/>
              </a:spcAft>
              <a:buClr>
                <a:prstClr val="black"/>
              </a:buClr>
              <a:buSzPct val="100000"/>
            </a:pPr>
            <a:endParaRPr lang="en-US" sz="1599" cap="all">
              <a:solidFill>
                <a:prstClr val="black"/>
              </a:solidFill>
              <a:latin typeface="Verdana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0E3A342-4D61-4E3F-AF90-1AB42AEB96C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90575" y="3337224"/>
            <a:ext cx="934555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35AE2B-A3C4-45A5-9930-15D8167A6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4432" y="1915351"/>
            <a:ext cx="4200248" cy="134151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Personal Meetings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58A4B15-20F1-4DD3-865F-C1A05F1629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2744" y="3489251"/>
            <a:ext cx="5426458" cy="3161763"/>
          </a:xfrm>
          <a:solidFill>
            <a:srgbClr val="070E2B">
              <a:alpha val="60000"/>
            </a:srgbClr>
          </a:solidFill>
        </p:spPr>
        <p:txBody>
          <a:bodyPr anchor="ctr">
            <a:normAutofit/>
          </a:bodyPr>
          <a:lstStyle/>
          <a:p>
            <a:r>
              <a:rPr lang="en-US" sz="2398" dirty="0">
                <a:solidFill>
                  <a:schemeClr val="bg1"/>
                </a:solidFill>
              </a:rPr>
              <a:t>Candid and transparent.</a:t>
            </a:r>
          </a:p>
          <a:p>
            <a:r>
              <a:rPr lang="en-US" sz="2398" dirty="0">
                <a:solidFill>
                  <a:schemeClr val="bg1"/>
                </a:solidFill>
              </a:rPr>
              <a:t>Don’t use terms like “you scratch my back and I’ll scratch yours”.</a:t>
            </a:r>
          </a:p>
          <a:p>
            <a:r>
              <a:rPr lang="en-US" sz="2398" dirty="0">
                <a:solidFill>
                  <a:schemeClr val="bg1"/>
                </a:solidFill>
              </a:rPr>
              <a:t>Let them know your sweet spot.</a:t>
            </a:r>
          </a:p>
          <a:p>
            <a:r>
              <a:rPr lang="en-US" sz="2398" dirty="0">
                <a:solidFill>
                  <a:schemeClr val="bg1"/>
                </a:solidFill>
              </a:rPr>
              <a:t>Pick up the tab.</a:t>
            </a:r>
          </a:p>
          <a:p>
            <a:r>
              <a:rPr lang="en-US" sz="2398" dirty="0">
                <a:solidFill>
                  <a:schemeClr val="bg1"/>
                </a:solidFill>
              </a:rPr>
              <a:t>Cut your losses.</a:t>
            </a:r>
          </a:p>
        </p:txBody>
      </p:sp>
    </p:spTree>
    <p:extLst>
      <p:ext uri="{BB962C8B-B14F-4D97-AF65-F5344CB8AC3E}">
        <p14:creationId xmlns:p14="http://schemas.microsoft.com/office/powerpoint/2010/main" val="109609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69" y="-2025045"/>
            <a:ext cx="13941630" cy="89226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13596" y="380784"/>
            <a:ext cx="4381488" cy="1598720"/>
          </a:xfrm>
          <a:solidFill>
            <a:srgbClr val="070E2B"/>
          </a:solidFill>
        </p:spPr>
        <p:txBody>
          <a:bodyPr>
            <a:normAutofit/>
          </a:bodyPr>
          <a:lstStyle/>
          <a:p>
            <a:r>
              <a:rPr lang="en-US" sz="4396" b="1" dirty="0"/>
              <a:t>Your Simple Networking Plan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513595" y="2168194"/>
            <a:ext cx="4385060" cy="4476415"/>
          </a:xfrm>
          <a:solidFill>
            <a:srgbClr val="E3CEA3"/>
          </a:solidFill>
        </p:spPr>
        <p:txBody>
          <a:bodyPr>
            <a:normAutofit/>
          </a:bodyPr>
          <a:lstStyle/>
          <a:p>
            <a:pPr marL="285486" indent="-285486">
              <a:buFont typeface="Arial" panose="020B0604020202020204" pitchFamily="34" charset="0"/>
              <a:buChar char="•"/>
            </a:pPr>
            <a:endParaRPr lang="en-US" sz="2398" dirty="0"/>
          </a:p>
          <a:p>
            <a:pPr marL="456777" indent="-456777">
              <a:buAutoNum type="arabicPeriod"/>
            </a:pPr>
            <a:r>
              <a:rPr lang="en-US" sz="2398" dirty="0"/>
              <a:t>Target the right organizations.</a:t>
            </a:r>
          </a:p>
          <a:p>
            <a:pPr marL="456777" indent="-456777">
              <a:buAutoNum type="arabicPeriod"/>
            </a:pPr>
            <a:r>
              <a:rPr lang="en-US" sz="2398" dirty="0"/>
              <a:t>Nail your Lobby Speech.</a:t>
            </a:r>
          </a:p>
          <a:p>
            <a:pPr marL="456777" indent="-456777">
              <a:buAutoNum type="arabicPeriod"/>
            </a:pPr>
            <a:r>
              <a:rPr lang="en-US" sz="2398" dirty="0"/>
              <a:t>Speak and lead.</a:t>
            </a:r>
          </a:p>
          <a:p>
            <a:pPr marL="456777" indent="-456777">
              <a:buAutoNum type="arabicPeriod"/>
            </a:pPr>
            <a:r>
              <a:rPr lang="en-US" sz="2398" dirty="0"/>
              <a:t>Follow-up.</a:t>
            </a:r>
          </a:p>
          <a:p>
            <a:pPr marL="456777" indent="-456777">
              <a:buAutoNum type="arabicPeriod"/>
            </a:pPr>
            <a:r>
              <a:rPr lang="en-US" sz="2398" dirty="0"/>
              <a:t>Personal meetings.</a:t>
            </a:r>
          </a:p>
          <a:p>
            <a:pPr marL="456777" indent="-456777">
              <a:buAutoNum type="arabicPeriod"/>
            </a:pPr>
            <a:r>
              <a:rPr lang="en-US" sz="2398" dirty="0"/>
              <a:t>Maintain.</a:t>
            </a:r>
          </a:p>
          <a:p>
            <a:pPr marL="456777" indent="-456777">
              <a:buAutoNum type="arabicPeriod"/>
            </a:pPr>
            <a:r>
              <a:rPr lang="en-US" sz="2398" dirty="0">
                <a:solidFill>
                  <a:srgbClr val="E3CEA3"/>
                </a:solidFill>
              </a:rPr>
              <a:t>Private Group.</a:t>
            </a:r>
            <a:endParaRPr lang="en-US" dirty="0">
              <a:solidFill>
                <a:srgbClr val="E3CEA3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4780" y="2323312"/>
            <a:ext cx="2465147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724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standing in front of a computer&#10;&#10;Description generated with high confidence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51315" y="2322286"/>
            <a:ext cx="2467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51314" y="2322286"/>
            <a:ext cx="312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0243" y="632990"/>
            <a:ext cx="3633222" cy="104340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 dirty="0"/>
              <a:t>Maintain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20242" y="1774372"/>
            <a:ext cx="4062642" cy="27540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Be proactive in offering help and connections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Random texts / emails / tweets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400" dirty="0"/>
              <a:t>2 Letters / week</a:t>
            </a:r>
          </a:p>
          <a:p>
            <a:pPr marL="57150"/>
            <a:endParaRPr lang="en-US" sz="24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330803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69" y="-2025045"/>
            <a:ext cx="13941630" cy="89226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13596" y="380784"/>
            <a:ext cx="4381488" cy="1598720"/>
          </a:xfrm>
          <a:solidFill>
            <a:srgbClr val="070E2B"/>
          </a:solidFill>
        </p:spPr>
        <p:txBody>
          <a:bodyPr>
            <a:normAutofit/>
          </a:bodyPr>
          <a:lstStyle/>
          <a:p>
            <a:r>
              <a:rPr lang="en-US" sz="4396" b="1" dirty="0"/>
              <a:t>Your Simple Networking Plan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513595" y="2168194"/>
            <a:ext cx="4385060" cy="4476415"/>
          </a:xfrm>
          <a:solidFill>
            <a:srgbClr val="E3CEA3"/>
          </a:solidFill>
        </p:spPr>
        <p:txBody>
          <a:bodyPr>
            <a:normAutofit/>
          </a:bodyPr>
          <a:lstStyle/>
          <a:p>
            <a:pPr marL="285486" indent="-285486">
              <a:buFont typeface="Arial" panose="020B0604020202020204" pitchFamily="34" charset="0"/>
              <a:buChar char="•"/>
            </a:pPr>
            <a:endParaRPr lang="en-US" sz="2398" dirty="0"/>
          </a:p>
          <a:p>
            <a:pPr marL="456777" indent="-456777">
              <a:buAutoNum type="arabicPeriod"/>
            </a:pPr>
            <a:r>
              <a:rPr lang="en-US" sz="2398" dirty="0"/>
              <a:t>Target the right organizations.</a:t>
            </a:r>
          </a:p>
          <a:p>
            <a:pPr marL="456777" indent="-456777">
              <a:buAutoNum type="arabicPeriod"/>
            </a:pPr>
            <a:r>
              <a:rPr lang="en-US" sz="2398" dirty="0"/>
              <a:t>Nail your Lobby Speech.</a:t>
            </a:r>
          </a:p>
          <a:p>
            <a:pPr marL="456777" indent="-456777">
              <a:buAutoNum type="arabicPeriod"/>
            </a:pPr>
            <a:r>
              <a:rPr lang="en-US" sz="2398" dirty="0"/>
              <a:t>Speak and lead.</a:t>
            </a:r>
          </a:p>
          <a:p>
            <a:pPr marL="456777" indent="-456777">
              <a:buAutoNum type="arabicPeriod"/>
            </a:pPr>
            <a:r>
              <a:rPr lang="en-US" sz="2398" dirty="0"/>
              <a:t>Follow-up.</a:t>
            </a:r>
          </a:p>
          <a:p>
            <a:pPr marL="456777" indent="-456777">
              <a:buAutoNum type="arabicPeriod"/>
            </a:pPr>
            <a:r>
              <a:rPr lang="en-US" sz="2398" dirty="0"/>
              <a:t>Personal meetings.</a:t>
            </a:r>
          </a:p>
          <a:p>
            <a:pPr marL="456777" indent="-456777">
              <a:buAutoNum type="arabicPeriod"/>
            </a:pPr>
            <a:r>
              <a:rPr lang="en-US" sz="2398" dirty="0"/>
              <a:t>Maintain.</a:t>
            </a:r>
          </a:p>
          <a:p>
            <a:pPr marL="456777" indent="-456777">
              <a:buAutoNum type="arabicPeriod"/>
            </a:pPr>
            <a:r>
              <a:rPr lang="en-US" sz="2398" dirty="0"/>
              <a:t>Private Group.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54780" y="2323312"/>
            <a:ext cx="2465147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4730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person, indoor, table&#10;&#10;Description generated with very high confidence">
            <a:extLst>
              <a:ext uri="{FF2B5EF4-FFF2-40B4-BE49-F238E27FC236}">
                <a16:creationId xmlns:a16="http://schemas.microsoft.com/office/drawing/2014/main" id="{D2F10069-ADF4-4B4C-92F9-DBBC58D31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4" b="141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Freeform 49">
            <a:extLst>
              <a:ext uri="{FF2B5EF4-FFF2-40B4-BE49-F238E27FC236}">
                <a16:creationId xmlns:a16="http://schemas.microsoft.com/office/drawing/2014/main" id="{D227D8FB-85E6-4F0E-9F9E-A85A9E7DC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6335576" y="-399378"/>
            <a:ext cx="5478085" cy="6276841"/>
          </a:xfrm>
          <a:custGeom>
            <a:avLst/>
            <a:gdLst>
              <a:gd name="connsiteX0" fmla="*/ 2178155 w 5478085"/>
              <a:gd name="connsiteY0" fmla="*/ 0 h 6276841"/>
              <a:gd name="connsiteX1" fmla="*/ 5478085 w 5478085"/>
              <a:gd name="connsiteY1" fmla="*/ 3299930 h 6276841"/>
              <a:gd name="connsiteX2" fmla="*/ 3751098 w 5478085"/>
              <a:gd name="connsiteY2" fmla="*/ 6201577 h 6276841"/>
              <a:gd name="connsiteX3" fmla="*/ 3594858 w 5478085"/>
              <a:gd name="connsiteY3" fmla="*/ 6276841 h 6276841"/>
              <a:gd name="connsiteX4" fmla="*/ 761453 w 5478085"/>
              <a:gd name="connsiteY4" fmla="*/ 6276841 h 6276841"/>
              <a:gd name="connsiteX5" fmla="*/ 605213 w 5478085"/>
              <a:gd name="connsiteY5" fmla="*/ 6201577 h 6276841"/>
              <a:gd name="connsiteX6" fmla="*/ 79093 w 5478085"/>
              <a:gd name="connsiteY6" fmla="*/ 5846317 h 6276841"/>
              <a:gd name="connsiteX7" fmla="*/ 0 w 5478085"/>
              <a:gd name="connsiteY7" fmla="*/ 5774432 h 6276841"/>
              <a:gd name="connsiteX8" fmla="*/ 0 w 5478085"/>
              <a:gd name="connsiteY8" fmla="*/ 825429 h 6276841"/>
              <a:gd name="connsiteX9" fmla="*/ 79093 w 5478085"/>
              <a:gd name="connsiteY9" fmla="*/ 753544 h 6276841"/>
              <a:gd name="connsiteX10" fmla="*/ 2178155 w 5478085"/>
              <a:gd name="connsiteY10" fmla="*/ 0 h 6276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chemeClr val="bg1">
              <a:alpha val="50000"/>
            </a:schemeClr>
          </a:solidFill>
          <a:ln w="317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5991BFE-2E28-42F0-ABB2-4AA495629B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562" y="0"/>
            <a:ext cx="6097438" cy="5298683"/>
          </a:xfrm>
          <a:custGeom>
            <a:avLst/>
            <a:gdLst>
              <a:gd name="connsiteX0" fmla="*/ 744562 w 6097438"/>
              <a:gd name="connsiteY0" fmla="*/ 0 h 5298683"/>
              <a:gd name="connsiteX1" fmla="*/ 5209260 w 6097438"/>
              <a:gd name="connsiteY1" fmla="*/ 0 h 5298683"/>
              <a:gd name="connsiteX2" fmla="*/ 5384861 w 6097438"/>
              <a:gd name="connsiteY2" fmla="*/ 193210 h 5298683"/>
              <a:gd name="connsiteX3" fmla="*/ 6097438 w 6097438"/>
              <a:gd name="connsiteY3" fmla="*/ 2178155 h 5298683"/>
              <a:gd name="connsiteX4" fmla="*/ 2976911 w 6097438"/>
              <a:gd name="connsiteY4" fmla="*/ 5298683 h 5298683"/>
              <a:gd name="connsiteX5" fmla="*/ 101610 w 6097438"/>
              <a:gd name="connsiteY5" fmla="*/ 3392805 h 5298683"/>
              <a:gd name="connsiteX6" fmla="*/ 0 w 6097438"/>
              <a:gd name="connsiteY6" fmla="*/ 3115184 h 5298683"/>
              <a:gd name="connsiteX7" fmla="*/ 0 w 6097438"/>
              <a:gd name="connsiteY7" fmla="*/ 1241127 h 5298683"/>
              <a:gd name="connsiteX8" fmla="*/ 101610 w 6097438"/>
              <a:gd name="connsiteY8" fmla="*/ 963506 h 5298683"/>
              <a:gd name="connsiteX9" fmla="*/ 568961 w 6097438"/>
              <a:gd name="connsiteY9" fmla="*/ 193210 h 5298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97438" h="5298683">
                <a:moveTo>
                  <a:pt x="744562" y="0"/>
                </a:moveTo>
                <a:lnTo>
                  <a:pt x="5209260" y="0"/>
                </a:lnTo>
                <a:lnTo>
                  <a:pt x="5384861" y="193210"/>
                </a:lnTo>
                <a:cubicBezTo>
                  <a:pt x="5830023" y="732621"/>
                  <a:pt x="6097438" y="1424159"/>
                  <a:pt x="6097438" y="2178155"/>
                </a:cubicBezTo>
                <a:cubicBezTo>
                  <a:pt x="6097438" y="3901575"/>
                  <a:pt x="4700330" y="5298683"/>
                  <a:pt x="2976911" y="5298683"/>
                </a:cubicBezTo>
                <a:cubicBezTo>
                  <a:pt x="1684346" y="5298683"/>
                  <a:pt x="575332" y="4512810"/>
                  <a:pt x="101610" y="3392805"/>
                </a:cubicBezTo>
                <a:lnTo>
                  <a:pt x="0" y="3115184"/>
                </a:lnTo>
                <a:lnTo>
                  <a:pt x="0" y="1241127"/>
                </a:lnTo>
                <a:lnTo>
                  <a:pt x="101610" y="963506"/>
                </a:lnTo>
                <a:cubicBezTo>
                  <a:pt x="220041" y="683504"/>
                  <a:pt x="378177" y="424387"/>
                  <a:pt x="568961" y="193210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AEEF59-6053-4193-854A-57BC02F90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8163" y="425148"/>
            <a:ext cx="4435712" cy="54581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 defTabSz="914400"/>
            <a:r>
              <a:rPr lang="en-US" sz="3600" dirty="0">
                <a:solidFill>
                  <a:schemeClr val="tx1"/>
                </a:solidFill>
              </a:rPr>
              <a:t>Who?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A24C9-149A-4563-9384-EC80FBF90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68163" y="1107650"/>
            <a:ext cx="4435712" cy="300985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Telecom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IT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HVAC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Office Furniture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Personnel Recruiter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Landscaping</a:t>
            </a:r>
          </a:p>
        </p:txBody>
      </p:sp>
    </p:spTree>
    <p:extLst>
      <p:ext uri="{BB962C8B-B14F-4D97-AF65-F5344CB8AC3E}">
        <p14:creationId xmlns:p14="http://schemas.microsoft.com/office/powerpoint/2010/main" val="22084113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4331-780E-4F77-8E2F-3485A2BF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Modern Winning Sales Process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41D3FF-0180-48FF-AC3C-7F9601850E3D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943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986812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picture containing person, indoor, table&#10;&#10;Description generated with very high confidence">
            <a:extLst>
              <a:ext uri="{FF2B5EF4-FFF2-40B4-BE49-F238E27FC236}">
                <a16:creationId xmlns:a16="http://schemas.microsoft.com/office/drawing/2014/main" id="{D2F10069-ADF4-4B4C-92F9-DBBC58D31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06AEEF59-6053-4193-854A-57BC02F90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1921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/>
            <a:r>
              <a:rPr lang="en-US" sz="3600" dirty="0"/>
              <a:t>How?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A24C9-149A-4563-9384-EC80FBF90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81354" y="3429000"/>
            <a:ext cx="4964662" cy="317647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285750" lvl="0" indent="-28575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Block off time during the ramp-up phase (60 – 90 days).</a:t>
            </a:r>
          </a:p>
          <a:p>
            <a:pPr marL="285750" lvl="0" indent="-28575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Be very, very, very, very selective.</a:t>
            </a:r>
          </a:p>
          <a:p>
            <a:pPr marL="285750" lvl="0" indent="-28575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Meet bi-weekly at scheduled place.</a:t>
            </a:r>
          </a:p>
          <a:p>
            <a:pPr marL="285750" lvl="0" indent="-28575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Establish clear goals and guidelines.</a:t>
            </a:r>
          </a:p>
          <a:p>
            <a:pPr marL="285750" lvl="0" indent="-28575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Run the meetings like a clock and end on time.</a:t>
            </a:r>
          </a:p>
          <a:p>
            <a:pPr marL="285750" lvl="0" indent="-285750" defTabSz="9144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Start a closed LinkedIn group.</a:t>
            </a:r>
          </a:p>
        </p:txBody>
      </p:sp>
    </p:spTree>
    <p:extLst>
      <p:ext uri="{BB962C8B-B14F-4D97-AF65-F5344CB8AC3E}">
        <p14:creationId xmlns:p14="http://schemas.microsoft.com/office/powerpoint/2010/main" val="2590834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B5476-0006-4477-AF45-2CC8E80A5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088" y="69455"/>
            <a:ext cx="6412090" cy="89565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4400" dirty="0">
                <a:solidFill>
                  <a:schemeClr val="tx1"/>
                </a:solidFill>
              </a:rPr>
              <a:t>Guidelines to Private Group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0A2B07-CE3A-4CC0-BB87-4D002FA30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088" y="1083733"/>
            <a:ext cx="6412090" cy="56726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Limit membership to five people (six at the most, but five is preferred).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Document a Purpose.  Not a complex mission statement – just answer “why do we meet?”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Grow slowly.  Start with two or three members.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Create a standard agenda for each meeting.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Rotate the meetings at each other’s offices, with the host providing food / refreshments, and a 30-minute update on their company.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Each person must reveal a hit list – the top five to ten accounts they want to penetrate.  The rest of the group offers help and provides input at each meeting.</a:t>
            </a: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Make it fun </a:t>
            </a:r>
            <a:r>
              <a:rPr lang="en-US" sz="2400">
                <a:solidFill>
                  <a:schemeClr val="bg1"/>
                </a:solidFill>
              </a:rPr>
              <a:t>and personal.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 defTabSz="9144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58278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id="{614A51CC-86C5-48C3-9EAC-1A242FA7F8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75" b="1"/>
          <a:stretch/>
        </p:blipFill>
        <p:spPr>
          <a:xfrm>
            <a:off x="6750141" y="-2"/>
            <a:ext cx="5441859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8976397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269" y="-2025045"/>
            <a:ext cx="13941630" cy="892264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13596" y="380784"/>
            <a:ext cx="4381488" cy="1598720"/>
          </a:xfrm>
          <a:solidFill>
            <a:srgbClr val="070E2B"/>
          </a:solidFill>
        </p:spPr>
        <p:txBody>
          <a:bodyPr>
            <a:normAutofit/>
          </a:bodyPr>
          <a:lstStyle/>
          <a:p>
            <a:r>
              <a:rPr lang="en-US" sz="4396" b="1" dirty="0"/>
              <a:t>Your Simple Networking Plan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7513595" y="2168194"/>
            <a:ext cx="4385060" cy="4476415"/>
          </a:xfrm>
          <a:solidFill>
            <a:srgbClr val="E3CEA3"/>
          </a:solidFill>
        </p:spPr>
        <p:txBody>
          <a:bodyPr>
            <a:normAutofit/>
          </a:bodyPr>
          <a:lstStyle/>
          <a:p>
            <a:pPr marL="285486" indent="-285486">
              <a:buFont typeface="Arial" panose="020B0604020202020204" pitchFamily="34" charset="0"/>
              <a:buChar char="•"/>
            </a:pPr>
            <a:endParaRPr lang="en-US" sz="2398" dirty="0"/>
          </a:p>
          <a:p>
            <a:pPr marL="456777" indent="-456777">
              <a:buAutoNum type="arabicPeriod"/>
            </a:pPr>
            <a:r>
              <a:rPr lang="en-US" sz="2398" dirty="0"/>
              <a:t>Target the right organizations.</a:t>
            </a:r>
          </a:p>
          <a:p>
            <a:pPr marL="456777" indent="-456777">
              <a:buAutoNum type="arabicPeriod"/>
            </a:pPr>
            <a:r>
              <a:rPr lang="en-US" sz="2398" dirty="0"/>
              <a:t>Nail your Lobby Speech.</a:t>
            </a:r>
          </a:p>
          <a:p>
            <a:pPr marL="456777" indent="-456777">
              <a:buAutoNum type="arabicPeriod"/>
            </a:pPr>
            <a:r>
              <a:rPr lang="en-US" sz="2398" dirty="0"/>
              <a:t>Speak and lead.</a:t>
            </a:r>
          </a:p>
          <a:p>
            <a:pPr marL="456777" indent="-456777">
              <a:buAutoNum type="arabicPeriod"/>
            </a:pPr>
            <a:r>
              <a:rPr lang="en-US" sz="2398" dirty="0"/>
              <a:t>Follow-up.</a:t>
            </a:r>
          </a:p>
          <a:p>
            <a:pPr marL="456777" indent="-456777">
              <a:buAutoNum type="arabicPeriod"/>
            </a:pPr>
            <a:r>
              <a:rPr lang="en-US" sz="2398" dirty="0"/>
              <a:t>Personal meetings.</a:t>
            </a:r>
          </a:p>
          <a:p>
            <a:pPr marL="456777" indent="-456777">
              <a:buAutoNum type="arabicPeriod"/>
            </a:pPr>
            <a:r>
              <a:rPr lang="en-US" sz="2398" dirty="0"/>
              <a:t>Maintain.</a:t>
            </a:r>
          </a:p>
          <a:p>
            <a:pPr marL="456777" indent="-456777">
              <a:buAutoNum type="arabicPeriod"/>
            </a:pPr>
            <a:r>
              <a:rPr lang="en-US" sz="2398" dirty="0"/>
              <a:t>Private Group.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54780" y="2323312"/>
            <a:ext cx="2465147" cy="6456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  <a:p>
            <a:pPr defTabSz="913554">
              <a:defRPr/>
            </a:pPr>
            <a:endParaRPr lang="en-US" sz="1798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5333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, indoor, woman&#10;&#10;Description generated with very high confidence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41" b="10689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1" name="Freeform 5">
            <a:extLst>
              <a:ext uri="{FF2B5EF4-FFF2-40B4-BE49-F238E27FC236}">
                <a16:creationId xmlns:a16="http://schemas.microsoft.com/office/drawing/2014/main" id="{3CD9DF72-87A3-404E-A828-84CBF11A83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  <a:ex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E3A342-4D61-4E3F-AF90-1AB42AEB96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2354780" y="2323312"/>
            <a:ext cx="2465147" cy="722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554">
              <a:spcAft>
                <a:spcPts val="600"/>
              </a:spcAft>
              <a:defRPr/>
            </a:pPr>
            <a:endParaRPr lang="en-US" sz="1798">
              <a:solidFill>
                <a:prstClr val="black"/>
              </a:solidFill>
              <a:latin typeface="Calibri" panose="020F0502020204030204"/>
            </a:endParaRPr>
          </a:p>
          <a:p>
            <a:pPr defTabSz="913554">
              <a:spcAft>
                <a:spcPts val="600"/>
              </a:spcAft>
              <a:defRPr/>
            </a:pPr>
            <a:endParaRPr lang="en-US" sz="1798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09448" y="1913950"/>
            <a:ext cx="4204137" cy="134275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r>
              <a:rPr lang="en-US" sz="3600" b="1" dirty="0"/>
              <a:t>Your Simple Networking Plan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>
          <a:xfrm>
            <a:off x="525516" y="3417573"/>
            <a:ext cx="4593021" cy="3157622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marL="456777" indent="-228600" defTabSz="914400">
              <a:buFont typeface="Arial" panose="020B0604020202020204" pitchFamily="34" charset="0"/>
              <a:buChar char="•"/>
            </a:pPr>
            <a:r>
              <a:rPr lang="en-US" sz="2400" dirty="0"/>
              <a:t>Target the right organizations.</a:t>
            </a:r>
          </a:p>
          <a:p>
            <a:pPr marL="456777" indent="-228600" defTabSz="914400">
              <a:buFont typeface="Arial" panose="020B0604020202020204" pitchFamily="34" charset="0"/>
              <a:buChar char="•"/>
            </a:pPr>
            <a:r>
              <a:rPr lang="en-US" sz="2400" dirty="0"/>
              <a:t>Nail your Lobby Speech.</a:t>
            </a:r>
          </a:p>
          <a:p>
            <a:pPr marL="456777" indent="-228600" defTabSz="914400">
              <a:buFont typeface="Arial" panose="020B0604020202020204" pitchFamily="34" charset="0"/>
              <a:buChar char="•"/>
            </a:pPr>
            <a:r>
              <a:rPr lang="en-US" sz="2400" dirty="0"/>
              <a:t>Speak and lead.</a:t>
            </a:r>
          </a:p>
          <a:p>
            <a:pPr marL="456777" indent="-228600" defTabSz="914400">
              <a:buFont typeface="Arial" panose="020B0604020202020204" pitchFamily="34" charset="0"/>
              <a:buChar char="•"/>
            </a:pPr>
            <a:r>
              <a:rPr lang="en-US" sz="2400" dirty="0"/>
              <a:t>Follow-up.</a:t>
            </a:r>
          </a:p>
          <a:p>
            <a:pPr marL="456777" indent="-228600" defTabSz="914400">
              <a:buFont typeface="Arial" panose="020B0604020202020204" pitchFamily="34" charset="0"/>
              <a:buChar char="•"/>
            </a:pPr>
            <a:r>
              <a:rPr lang="en-US" sz="2398" dirty="0"/>
              <a:t>Personal</a:t>
            </a:r>
            <a:r>
              <a:rPr lang="en-US" sz="2400" dirty="0"/>
              <a:t> meetings.</a:t>
            </a:r>
          </a:p>
          <a:p>
            <a:pPr marL="456777" indent="-228600" defTabSz="914400">
              <a:buFont typeface="Arial" panose="020B0604020202020204" pitchFamily="34" charset="0"/>
              <a:buChar char="•"/>
            </a:pPr>
            <a:r>
              <a:rPr lang="en-US" sz="2400" dirty="0"/>
              <a:t>Maintain.</a:t>
            </a:r>
          </a:p>
          <a:p>
            <a:pPr marL="456777" indent="-228600" defTabSz="914400">
              <a:buFont typeface="Arial" panose="020B0604020202020204" pitchFamily="34" charset="0"/>
              <a:buChar char="•"/>
            </a:pPr>
            <a:r>
              <a:rPr lang="en-US" sz="2400" dirty="0"/>
              <a:t>Private Group.</a:t>
            </a:r>
          </a:p>
        </p:txBody>
      </p:sp>
    </p:spTree>
    <p:extLst>
      <p:ext uri="{BB962C8B-B14F-4D97-AF65-F5344CB8AC3E}">
        <p14:creationId xmlns:p14="http://schemas.microsoft.com/office/powerpoint/2010/main" val="38663295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451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Content Placeholder 5" descr="A person sitting on a table&#10;&#10;Description generated with very high confidence">
            <a:extLst>
              <a:ext uri="{FF2B5EF4-FFF2-40B4-BE49-F238E27FC236}">
                <a16:creationId xmlns:a16="http://schemas.microsoft.com/office/drawing/2014/main" id="{096835EB-FBC3-465C-B589-C3E091940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82" b="444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E862BE82-D00D-42C1-BF16-93AA37870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008"/>
            <a:ext cx="5609220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6D92C2D-1D3D-4974-918C-06579FB354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33" y="-2"/>
            <a:ext cx="5441859" cy="5654940"/>
          </a:xfrm>
          <a:custGeom>
            <a:avLst/>
            <a:gdLst>
              <a:gd name="connsiteX0" fmla="*/ 0 w 5441859"/>
              <a:gd name="connsiteY0" fmla="*/ 0 h 5654940"/>
              <a:gd name="connsiteX1" fmla="*/ 4400492 w 5441859"/>
              <a:gd name="connsiteY1" fmla="*/ 0 h 5654940"/>
              <a:gd name="connsiteX2" fmla="*/ 4484767 w 5441859"/>
              <a:gd name="connsiteY2" fmla="*/ 76595 h 5654940"/>
              <a:gd name="connsiteX3" fmla="*/ 5441859 w 5441859"/>
              <a:gd name="connsiteY3" fmla="*/ 2387221 h 5654940"/>
              <a:gd name="connsiteX4" fmla="*/ 2174140 w 5441859"/>
              <a:gd name="connsiteY4" fmla="*/ 5654940 h 5654940"/>
              <a:gd name="connsiteX5" fmla="*/ 156693 w 5441859"/>
              <a:gd name="connsiteY5" fmla="*/ 4957981 h 5654940"/>
              <a:gd name="connsiteX6" fmla="*/ 0 w 5441859"/>
              <a:gd name="connsiteY6" fmla="*/ 4820612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0" y="0"/>
                </a:moveTo>
                <a:lnTo>
                  <a:pt x="4400492" y="0"/>
                </a:lnTo>
                <a:lnTo>
                  <a:pt x="4484767" y="76595"/>
                </a:lnTo>
                <a:cubicBezTo>
                  <a:pt x="5076108" y="667936"/>
                  <a:pt x="5441859" y="1484866"/>
                  <a:pt x="5441859" y="2387221"/>
                </a:cubicBezTo>
                <a:cubicBezTo>
                  <a:pt x="5441859" y="4191932"/>
                  <a:pt x="3978851" y="5654940"/>
                  <a:pt x="2174140" y="5654940"/>
                </a:cubicBezTo>
                <a:cubicBezTo>
                  <a:pt x="1412778" y="5654940"/>
                  <a:pt x="712231" y="5394557"/>
                  <a:pt x="156693" y="4957981"/>
                </a:cubicBezTo>
                <a:lnTo>
                  <a:pt x="0" y="4820612"/>
                </a:lnTo>
                <a:close/>
              </a:path>
            </a:pathLst>
          </a:cu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C3BB58-CA51-4E56-9ECD-D6A856A55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9" y="1952743"/>
            <a:ext cx="4651838" cy="1043409"/>
          </a:xfrm>
          <a:solidFill>
            <a:srgbClr val="E3CEA3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400" dirty="0">
                <a:solidFill>
                  <a:srgbClr val="070E2B"/>
                </a:solidFill>
                <a:hlinkClick r:id="rId3" action="ppaction://hlinkfile"/>
              </a:rPr>
              <a:t>Action Item</a:t>
            </a:r>
            <a:endParaRPr lang="en-US" sz="4400" dirty="0">
              <a:solidFill>
                <a:srgbClr val="070E2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829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Questions and Discussion</a:t>
            </a:r>
          </a:p>
          <a:p>
            <a:r>
              <a:rPr lang="en-US" sz="2400" dirty="0"/>
              <a:t>Chris Peterson</a:t>
            </a:r>
          </a:p>
          <a:p>
            <a:r>
              <a:rPr lang="en-US" sz="2400" dirty="0"/>
              <a:t>cpeterson@vectorfirm.com</a:t>
            </a:r>
          </a:p>
        </p:txBody>
      </p:sp>
    </p:spTree>
    <p:extLst>
      <p:ext uri="{BB962C8B-B14F-4D97-AF65-F5344CB8AC3E}">
        <p14:creationId xmlns:p14="http://schemas.microsoft.com/office/powerpoint/2010/main" val="22703689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74331-780E-4F77-8E2F-3485A2BF84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Modern Winning Sales Process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F41D3FF-0180-48FF-AC3C-7F9601850E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9723862"/>
              </p:ext>
            </p:extLst>
          </p:nvPr>
        </p:nvGraphicFramePr>
        <p:xfrm>
          <a:off x="838200" y="1825625"/>
          <a:ext cx="10515600" cy="49433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2215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group of people looking at each other&#10;&#10;Description generated with very high confidence">
            <a:extLst>
              <a:ext uri="{FF2B5EF4-FFF2-40B4-BE49-F238E27FC236}">
                <a16:creationId xmlns:a16="http://schemas.microsoft.com/office/drawing/2014/main" id="{EB8C0947-C2BD-406C-8FA3-F43691470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 r="1" b="3102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B9E13C0-CF84-4AE5-82F5-42E122FFA571}"/>
              </a:ext>
            </a:extLst>
          </p:cNvPr>
          <p:cNvGraphicFramePr/>
          <p:nvPr>
            <p:extLst/>
          </p:nvPr>
        </p:nvGraphicFramePr>
        <p:xfrm>
          <a:off x="794871" y="3238258"/>
          <a:ext cx="7260003" cy="3378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469696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sp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35E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 descr="A group of people looking at each other&#10;&#10;Description generated with very high confidence">
            <a:extLst>
              <a:ext uri="{FF2B5EF4-FFF2-40B4-BE49-F238E27FC236}">
                <a16:creationId xmlns:a16="http://schemas.microsoft.com/office/drawing/2014/main" id="{EB8C0947-C2BD-406C-8FA3-F436914706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97" r="1" b="31021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B9E13C0-CF84-4AE5-82F5-42E122FFA5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28965733"/>
              </p:ext>
            </p:extLst>
          </p:nvPr>
        </p:nvGraphicFramePr>
        <p:xfrm>
          <a:off x="794871" y="3238258"/>
          <a:ext cx="7260003" cy="33780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2901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5BE64E-8DC4-4A2A-98DC-0E2C3C72D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7070"/>
            <a:ext cx="12551789" cy="91272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4D78562-6470-4383-875A-FD8DE0C61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17240"/>
            <a:ext cx="12191999" cy="744836"/>
          </a:xfr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0" dirty="0">
                <a:solidFill>
                  <a:schemeClr val="bg1"/>
                </a:solidFill>
              </a:rPr>
              <a:t>Old Objective of Networking…</a:t>
            </a:r>
          </a:p>
        </p:txBody>
      </p:sp>
    </p:spTree>
    <p:extLst>
      <p:ext uri="{BB962C8B-B14F-4D97-AF65-F5344CB8AC3E}">
        <p14:creationId xmlns:p14="http://schemas.microsoft.com/office/powerpoint/2010/main" val="1562151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B5BE64E-8DC4-4A2A-98DC-0E2C3C72D9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511" y="0"/>
            <a:ext cx="12307511" cy="912723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FE860FF-6214-458C-B8B6-840D3D4BD8A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tx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079A69E-2DBC-4FA4-8495-9B37C56A910E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80B1E9-A8C1-4802-BFFD-7FC81CD2112C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34D78562-6470-4383-875A-FD8DE0C61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317240"/>
            <a:ext cx="12191999" cy="744836"/>
          </a:xfrm>
          <a:solidFill>
            <a:srgbClr val="C0000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0" dirty="0">
                <a:solidFill>
                  <a:schemeClr val="bg1"/>
                </a:solidFill>
              </a:rPr>
              <a:t>Old Objective of Networking…</a:t>
            </a: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D0CAF39E-E2E5-4CE3-8F20-B8B1EBB0D684}"/>
              </a:ext>
            </a:extLst>
          </p:cNvPr>
          <p:cNvSpPr/>
          <p:nvPr/>
        </p:nvSpPr>
        <p:spPr>
          <a:xfrm>
            <a:off x="6750631" y="565610"/>
            <a:ext cx="4533254" cy="1909486"/>
          </a:xfrm>
          <a:prstGeom prst="wedgeEllipseCallout">
            <a:avLst>
              <a:gd name="adj1" fmla="val -52468"/>
              <a:gd name="adj2" fmla="val 36517"/>
            </a:avLst>
          </a:prstGeom>
          <a:solidFill>
            <a:schemeClr val="accent5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 met 14 people tonight!!!  </a:t>
            </a:r>
          </a:p>
        </p:txBody>
      </p:sp>
    </p:spTree>
    <p:extLst>
      <p:ext uri="{BB962C8B-B14F-4D97-AF65-F5344CB8AC3E}">
        <p14:creationId xmlns:p14="http://schemas.microsoft.com/office/powerpoint/2010/main" val="9036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120" y="-78658"/>
            <a:ext cx="12334240" cy="8337946"/>
          </a:xfrm>
          <a:prstGeom prst="rect">
            <a:avLst/>
          </a:prstGeom>
          <a:effectLst>
            <a:outerShdw blurRad="1016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237" y="492288"/>
            <a:ext cx="4923229" cy="195430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i="1" dirty="0"/>
              <a:t>Back then, when customers needed sales people for information, those 14 new friends mattered.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1585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SA/TEC">
      <a:dk1>
        <a:sysClr val="windowText" lastClr="000000"/>
      </a:dk1>
      <a:lt1>
        <a:sysClr val="window" lastClr="FFFFFF"/>
      </a:lt1>
      <a:dk2>
        <a:srgbClr val="BD202E"/>
      </a:dk2>
      <a:lt2>
        <a:srgbClr val="D8D8D8"/>
      </a:lt2>
      <a:accent1>
        <a:srgbClr val="FBB216"/>
      </a:accent1>
      <a:accent2>
        <a:srgbClr val="BD202E"/>
      </a:accent2>
      <a:accent3>
        <a:srgbClr val="F7955B"/>
      </a:accent3>
      <a:accent4>
        <a:srgbClr val="F15D22"/>
      </a:accent4>
      <a:accent5>
        <a:srgbClr val="1D7F96"/>
      </a:accent5>
      <a:accent6>
        <a:srgbClr val="004963"/>
      </a:accent6>
      <a:hlink>
        <a:srgbClr val="1D7F96"/>
      </a:hlink>
      <a:folHlink>
        <a:srgbClr val="004963"/>
      </a:folHlink>
    </a:clrScheme>
    <a:fontScheme name="Custom 5">
      <a:majorFont>
        <a:latin typeface="Century Gothic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 2018 PPT Template" id="{60D7F34B-F8DD-4029-BCBC-93DBBC60BCEC}" vid="{A9CC271C-C891-48AA-A2BA-44803D7A0CEE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PSA/TEC">
      <a:dk1>
        <a:sysClr val="windowText" lastClr="000000"/>
      </a:dk1>
      <a:lt1>
        <a:sysClr val="window" lastClr="FFFFFF"/>
      </a:lt1>
      <a:dk2>
        <a:srgbClr val="BD202E"/>
      </a:dk2>
      <a:lt2>
        <a:srgbClr val="D8D8D8"/>
      </a:lt2>
      <a:accent1>
        <a:srgbClr val="FBB216"/>
      </a:accent1>
      <a:accent2>
        <a:srgbClr val="BD202E"/>
      </a:accent2>
      <a:accent3>
        <a:srgbClr val="F7955B"/>
      </a:accent3>
      <a:accent4>
        <a:srgbClr val="F15D22"/>
      </a:accent4>
      <a:accent5>
        <a:srgbClr val="1D7F96"/>
      </a:accent5>
      <a:accent6>
        <a:srgbClr val="004963"/>
      </a:accent6>
      <a:hlink>
        <a:srgbClr val="1D7F96"/>
      </a:hlink>
      <a:folHlink>
        <a:srgbClr val="004963"/>
      </a:folHlink>
    </a:clrScheme>
    <a:fontScheme name="Custom 5">
      <a:majorFont>
        <a:latin typeface="Century Gothic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C 2018 PPT Template" id="{60D7F34B-F8DD-4029-BCBC-93DBBC60BCEC}" vid="{A9CC271C-C891-48AA-A2BA-44803D7A0CE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6116</TotalTime>
  <Words>905</Words>
  <Application>Microsoft Office PowerPoint</Application>
  <PresentationFormat>Widescreen</PresentationFormat>
  <Paragraphs>216</Paragraphs>
  <Slides>36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Arial</vt:lpstr>
      <vt:lpstr>Calibri</vt:lpstr>
      <vt:lpstr>Calibri Light</vt:lpstr>
      <vt:lpstr>Century Gothic</vt:lpstr>
      <vt:lpstr>Vegur</vt:lpstr>
      <vt:lpstr>Verdana</vt:lpstr>
      <vt:lpstr>Office Theme</vt:lpstr>
      <vt:lpstr>1_Office Theme</vt:lpstr>
      <vt:lpstr>4_Office Theme</vt:lpstr>
      <vt:lpstr>2_Office Theme</vt:lpstr>
      <vt:lpstr>3_Office Theme</vt:lpstr>
      <vt:lpstr>PowerPoint Presentation</vt:lpstr>
      <vt:lpstr>PowerPoint Presentation</vt:lpstr>
      <vt:lpstr>Modern Winning Sales Process</vt:lpstr>
      <vt:lpstr>Modern Winning Sales Process</vt:lpstr>
      <vt:lpstr>PowerPoint Presentation</vt:lpstr>
      <vt:lpstr>PowerPoint Presentation</vt:lpstr>
      <vt:lpstr>Old Objective of Networking…</vt:lpstr>
      <vt:lpstr>Old Objective of Networking…</vt:lpstr>
      <vt:lpstr>PowerPoint Presentation</vt:lpstr>
      <vt:lpstr>PowerPoint Presentation</vt:lpstr>
      <vt:lpstr>New Objective of Networking…</vt:lpstr>
      <vt:lpstr>Agenda</vt:lpstr>
      <vt:lpstr>Your Simple Networking Plan</vt:lpstr>
      <vt:lpstr>Target the Right Organizations</vt:lpstr>
      <vt:lpstr>Your Simple Networking Plan</vt:lpstr>
      <vt:lpstr>What’s a Lobby Speech?  </vt:lpstr>
      <vt:lpstr>Your Simple Networking Plan</vt:lpstr>
      <vt:lpstr>PowerPoint Presentation</vt:lpstr>
      <vt:lpstr>Your Simple Networking Plan</vt:lpstr>
      <vt:lpstr>PowerPoint Presentation</vt:lpstr>
      <vt:lpstr>Follow-up  </vt:lpstr>
      <vt:lpstr>PowerPoint Presentation</vt:lpstr>
      <vt:lpstr>Follow-up  </vt:lpstr>
      <vt:lpstr>Your Simple Networking Plan</vt:lpstr>
      <vt:lpstr>Personal Meetings</vt:lpstr>
      <vt:lpstr>Your Simple Networking Plan</vt:lpstr>
      <vt:lpstr>Maintain</vt:lpstr>
      <vt:lpstr>Your Simple Networking Plan</vt:lpstr>
      <vt:lpstr>Who?</vt:lpstr>
      <vt:lpstr>How?</vt:lpstr>
      <vt:lpstr>Guidelines to Private Group</vt:lpstr>
      <vt:lpstr>Your Simple Networking Plan</vt:lpstr>
      <vt:lpstr>Your Simple Networking Plan</vt:lpstr>
      <vt:lpstr>Action</vt:lpstr>
      <vt:lpstr>Action Item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Peterson</dc:creator>
  <cp:lastModifiedBy>Chris Peterson</cp:lastModifiedBy>
  <cp:revision>220</cp:revision>
  <dcterms:created xsi:type="dcterms:W3CDTF">2017-02-08T15:48:27Z</dcterms:created>
  <dcterms:modified xsi:type="dcterms:W3CDTF">2018-06-13T18:23:43Z</dcterms:modified>
</cp:coreProperties>
</file>