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38" r:id="rId3"/>
    <p:sldMasterId id="2147483754" r:id="rId4"/>
  </p:sldMasterIdLst>
  <p:notesMasterIdLst>
    <p:notesMasterId r:id="rId26"/>
  </p:notesMasterIdLst>
  <p:handoutMasterIdLst>
    <p:handoutMasterId r:id="rId27"/>
  </p:handoutMasterIdLst>
  <p:sldIdLst>
    <p:sldId id="1327" r:id="rId5"/>
    <p:sldId id="1331" r:id="rId6"/>
    <p:sldId id="1324" r:id="rId7"/>
    <p:sldId id="1330" r:id="rId8"/>
    <p:sldId id="1045" r:id="rId9"/>
    <p:sldId id="1336" r:id="rId10"/>
    <p:sldId id="1316" r:id="rId11"/>
    <p:sldId id="1314" r:id="rId12"/>
    <p:sldId id="1321" r:id="rId13"/>
    <p:sldId id="1319" r:id="rId14"/>
    <p:sldId id="1333" r:id="rId15"/>
    <p:sldId id="1332" r:id="rId16"/>
    <p:sldId id="1320" r:id="rId17"/>
    <p:sldId id="1322" r:id="rId18"/>
    <p:sldId id="1323" r:id="rId19"/>
    <p:sldId id="1095" r:id="rId20"/>
    <p:sldId id="1063" r:id="rId21"/>
    <p:sldId id="1334" r:id="rId22"/>
    <p:sldId id="1026" r:id="rId23"/>
    <p:sldId id="1335" r:id="rId24"/>
    <p:sldId id="820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EA3"/>
    <a:srgbClr val="070E2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CF651C-FA55-47B8-9FE5-5CA1318929ED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D116F3E-52A7-4EA3-A9F3-FFB6DC1B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7DCE-555F-4983-8390-E5DC94A34CAB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6AF6-FAF6-4502-ABBB-B715C6CD4568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12AC-8D78-4C60-9A17-3B6BFC54E350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F86-9EF0-413B-B1EC-FBADBC3D50B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ABFB-EDD8-45DE-8BAC-1B8DD583075D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6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81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82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C59-09C8-4933-8587-EA11E19B381F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6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1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8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3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C59-09C8-4933-8587-EA11E19B381F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59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096-A04E-4CD3-8FDE-A3C024669CCC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096-A04E-4CD3-8FDE-A3C024669CCC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4BD6-CA32-4B08-8ECB-FDFF654AA012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7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B321-6EB9-48C8-BA09-864EB1CB8326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4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E8A-A757-4272-88F5-99BDC6682F81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8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ED0-810F-4594-A305-F5B12F9D7135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7DCE-555F-4983-8390-E5DC94A34CAB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8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6AF6-FAF6-4502-ABBB-B715C6CD4568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12AC-8D78-4C60-9A17-3B6BFC54E350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F86-9EF0-413B-B1EC-FBADBC3D50B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4BD6-CA32-4B08-8ECB-FDFF654AA012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ABFB-EDD8-45DE-8BAC-1B8DD583075D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6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0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2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7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0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83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1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5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6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4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2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7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1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14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B321-6EB9-48C8-BA09-864EB1CB8326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E8A-A757-4272-88F5-99BDC6682F81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ED0-810F-4594-A305-F5B12F9D7135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EC03-34BF-4CDA-A529-F716AB888BFB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7" r:id="rId6"/>
    <p:sldLayoutId id="2147483654" r:id="rId7"/>
    <p:sldLayoutId id="2147483655" r:id="rId8"/>
    <p:sldLayoutId id="2147483656" r:id="rId9"/>
    <p:sldLayoutId id="2147483679" r:id="rId10"/>
    <p:sldLayoutId id="2147483657" r:id="rId11"/>
    <p:sldLayoutId id="2147483678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C23F-4A62-44DC-BBFD-4640623D0BFC}" type="datetimeFigureOut">
              <a:rPr lang="id-ID" smtClean="0"/>
              <a:t>12/12/2018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E8BE-99A1-4A77-BA31-ED11511962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4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EC03-34BF-4CDA-A529-F716AB888BFB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9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hyperlink" Target="http://www.canva.com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hyperlink" Target="https://findthatlead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doodle.com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www.calendly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.do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outgrow.co/" TargetMode="External"/><Relationship Id="rId5" Type="http://schemas.openxmlformats.org/officeDocument/2006/relationships/hyperlink" Target="https://www.surveymonkey.com/r/8NV3FWH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appsumo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buzzsumo.com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getpock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652887"/>
            <a:ext cx="5910470" cy="3007150"/>
          </a:xfrm>
          <a:solidFill>
            <a:srgbClr val="E3CEA3"/>
          </a:solidFill>
        </p:spPr>
        <p:txBody>
          <a:bodyPr>
            <a:normAutofit/>
          </a:bodyPr>
          <a:lstStyle/>
          <a:p>
            <a:r>
              <a:rPr lang="en-US" dirty="0"/>
              <a:t>Digital Tools to Make Sales People More Efficient</a:t>
            </a:r>
          </a:p>
          <a:p>
            <a:r>
              <a:rPr lang="en-US" sz="2400" dirty="0"/>
              <a:t>December 11</a:t>
            </a:r>
            <a:r>
              <a:rPr lang="en-US" sz="2400" baseline="30000" dirty="0"/>
              <a:t>th</a:t>
            </a:r>
            <a:r>
              <a:rPr lang="en-US" sz="2400" dirty="0"/>
              <a:t>, 2018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B219-9019-4D63-93DC-6700117D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29" y="3618998"/>
            <a:ext cx="3000671" cy="3041039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8593E-3E70-469A-8293-D3A650E3CDE0}"/>
              </a:ext>
            </a:extLst>
          </p:cNvPr>
          <p:cNvSpPr txBox="1"/>
          <p:nvPr/>
        </p:nvSpPr>
        <p:spPr>
          <a:xfrm>
            <a:off x="1055016" y="868230"/>
            <a:ext cx="10081967" cy="769441"/>
          </a:xfrm>
          <a:prstGeom prst="rect">
            <a:avLst/>
          </a:prstGeom>
          <a:solidFill>
            <a:srgbClr val="92D050"/>
          </a:solidFill>
          <a:ln>
            <a:solidFill>
              <a:srgbClr val="070E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be starting shortly!</a:t>
            </a:r>
          </a:p>
        </p:txBody>
      </p:sp>
    </p:spTree>
    <p:extLst>
      <p:ext uri="{BB962C8B-B14F-4D97-AF65-F5344CB8AC3E}">
        <p14:creationId xmlns:p14="http://schemas.microsoft.com/office/powerpoint/2010/main" val="42567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4. Graphic Design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87" y="3589205"/>
            <a:ext cx="979842" cy="979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244" y="4751500"/>
            <a:ext cx="237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http://www.canva.com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060107-2C55-4EC9-BA3D-B98EAD92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780" y="0"/>
            <a:ext cx="6858000" cy="7068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78F11-C154-4AC6-81CA-94517C63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8" y="0"/>
            <a:ext cx="6540358" cy="70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4. Graphic Design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87" y="3589205"/>
            <a:ext cx="979842" cy="979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93" y="3685629"/>
            <a:ext cx="3093378" cy="729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244" y="4751500"/>
            <a:ext cx="237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http://www.canva.com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3674" y="4751500"/>
            <a:ext cx="293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http://www.venngage.com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4" y="3818792"/>
            <a:ext cx="2204994" cy="463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151" y="4752361"/>
            <a:ext cx="237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http://www.crello.com</a:t>
            </a:r>
          </a:p>
        </p:txBody>
      </p:sp>
    </p:spTree>
    <p:extLst>
      <p:ext uri="{BB962C8B-B14F-4D97-AF65-F5344CB8AC3E}">
        <p14:creationId xmlns:p14="http://schemas.microsoft.com/office/powerpoint/2010/main" val="18193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3" y="53208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5. Appointment Generation &amp; Prospecting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30902" r="14988" b="30246"/>
          <a:stretch/>
        </p:blipFill>
        <p:spPr>
          <a:xfrm>
            <a:off x="7520672" y="3608854"/>
            <a:ext cx="2556611" cy="754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1135" y="4660289"/>
            <a:ext cx="259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http://www.calendly.com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84" y="3278659"/>
            <a:ext cx="1433868" cy="1433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4296" y="4660289"/>
            <a:ext cx="209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https://doodle.com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0672" y="4660289"/>
            <a:ext cx="266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https://findthatlead.com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04" y="3762524"/>
            <a:ext cx="2175100" cy="4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80" y="163081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6. Survey Tools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8" y="3444514"/>
            <a:ext cx="2634413" cy="716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9" y="3269485"/>
            <a:ext cx="2597319" cy="1094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579" y="4599246"/>
            <a:ext cx="31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http://www.surveymonkey.com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7053" y="4585213"/>
            <a:ext cx="248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http://www.outgrow.co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7A0C7B-8010-404C-B349-A15716215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588" y="3366867"/>
            <a:ext cx="2376466" cy="752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F06601-82B2-4DC3-8689-0BD41D696DFA}"/>
              </a:ext>
            </a:extLst>
          </p:cNvPr>
          <p:cNvSpPr txBox="1"/>
          <p:nvPr/>
        </p:nvSpPr>
        <p:spPr>
          <a:xfrm>
            <a:off x="8914319" y="4521789"/>
            <a:ext cx="134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www.sli.do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53315-ADE4-49E6-9D8E-E1A872B298C6}"/>
              </a:ext>
            </a:extLst>
          </p:cNvPr>
          <p:cNvSpPr txBox="1"/>
          <p:nvPr/>
        </p:nvSpPr>
        <p:spPr>
          <a:xfrm>
            <a:off x="7555868" y="5332671"/>
            <a:ext cx="40879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Event Code # F520</a:t>
            </a:r>
          </a:p>
        </p:txBody>
      </p:sp>
    </p:spTree>
    <p:extLst>
      <p:ext uri="{BB962C8B-B14F-4D97-AF65-F5344CB8AC3E}">
        <p14:creationId xmlns:p14="http://schemas.microsoft.com/office/powerpoint/2010/main" val="1975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00675" cy="84010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54459" y="396515"/>
            <a:ext cx="7502154" cy="962697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This is a GREAT Resource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93" y="1890192"/>
            <a:ext cx="2932286" cy="2932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855" y="5090984"/>
            <a:ext cx="273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http://www.appsumo.com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3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 descr="A person sitting on a table&#10;&#10;Description generated with very high confidence">
            <a:extLst>
              <a:ext uri="{FF2B5EF4-FFF2-40B4-BE49-F238E27FC236}">
                <a16:creationId xmlns:a16="http://schemas.microsoft.com/office/drawing/2014/main" id="{096835EB-FBC3-465C-B589-C3E09194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3BB58-CA51-4E56-9ECD-D6A856A5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9" y="1952743"/>
            <a:ext cx="4651838" cy="2959916"/>
          </a:xfrm>
          <a:solidFill>
            <a:srgbClr val="E3CE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070E2B"/>
                </a:solidFill>
              </a:rPr>
              <a:t>       </a:t>
            </a:r>
            <a:r>
              <a:rPr lang="en-US" sz="4400" b="1" u="sng" dirty="0">
                <a:solidFill>
                  <a:srgbClr val="070E2B"/>
                </a:solidFill>
              </a:rPr>
              <a:t>Action Item</a:t>
            </a:r>
            <a:br>
              <a:rPr lang="en-US" sz="4400" b="1" u="sng" dirty="0">
                <a:solidFill>
                  <a:srgbClr val="070E2B"/>
                </a:solidFill>
              </a:rPr>
            </a:br>
            <a:br>
              <a:rPr lang="en-US" sz="4400" b="1" u="sng" dirty="0">
                <a:solidFill>
                  <a:srgbClr val="070E2B"/>
                </a:solidFill>
              </a:rPr>
            </a:br>
            <a:r>
              <a:rPr lang="en-US" sz="2400" dirty="0">
                <a:solidFill>
                  <a:srgbClr val="070E2B"/>
                </a:solidFill>
              </a:rPr>
              <a:t>Try one to three of the tools today.  Commit to using at least one for 60 days. </a:t>
            </a:r>
            <a:br>
              <a:rPr lang="en-US" sz="4400" b="1" u="sng" dirty="0">
                <a:solidFill>
                  <a:srgbClr val="070E2B"/>
                </a:solidFill>
              </a:rPr>
            </a:br>
            <a:endParaRPr lang="en-US" sz="4400" b="1" u="sng" dirty="0">
              <a:solidFill>
                <a:srgbClr val="070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2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C478A-D70D-48FE-81C6-63545CD7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3" y="-1309484"/>
            <a:ext cx="12251226" cy="81674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73DB-EBD1-4DAA-ABF0-2D30FB2B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3666535"/>
            <a:ext cx="5157787" cy="693327"/>
          </a:xfrm>
          <a:solidFill>
            <a:srgbClr val="E3CEA3">
              <a:alpha val="90000"/>
            </a:srgbClr>
          </a:solidFill>
        </p:spPr>
        <p:txBody>
          <a:bodyPr/>
          <a:lstStyle/>
          <a:p>
            <a:r>
              <a:rPr lang="en-US" dirty="0"/>
              <a:t>2018 Sales Training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B19EF-F551-4C03-9292-804BCEDDF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4557252"/>
            <a:ext cx="5157787" cy="2035277"/>
          </a:xfrm>
          <a:solidFill>
            <a:schemeClr val="bg1">
              <a:lumMod val="85000"/>
              <a:alpha val="90000"/>
            </a:schemeClr>
          </a:solidFill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Monthly Webinars</a:t>
            </a:r>
          </a:p>
          <a:p>
            <a:r>
              <a:rPr lang="en-US" dirty="0"/>
              <a:t>Archived Material on SNAPP</a:t>
            </a:r>
          </a:p>
          <a:p>
            <a:r>
              <a:rPr lang="en-US" dirty="0"/>
              <a:t>GSX Presentation to Sales 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CBF9E-60E1-4954-A39A-B98A0D3FF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431" y="1214130"/>
            <a:ext cx="5257715" cy="693327"/>
          </a:xfrm>
          <a:solidFill>
            <a:srgbClr val="E3CEA3">
              <a:alpha val="90000"/>
            </a:srgbClr>
          </a:solidFill>
        </p:spPr>
        <p:txBody>
          <a:bodyPr/>
          <a:lstStyle/>
          <a:p>
            <a:r>
              <a:rPr lang="en-US" dirty="0"/>
              <a:t>Academy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2EAC0-C5E1-466C-8D5E-77B1844A2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432" y="2010697"/>
            <a:ext cx="5257716" cy="4552334"/>
          </a:xfrm>
          <a:solidFill>
            <a:schemeClr val="bg1">
              <a:lumMod val="85000"/>
              <a:alpha val="90000"/>
            </a:schemeClr>
          </a:solidFill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Monthly Webinars</a:t>
            </a:r>
          </a:p>
          <a:p>
            <a:r>
              <a:rPr lang="en-US" dirty="0"/>
              <a:t>Monthly Podcasts</a:t>
            </a:r>
          </a:p>
          <a:p>
            <a:r>
              <a:rPr lang="en-US" dirty="0"/>
              <a:t>Monthly Action Items </a:t>
            </a:r>
          </a:p>
          <a:p>
            <a:r>
              <a:rPr lang="en-US" dirty="0"/>
              <a:t>Two Monthly Videos</a:t>
            </a:r>
          </a:p>
          <a:p>
            <a:r>
              <a:rPr lang="en-US" dirty="0"/>
              <a:t>Morning Motivator Emails (3/week)</a:t>
            </a:r>
          </a:p>
          <a:p>
            <a:r>
              <a:rPr lang="en-US" dirty="0"/>
              <a:t>Discussion Board</a:t>
            </a:r>
          </a:p>
          <a:p>
            <a:r>
              <a:rPr lang="en-US" dirty="0"/>
              <a:t>Reward Points and Status Program</a:t>
            </a:r>
          </a:p>
          <a:p>
            <a:r>
              <a:rPr lang="en-US" dirty="0"/>
              <a:t>Managers Dashboard</a:t>
            </a:r>
          </a:p>
          <a:p>
            <a:r>
              <a:rPr lang="en-US" dirty="0"/>
              <a:t>Archived Material on Academy</a:t>
            </a:r>
          </a:p>
          <a:p>
            <a:r>
              <a:rPr lang="en-US" dirty="0"/>
              <a:t>Sales Net GSX Personal Session</a:t>
            </a:r>
          </a:p>
          <a:p>
            <a:r>
              <a:rPr lang="en-US" dirty="0"/>
              <a:t>Moderator for all Webinars </a:t>
            </a:r>
          </a:p>
        </p:txBody>
      </p:sp>
    </p:spTree>
    <p:extLst>
      <p:ext uri="{BB962C8B-B14F-4D97-AF65-F5344CB8AC3E}">
        <p14:creationId xmlns:p14="http://schemas.microsoft.com/office/powerpoint/2010/main" val="28243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652887"/>
            <a:ext cx="5910470" cy="3007150"/>
          </a:xfrm>
          <a:solidFill>
            <a:srgbClr val="E3CEA3"/>
          </a:solidFill>
        </p:spPr>
        <p:txBody>
          <a:bodyPr>
            <a:normAutofit/>
          </a:bodyPr>
          <a:lstStyle/>
          <a:p>
            <a:r>
              <a:rPr lang="en-US" dirty="0"/>
              <a:t>Digital Tools to Make Sales People More Efficient</a:t>
            </a:r>
          </a:p>
          <a:p>
            <a:r>
              <a:rPr lang="en-US" sz="2400" dirty="0"/>
              <a:t>December 11</a:t>
            </a:r>
            <a:r>
              <a:rPr lang="en-US" sz="2400" baseline="30000" dirty="0"/>
              <a:t>th</a:t>
            </a:r>
            <a:r>
              <a:rPr lang="en-US" sz="2400" dirty="0"/>
              <a:t>, 2018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B219-9019-4D63-93DC-6700117D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29" y="3618998"/>
            <a:ext cx="3000671" cy="3041039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72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FEA2-6B9D-43B3-A9C1-0315670D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Roll-Out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31CC3-39A2-452F-A8D7-C6D90E39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Today: Announcement.</a:t>
            </a:r>
          </a:p>
          <a:p>
            <a:r>
              <a:rPr lang="en-US" dirty="0"/>
              <a:t>Tomorrow: Begin to confirm / collect names and email addresses.</a:t>
            </a:r>
          </a:p>
          <a:p>
            <a:r>
              <a:rPr lang="en-US" dirty="0"/>
              <a:t>January 3 – 7: We will register everyone, and you’ll receive welcome emails.  You’ll have full access to the site.</a:t>
            </a:r>
          </a:p>
          <a:p>
            <a:r>
              <a:rPr lang="en-US" dirty="0"/>
              <a:t>January 8:  Conduct training for all Security Net members.</a:t>
            </a:r>
          </a:p>
          <a:p>
            <a:r>
              <a:rPr lang="en-US" dirty="0"/>
              <a:t>January 11:  January’s live session delivered at 10:00 ET and 1:00 ET (you have access to both times).</a:t>
            </a:r>
          </a:p>
        </p:txBody>
      </p:sp>
    </p:spTree>
    <p:extLst>
      <p:ext uri="{BB962C8B-B14F-4D97-AF65-F5344CB8AC3E}">
        <p14:creationId xmlns:p14="http://schemas.microsoft.com/office/powerpoint/2010/main" val="30813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  <a:p>
            <a:r>
              <a:rPr lang="en-US" sz="2400" dirty="0"/>
              <a:t>Chris Peterson</a:t>
            </a:r>
          </a:p>
          <a:p>
            <a:r>
              <a:rPr lang="en-US" sz="2400" dirty="0"/>
              <a:t>cpeterson@vectorfirm.com</a:t>
            </a:r>
          </a:p>
        </p:txBody>
      </p:sp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74331-780E-4F77-8E2F-3485A2BF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SaaS Tools Market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/>
          <a:stretch/>
        </p:blipFill>
        <p:spPr>
          <a:xfrm>
            <a:off x="6553155" y="492573"/>
            <a:ext cx="375487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250ED448-1328-45E6-95E6-BDF682D4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-3" b="-3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072396A-653B-4EE8-84CA-37EC4F8B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22564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E6D83B2C-30BB-4279-A339-F06C33D09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 r="9220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1075" cy="8274641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8" y="1879884"/>
            <a:ext cx="4154361" cy="45413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87515" y="1879885"/>
            <a:ext cx="7161017" cy="45413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Communication/Conferencing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Account-Based / Productivity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Content Sharing &amp; Research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Graphic Design Tools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Appointment Generation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Survey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Finding Tools Tool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Action Item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1075" cy="8274641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8" y="1879884"/>
            <a:ext cx="4154361" cy="45413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87515" y="1879885"/>
            <a:ext cx="7161017" cy="45413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57150" algn="ctr"/>
            <a:r>
              <a:rPr lang="en-US" sz="3200" b="1" dirty="0"/>
              <a:t>Have your smartphone handy</a:t>
            </a:r>
          </a:p>
        </p:txBody>
      </p:sp>
    </p:spTree>
    <p:extLst>
      <p:ext uri="{BB962C8B-B14F-4D97-AF65-F5344CB8AC3E}">
        <p14:creationId xmlns:p14="http://schemas.microsoft.com/office/powerpoint/2010/main" val="11043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3" y="53208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1. Communication/Conferencing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 b="18200"/>
          <a:stretch/>
        </p:blipFill>
        <p:spPr>
          <a:xfrm>
            <a:off x="2410338" y="3237013"/>
            <a:ext cx="1341870" cy="922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84" y="3359918"/>
            <a:ext cx="2598578" cy="676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32" y="3545547"/>
            <a:ext cx="1481527" cy="336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6744" y="4290907"/>
            <a:ext cx="214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http://www.join.me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6510" y="4290907"/>
            <a:ext cx="233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http://www.zoom.us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1251" y="4288746"/>
            <a:ext cx="30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http://www.webinarninja.com</a:t>
            </a:r>
          </a:p>
        </p:txBody>
      </p:sp>
    </p:spTree>
    <p:extLst>
      <p:ext uri="{BB962C8B-B14F-4D97-AF65-F5344CB8AC3E}">
        <p14:creationId xmlns:p14="http://schemas.microsoft.com/office/powerpoint/2010/main" val="250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3" y="97976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2.  Account-based / Productivity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58" y="3733817"/>
            <a:ext cx="2768330" cy="564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9037" y="4555429"/>
            <a:ext cx="289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http://www.circleback.com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5060" y="4561676"/>
            <a:ext cx="354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http://www.badgermapping.com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67D4E0-FA86-44FE-B8AB-CBE7C56AB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97" y="2887027"/>
            <a:ext cx="1633390" cy="15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3" y="53208"/>
            <a:ext cx="12600675" cy="840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5314" y="3882258"/>
            <a:ext cx="3794078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dirty="0">
              <a:solidFill>
                <a:prstClr val="black"/>
              </a:solidFill>
              <a:latin typeface="Vegur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44" y="2215366"/>
            <a:ext cx="85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3. Content Sharing &amp; Research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4459" y="396515"/>
            <a:ext cx="7502154" cy="1670410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Popular Tools for Sales People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(6 Categories)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81" y="3210597"/>
            <a:ext cx="2289617" cy="743835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48" y="3326332"/>
            <a:ext cx="2004032" cy="512363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40047" r="-356" b="42567"/>
          <a:stretch/>
        </p:blipFill>
        <p:spPr>
          <a:xfrm>
            <a:off x="7999918" y="3281537"/>
            <a:ext cx="2161386" cy="557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1606" y="4086840"/>
            <a:ext cx="341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http://www.answerthepublic.com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8568" y="4086840"/>
            <a:ext cx="277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http://www.getpocket.com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7718" y="4086840"/>
            <a:ext cx="282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http://www.buzzsumo.com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405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Vegur</vt:lpstr>
      <vt:lpstr>Office Theme</vt:lpstr>
      <vt:lpstr>2_Office Theme</vt:lpstr>
      <vt:lpstr>4_Office Theme</vt:lpstr>
      <vt:lpstr>1_Office Theme</vt:lpstr>
      <vt:lpstr>PowerPoint Presentation</vt:lpstr>
      <vt:lpstr>PowerPoint Presentation</vt:lpstr>
      <vt:lpstr>SaaS Tools Market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  <vt:lpstr>       Action Item  Try one to three of the tools today.  Commit to using at least one for 60 days.  </vt:lpstr>
      <vt:lpstr>2019</vt:lpstr>
      <vt:lpstr>PowerPoint Presentation</vt:lpstr>
      <vt:lpstr>Roll-Out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Chris Peterson</cp:lastModifiedBy>
  <cp:revision>16</cp:revision>
  <dcterms:created xsi:type="dcterms:W3CDTF">2018-12-10T22:19:54Z</dcterms:created>
  <dcterms:modified xsi:type="dcterms:W3CDTF">2018-12-13T00:50:35Z</dcterms:modified>
</cp:coreProperties>
</file>