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ink/ink1.xml" ContentType="application/inkml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ink/ink2.xml" ContentType="application/inkml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6" r:id="rId2"/>
  </p:sldMasterIdLst>
  <p:notesMasterIdLst>
    <p:notesMasterId r:id="rId37"/>
  </p:notesMasterIdLst>
  <p:sldIdLst>
    <p:sldId id="1022" r:id="rId3"/>
    <p:sldId id="3171" r:id="rId4"/>
    <p:sldId id="3194" r:id="rId5"/>
    <p:sldId id="3177" r:id="rId6"/>
    <p:sldId id="3180" r:id="rId7"/>
    <p:sldId id="3023" r:id="rId8"/>
    <p:sldId id="3197" r:id="rId9"/>
    <p:sldId id="3181" r:id="rId10"/>
    <p:sldId id="2746" r:id="rId11"/>
    <p:sldId id="3175" r:id="rId12"/>
    <p:sldId id="3174" r:id="rId13"/>
    <p:sldId id="3173" r:id="rId14"/>
    <p:sldId id="3172" r:id="rId15"/>
    <p:sldId id="3185" r:id="rId16"/>
    <p:sldId id="3187" r:id="rId17"/>
    <p:sldId id="3186" r:id="rId18"/>
    <p:sldId id="3183" r:id="rId19"/>
    <p:sldId id="3184" r:id="rId20"/>
    <p:sldId id="3182" r:id="rId21"/>
    <p:sldId id="3198" r:id="rId22"/>
    <p:sldId id="3199" r:id="rId23"/>
    <p:sldId id="3188" r:id="rId24"/>
    <p:sldId id="3189" r:id="rId25"/>
    <p:sldId id="3176" r:id="rId26"/>
    <p:sldId id="3190" r:id="rId27"/>
    <p:sldId id="3191" r:id="rId28"/>
    <p:sldId id="3192" r:id="rId29"/>
    <p:sldId id="3193" r:id="rId30"/>
    <p:sldId id="3195" r:id="rId31"/>
    <p:sldId id="3196" r:id="rId32"/>
    <p:sldId id="818" r:id="rId33"/>
    <p:sldId id="3143" r:id="rId34"/>
    <p:sldId id="2566" r:id="rId35"/>
    <p:sldId id="333" r:id="rId36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5980"/>
    <a:srgbClr val="E3CEA3"/>
    <a:srgbClr val="070E2B"/>
    <a:srgbClr val="A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5" autoAdjust="0"/>
    <p:restoredTop sz="94651" autoAdjust="0"/>
  </p:normalViewPr>
  <p:slideViewPr>
    <p:cSldViewPr snapToGrid="0">
      <p:cViewPr varScale="1">
        <p:scale>
          <a:sx n="90" d="100"/>
          <a:sy n="90" d="100"/>
        </p:scale>
        <p:origin x="75" y="5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7DEFD4-7108-46C8-AFE3-C5562FDCF200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3ADAE3AD-FDAE-4E70-8EB4-FCE0FC01A2A3}">
      <dgm:prSet phldrT="[Text]" custT="1"/>
      <dgm:spPr/>
      <dgm:t>
        <a:bodyPr/>
        <a:lstStyle/>
        <a:p>
          <a:endParaRPr lang="en-US" sz="2400" dirty="0"/>
        </a:p>
      </dgm:t>
    </dgm:pt>
    <dgm:pt modelId="{C5365A8A-847F-496A-8EFF-480B490E6283}" type="parTrans" cxnId="{A85CE19A-52B6-4E50-8DA1-755F4B635EA3}">
      <dgm:prSet/>
      <dgm:spPr/>
      <dgm:t>
        <a:bodyPr/>
        <a:lstStyle/>
        <a:p>
          <a:endParaRPr lang="en-US"/>
        </a:p>
      </dgm:t>
    </dgm:pt>
    <dgm:pt modelId="{21F4658B-1EAB-46F4-A170-74C9E92EEFBA}" type="sibTrans" cxnId="{A85CE19A-52B6-4E50-8DA1-755F4B635EA3}">
      <dgm:prSet/>
      <dgm:spPr/>
      <dgm:t>
        <a:bodyPr/>
        <a:lstStyle/>
        <a:p>
          <a:endParaRPr lang="en-US"/>
        </a:p>
      </dgm:t>
    </dgm:pt>
    <dgm:pt modelId="{A601F71A-2E16-4961-9C24-96C52E1381E9}">
      <dgm:prSet phldrT="[Text]" custT="1"/>
      <dgm:spPr/>
      <dgm:t>
        <a:bodyPr/>
        <a:lstStyle/>
        <a:p>
          <a:endParaRPr lang="en-US" sz="2400" dirty="0"/>
        </a:p>
      </dgm:t>
    </dgm:pt>
    <dgm:pt modelId="{AE258AF9-BDA4-43E3-8D83-B74C25EE36EA}" type="parTrans" cxnId="{A59729EE-21A1-4E93-B13B-3D55ED9B6F0E}">
      <dgm:prSet/>
      <dgm:spPr/>
      <dgm:t>
        <a:bodyPr/>
        <a:lstStyle/>
        <a:p>
          <a:endParaRPr lang="en-US"/>
        </a:p>
      </dgm:t>
    </dgm:pt>
    <dgm:pt modelId="{63AD4044-913D-4210-92A7-70622B8125B3}" type="sibTrans" cxnId="{A59729EE-21A1-4E93-B13B-3D55ED9B6F0E}">
      <dgm:prSet/>
      <dgm:spPr/>
      <dgm:t>
        <a:bodyPr/>
        <a:lstStyle/>
        <a:p>
          <a:endParaRPr lang="en-US"/>
        </a:p>
      </dgm:t>
    </dgm:pt>
    <dgm:pt modelId="{72647740-CF86-45EB-9594-5338BAB6D052}">
      <dgm:prSet phldrT="[Text]" custT="1"/>
      <dgm:spPr/>
      <dgm:t>
        <a:bodyPr/>
        <a:lstStyle/>
        <a:p>
          <a:endParaRPr lang="en-US" sz="2400" dirty="0"/>
        </a:p>
      </dgm:t>
    </dgm:pt>
    <dgm:pt modelId="{49BD5EAA-66D4-47C8-9EB4-12FAC6986C21}" type="parTrans" cxnId="{2EFD706C-A98B-4E69-82A6-E71829029A2E}">
      <dgm:prSet/>
      <dgm:spPr/>
      <dgm:t>
        <a:bodyPr/>
        <a:lstStyle/>
        <a:p>
          <a:endParaRPr lang="en-US"/>
        </a:p>
      </dgm:t>
    </dgm:pt>
    <dgm:pt modelId="{1C9AB176-9EF7-4B6D-AAD4-4C0D2546F927}" type="sibTrans" cxnId="{2EFD706C-A98B-4E69-82A6-E71829029A2E}">
      <dgm:prSet/>
      <dgm:spPr/>
      <dgm:t>
        <a:bodyPr/>
        <a:lstStyle/>
        <a:p>
          <a:endParaRPr lang="en-US"/>
        </a:p>
      </dgm:t>
    </dgm:pt>
    <dgm:pt modelId="{9D109A9F-9EBC-4056-97B1-AE4B630A8AF5}">
      <dgm:prSet phldrT="[Text]" custT="1"/>
      <dgm:spPr/>
      <dgm:t>
        <a:bodyPr/>
        <a:lstStyle/>
        <a:p>
          <a:endParaRPr lang="en-US" sz="2300" dirty="0"/>
        </a:p>
      </dgm:t>
    </dgm:pt>
    <dgm:pt modelId="{4D74705B-ED31-4E95-8C2E-C53CAF825D3C}" type="parTrans" cxnId="{3B13B019-52B6-4D46-895B-FAEDA26A7476}">
      <dgm:prSet/>
      <dgm:spPr/>
      <dgm:t>
        <a:bodyPr/>
        <a:lstStyle/>
        <a:p>
          <a:endParaRPr lang="en-US"/>
        </a:p>
      </dgm:t>
    </dgm:pt>
    <dgm:pt modelId="{FCE684B5-C958-4B8D-996E-BCF29FD39E62}" type="sibTrans" cxnId="{3B13B019-52B6-4D46-895B-FAEDA26A7476}">
      <dgm:prSet/>
      <dgm:spPr/>
      <dgm:t>
        <a:bodyPr/>
        <a:lstStyle/>
        <a:p>
          <a:endParaRPr lang="en-US"/>
        </a:p>
      </dgm:t>
    </dgm:pt>
    <dgm:pt modelId="{58E52AA7-1399-4DCD-90F0-A47D28AAD576}" type="pres">
      <dgm:prSet presAssocID="{D67DEFD4-7108-46C8-AFE3-C5562FDCF200}" presName="Name0" presStyleCnt="0">
        <dgm:presLayoutVars>
          <dgm:dir/>
          <dgm:resizeHandles val="exact"/>
        </dgm:presLayoutVars>
      </dgm:prSet>
      <dgm:spPr/>
    </dgm:pt>
    <dgm:pt modelId="{4433037D-D236-4DCF-A96E-0DF340168850}" type="pres">
      <dgm:prSet presAssocID="{3ADAE3AD-FDAE-4E70-8EB4-FCE0FC01A2A3}" presName="composite" presStyleCnt="0"/>
      <dgm:spPr/>
    </dgm:pt>
    <dgm:pt modelId="{A7784BC0-B598-47F3-B38A-4C25E154F559}" type="pres">
      <dgm:prSet presAssocID="{3ADAE3AD-FDAE-4E70-8EB4-FCE0FC01A2A3}" presName="bgChev" presStyleLbl="node1" presStyleIdx="0" presStyleCnt="4"/>
      <dgm:spPr>
        <a:solidFill>
          <a:srgbClr val="175980"/>
        </a:solidFill>
      </dgm:spPr>
    </dgm:pt>
    <dgm:pt modelId="{03993F2B-54BF-44BB-ACBB-D0D1EAB0CB1D}" type="pres">
      <dgm:prSet presAssocID="{3ADAE3AD-FDAE-4E70-8EB4-FCE0FC01A2A3}" presName="txNode" presStyleLbl="fgAcc1" presStyleIdx="0" presStyleCnt="4">
        <dgm:presLayoutVars>
          <dgm:bulletEnabled val="1"/>
        </dgm:presLayoutVars>
      </dgm:prSet>
      <dgm:spPr/>
    </dgm:pt>
    <dgm:pt modelId="{FE0B0D3D-3082-4A03-84C0-FCAE77DE52D8}" type="pres">
      <dgm:prSet presAssocID="{21F4658B-1EAB-46F4-A170-74C9E92EEFBA}" presName="compositeSpace" presStyleCnt="0"/>
      <dgm:spPr/>
    </dgm:pt>
    <dgm:pt modelId="{0CE52666-97CB-46C0-8C59-77610DDCF156}" type="pres">
      <dgm:prSet presAssocID="{A601F71A-2E16-4961-9C24-96C52E1381E9}" presName="composite" presStyleCnt="0"/>
      <dgm:spPr/>
    </dgm:pt>
    <dgm:pt modelId="{16EDA81D-8315-402D-A7C3-26125CDAF1E1}" type="pres">
      <dgm:prSet presAssocID="{A601F71A-2E16-4961-9C24-96C52E1381E9}" presName="bgChev" presStyleLbl="node1" presStyleIdx="1" presStyleCnt="4"/>
      <dgm:spPr>
        <a:solidFill>
          <a:srgbClr val="175980"/>
        </a:solidFill>
      </dgm:spPr>
    </dgm:pt>
    <dgm:pt modelId="{4660E419-4AB7-4299-9C6A-E1B95C2FA3B7}" type="pres">
      <dgm:prSet presAssocID="{A601F71A-2E16-4961-9C24-96C52E1381E9}" presName="txNode" presStyleLbl="fgAcc1" presStyleIdx="1" presStyleCnt="4">
        <dgm:presLayoutVars>
          <dgm:bulletEnabled val="1"/>
        </dgm:presLayoutVars>
      </dgm:prSet>
      <dgm:spPr/>
    </dgm:pt>
    <dgm:pt modelId="{C6AD7919-DC22-40FB-8C13-2FBEA2723697}" type="pres">
      <dgm:prSet presAssocID="{63AD4044-913D-4210-92A7-70622B8125B3}" presName="compositeSpace" presStyleCnt="0"/>
      <dgm:spPr/>
    </dgm:pt>
    <dgm:pt modelId="{9A105759-5ECC-40AC-9059-31121F5B67B6}" type="pres">
      <dgm:prSet presAssocID="{72647740-CF86-45EB-9594-5338BAB6D052}" presName="composite" presStyleCnt="0"/>
      <dgm:spPr/>
    </dgm:pt>
    <dgm:pt modelId="{DF2AC21B-0B48-447E-A461-C52EA3048984}" type="pres">
      <dgm:prSet presAssocID="{72647740-CF86-45EB-9594-5338BAB6D052}" presName="bgChev" presStyleLbl="node1" presStyleIdx="2" presStyleCnt="4"/>
      <dgm:spPr>
        <a:solidFill>
          <a:srgbClr val="175980"/>
        </a:solidFill>
      </dgm:spPr>
    </dgm:pt>
    <dgm:pt modelId="{750B158B-186C-45A1-853E-F63F57689849}" type="pres">
      <dgm:prSet presAssocID="{72647740-CF86-45EB-9594-5338BAB6D052}" presName="txNode" presStyleLbl="fgAcc1" presStyleIdx="2" presStyleCnt="4">
        <dgm:presLayoutVars>
          <dgm:bulletEnabled val="1"/>
        </dgm:presLayoutVars>
      </dgm:prSet>
      <dgm:spPr/>
    </dgm:pt>
    <dgm:pt modelId="{BACF4BA0-EE37-4AA5-8B25-54C502E0A43C}" type="pres">
      <dgm:prSet presAssocID="{1C9AB176-9EF7-4B6D-AAD4-4C0D2546F927}" presName="compositeSpace" presStyleCnt="0"/>
      <dgm:spPr/>
    </dgm:pt>
    <dgm:pt modelId="{70C69184-798D-4A99-8215-B4CE9797CF7F}" type="pres">
      <dgm:prSet presAssocID="{9D109A9F-9EBC-4056-97B1-AE4B630A8AF5}" presName="composite" presStyleCnt="0"/>
      <dgm:spPr/>
    </dgm:pt>
    <dgm:pt modelId="{156BE9EF-FEC5-49AF-A2C6-82C69BC86BD7}" type="pres">
      <dgm:prSet presAssocID="{9D109A9F-9EBC-4056-97B1-AE4B630A8AF5}" presName="bgChev" presStyleLbl="node1" presStyleIdx="3" presStyleCnt="4"/>
      <dgm:spPr>
        <a:solidFill>
          <a:srgbClr val="175980"/>
        </a:solidFill>
      </dgm:spPr>
    </dgm:pt>
    <dgm:pt modelId="{7FD531EB-A688-4E83-A644-AA9C1D58494B}" type="pres">
      <dgm:prSet presAssocID="{9D109A9F-9EBC-4056-97B1-AE4B630A8AF5}" presName="txNode" presStyleLbl="fgAcc1" presStyleIdx="3" presStyleCnt="4">
        <dgm:presLayoutVars>
          <dgm:bulletEnabled val="1"/>
        </dgm:presLayoutVars>
      </dgm:prSet>
      <dgm:spPr/>
    </dgm:pt>
  </dgm:ptLst>
  <dgm:cxnLst>
    <dgm:cxn modelId="{0B312D14-B4EB-4D9B-888F-B476AD12240E}" type="presOf" srcId="{A601F71A-2E16-4961-9C24-96C52E1381E9}" destId="{4660E419-4AB7-4299-9C6A-E1B95C2FA3B7}" srcOrd="0" destOrd="0" presId="urn:microsoft.com/office/officeart/2005/8/layout/chevronAccent+Icon"/>
    <dgm:cxn modelId="{3B13B019-52B6-4D46-895B-FAEDA26A7476}" srcId="{D67DEFD4-7108-46C8-AFE3-C5562FDCF200}" destId="{9D109A9F-9EBC-4056-97B1-AE4B630A8AF5}" srcOrd="3" destOrd="0" parTransId="{4D74705B-ED31-4E95-8C2E-C53CAF825D3C}" sibTransId="{FCE684B5-C958-4B8D-996E-BCF29FD39E62}"/>
    <dgm:cxn modelId="{BF20E567-98B5-48B5-90F8-E439E85164B2}" type="presOf" srcId="{72647740-CF86-45EB-9594-5338BAB6D052}" destId="{750B158B-186C-45A1-853E-F63F57689849}" srcOrd="0" destOrd="0" presId="urn:microsoft.com/office/officeart/2005/8/layout/chevronAccent+Icon"/>
    <dgm:cxn modelId="{2EFD706C-A98B-4E69-82A6-E71829029A2E}" srcId="{D67DEFD4-7108-46C8-AFE3-C5562FDCF200}" destId="{72647740-CF86-45EB-9594-5338BAB6D052}" srcOrd="2" destOrd="0" parTransId="{49BD5EAA-66D4-47C8-9EB4-12FAC6986C21}" sibTransId="{1C9AB176-9EF7-4B6D-AAD4-4C0D2546F927}"/>
    <dgm:cxn modelId="{1A31B473-22DF-4F9E-B04F-10008280F60F}" type="presOf" srcId="{D67DEFD4-7108-46C8-AFE3-C5562FDCF200}" destId="{58E52AA7-1399-4DCD-90F0-A47D28AAD576}" srcOrd="0" destOrd="0" presId="urn:microsoft.com/office/officeart/2005/8/layout/chevronAccent+Icon"/>
    <dgm:cxn modelId="{17C19593-A421-46FB-8A82-C8A9D5DC8594}" type="presOf" srcId="{3ADAE3AD-FDAE-4E70-8EB4-FCE0FC01A2A3}" destId="{03993F2B-54BF-44BB-ACBB-D0D1EAB0CB1D}" srcOrd="0" destOrd="0" presId="urn:microsoft.com/office/officeart/2005/8/layout/chevronAccent+Icon"/>
    <dgm:cxn modelId="{A85CE19A-52B6-4E50-8DA1-755F4B635EA3}" srcId="{D67DEFD4-7108-46C8-AFE3-C5562FDCF200}" destId="{3ADAE3AD-FDAE-4E70-8EB4-FCE0FC01A2A3}" srcOrd="0" destOrd="0" parTransId="{C5365A8A-847F-496A-8EFF-480B490E6283}" sibTransId="{21F4658B-1EAB-46F4-A170-74C9E92EEFBA}"/>
    <dgm:cxn modelId="{48227AD5-9C24-4CB7-A6B4-DE79F5AB08C2}" type="presOf" srcId="{9D109A9F-9EBC-4056-97B1-AE4B630A8AF5}" destId="{7FD531EB-A688-4E83-A644-AA9C1D58494B}" srcOrd="0" destOrd="0" presId="urn:microsoft.com/office/officeart/2005/8/layout/chevronAccent+Icon"/>
    <dgm:cxn modelId="{A59729EE-21A1-4E93-B13B-3D55ED9B6F0E}" srcId="{D67DEFD4-7108-46C8-AFE3-C5562FDCF200}" destId="{A601F71A-2E16-4961-9C24-96C52E1381E9}" srcOrd="1" destOrd="0" parTransId="{AE258AF9-BDA4-43E3-8D83-B74C25EE36EA}" sibTransId="{63AD4044-913D-4210-92A7-70622B8125B3}"/>
    <dgm:cxn modelId="{95AA71FE-C109-460C-8398-07D9D334B510}" type="presParOf" srcId="{58E52AA7-1399-4DCD-90F0-A47D28AAD576}" destId="{4433037D-D236-4DCF-A96E-0DF340168850}" srcOrd="0" destOrd="0" presId="urn:microsoft.com/office/officeart/2005/8/layout/chevronAccent+Icon"/>
    <dgm:cxn modelId="{0C5E1C88-A425-4325-AA58-6173A8673010}" type="presParOf" srcId="{4433037D-D236-4DCF-A96E-0DF340168850}" destId="{A7784BC0-B598-47F3-B38A-4C25E154F559}" srcOrd="0" destOrd="0" presId="urn:microsoft.com/office/officeart/2005/8/layout/chevronAccent+Icon"/>
    <dgm:cxn modelId="{51111580-0A95-4C89-896E-C2249870B9F5}" type="presParOf" srcId="{4433037D-D236-4DCF-A96E-0DF340168850}" destId="{03993F2B-54BF-44BB-ACBB-D0D1EAB0CB1D}" srcOrd="1" destOrd="0" presId="urn:microsoft.com/office/officeart/2005/8/layout/chevronAccent+Icon"/>
    <dgm:cxn modelId="{580C5883-2565-4216-833F-E2413338D193}" type="presParOf" srcId="{58E52AA7-1399-4DCD-90F0-A47D28AAD576}" destId="{FE0B0D3D-3082-4A03-84C0-FCAE77DE52D8}" srcOrd="1" destOrd="0" presId="urn:microsoft.com/office/officeart/2005/8/layout/chevronAccent+Icon"/>
    <dgm:cxn modelId="{76698790-EAEB-418B-8A7A-D53AD3BE7C99}" type="presParOf" srcId="{58E52AA7-1399-4DCD-90F0-A47D28AAD576}" destId="{0CE52666-97CB-46C0-8C59-77610DDCF156}" srcOrd="2" destOrd="0" presId="urn:microsoft.com/office/officeart/2005/8/layout/chevronAccent+Icon"/>
    <dgm:cxn modelId="{36EF891E-25AF-4A1F-B6F3-75A7C8B78592}" type="presParOf" srcId="{0CE52666-97CB-46C0-8C59-77610DDCF156}" destId="{16EDA81D-8315-402D-A7C3-26125CDAF1E1}" srcOrd="0" destOrd="0" presId="urn:microsoft.com/office/officeart/2005/8/layout/chevronAccent+Icon"/>
    <dgm:cxn modelId="{AAF52789-C80F-49CF-AB6E-B6F64C32EAEE}" type="presParOf" srcId="{0CE52666-97CB-46C0-8C59-77610DDCF156}" destId="{4660E419-4AB7-4299-9C6A-E1B95C2FA3B7}" srcOrd="1" destOrd="0" presId="urn:microsoft.com/office/officeart/2005/8/layout/chevronAccent+Icon"/>
    <dgm:cxn modelId="{C42CA0FB-34AA-4EA2-999C-7CE77A712449}" type="presParOf" srcId="{58E52AA7-1399-4DCD-90F0-A47D28AAD576}" destId="{C6AD7919-DC22-40FB-8C13-2FBEA2723697}" srcOrd="3" destOrd="0" presId="urn:microsoft.com/office/officeart/2005/8/layout/chevronAccent+Icon"/>
    <dgm:cxn modelId="{F32942A6-2EDF-4B4B-BD58-6D2C02F7319D}" type="presParOf" srcId="{58E52AA7-1399-4DCD-90F0-A47D28AAD576}" destId="{9A105759-5ECC-40AC-9059-31121F5B67B6}" srcOrd="4" destOrd="0" presId="urn:microsoft.com/office/officeart/2005/8/layout/chevronAccent+Icon"/>
    <dgm:cxn modelId="{031BFAEB-37AF-4600-9A16-822FC560DAF4}" type="presParOf" srcId="{9A105759-5ECC-40AC-9059-31121F5B67B6}" destId="{DF2AC21B-0B48-447E-A461-C52EA3048984}" srcOrd="0" destOrd="0" presId="urn:microsoft.com/office/officeart/2005/8/layout/chevronAccent+Icon"/>
    <dgm:cxn modelId="{1F74E348-C71D-42CA-8E32-EF747464A513}" type="presParOf" srcId="{9A105759-5ECC-40AC-9059-31121F5B67B6}" destId="{750B158B-186C-45A1-853E-F63F57689849}" srcOrd="1" destOrd="0" presId="urn:microsoft.com/office/officeart/2005/8/layout/chevronAccent+Icon"/>
    <dgm:cxn modelId="{F0BC8937-2367-40C2-A108-D6265E0B9A9E}" type="presParOf" srcId="{58E52AA7-1399-4DCD-90F0-A47D28AAD576}" destId="{BACF4BA0-EE37-4AA5-8B25-54C502E0A43C}" srcOrd="5" destOrd="0" presId="urn:microsoft.com/office/officeart/2005/8/layout/chevronAccent+Icon"/>
    <dgm:cxn modelId="{CD687EA8-7D19-4571-9B71-B282F4C14163}" type="presParOf" srcId="{58E52AA7-1399-4DCD-90F0-A47D28AAD576}" destId="{70C69184-798D-4A99-8215-B4CE9797CF7F}" srcOrd="6" destOrd="0" presId="urn:microsoft.com/office/officeart/2005/8/layout/chevronAccent+Icon"/>
    <dgm:cxn modelId="{A89CFBD3-5F14-485F-803B-D91DE2CC2A2C}" type="presParOf" srcId="{70C69184-798D-4A99-8215-B4CE9797CF7F}" destId="{156BE9EF-FEC5-49AF-A2C6-82C69BC86BD7}" srcOrd="0" destOrd="0" presId="urn:microsoft.com/office/officeart/2005/8/layout/chevronAccent+Icon"/>
    <dgm:cxn modelId="{A009FABB-32A1-4207-A75D-6C8D75FD4106}" type="presParOf" srcId="{70C69184-798D-4A99-8215-B4CE9797CF7F}" destId="{7FD531EB-A688-4E83-A644-AA9C1D58494B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67DEFD4-7108-46C8-AFE3-C5562FDCF200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</dgm:pt>
    <dgm:pt modelId="{3ADAE3AD-FDAE-4E70-8EB4-FCE0FC01A2A3}">
      <dgm:prSet phldrT="[Text]" custT="1"/>
      <dgm:spPr>
        <a:solidFill>
          <a:srgbClr val="175980"/>
        </a:solidFill>
      </dgm:spPr>
      <dgm:t>
        <a:bodyPr/>
        <a:lstStyle/>
        <a:p>
          <a:r>
            <a:rPr lang="en-US" sz="3600" dirty="0"/>
            <a:t>1. Identify  Problem</a:t>
          </a:r>
        </a:p>
      </dgm:t>
    </dgm:pt>
    <dgm:pt modelId="{C5365A8A-847F-496A-8EFF-480B490E6283}" type="parTrans" cxnId="{A85CE19A-52B6-4E50-8DA1-755F4B635EA3}">
      <dgm:prSet/>
      <dgm:spPr/>
      <dgm:t>
        <a:bodyPr/>
        <a:lstStyle/>
        <a:p>
          <a:endParaRPr lang="en-US"/>
        </a:p>
      </dgm:t>
    </dgm:pt>
    <dgm:pt modelId="{21F4658B-1EAB-46F4-A170-74C9E92EEFBA}" type="sibTrans" cxnId="{A85CE19A-52B6-4E50-8DA1-755F4B635EA3}">
      <dgm:prSet/>
      <dgm:spPr/>
      <dgm:t>
        <a:bodyPr/>
        <a:lstStyle/>
        <a:p>
          <a:endParaRPr lang="en-US"/>
        </a:p>
      </dgm:t>
    </dgm:pt>
    <dgm:pt modelId="{A601F71A-2E16-4961-9C24-96C52E1381E9}">
      <dgm:prSet phldrT="[Text]" custT="1"/>
      <dgm:spPr>
        <a:solidFill>
          <a:srgbClr val="175980"/>
        </a:solidFill>
      </dgm:spPr>
      <dgm:t>
        <a:bodyPr/>
        <a:lstStyle/>
        <a:p>
          <a:r>
            <a:rPr lang="en-US" sz="3600" dirty="0"/>
            <a:t>2. Feel the Pain</a:t>
          </a:r>
        </a:p>
      </dgm:t>
    </dgm:pt>
    <dgm:pt modelId="{AE258AF9-BDA4-43E3-8D83-B74C25EE36EA}" type="parTrans" cxnId="{A59729EE-21A1-4E93-B13B-3D55ED9B6F0E}">
      <dgm:prSet/>
      <dgm:spPr/>
      <dgm:t>
        <a:bodyPr/>
        <a:lstStyle/>
        <a:p>
          <a:endParaRPr lang="en-US"/>
        </a:p>
      </dgm:t>
    </dgm:pt>
    <dgm:pt modelId="{63AD4044-913D-4210-92A7-70622B8125B3}" type="sibTrans" cxnId="{A59729EE-21A1-4E93-B13B-3D55ED9B6F0E}">
      <dgm:prSet/>
      <dgm:spPr/>
      <dgm:t>
        <a:bodyPr/>
        <a:lstStyle/>
        <a:p>
          <a:endParaRPr lang="en-US"/>
        </a:p>
      </dgm:t>
    </dgm:pt>
    <dgm:pt modelId="{72647740-CF86-45EB-9594-5338BAB6D052}">
      <dgm:prSet phldrT="[Text]" custT="1"/>
      <dgm:spPr>
        <a:solidFill>
          <a:srgbClr val="175980"/>
        </a:solidFill>
      </dgm:spPr>
      <dgm:t>
        <a:bodyPr/>
        <a:lstStyle/>
        <a:p>
          <a:r>
            <a:rPr lang="en-US" sz="3600" dirty="0"/>
            <a:t>3. Understand the Solution</a:t>
          </a:r>
        </a:p>
      </dgm:t>
    </dgm:pt>
    <dgm:pt modelId="{49BD5EAA-66D4-47C8-9EB4-12FAC6986C21}" type="parTrans" cxnId="{2EFD706C-A98B-4E69-82A6-E71829029A2E}">
      <dgm:prSet/>
      <dgm:spPr/>
      <dgm:t>
        <a:bodyPr/>
        <a:lstStyle/>
        <a:p>
          <a:endParaRPr lang="en-US"/>
        </a:p>
      </dgm:t>
    </dgm:pt>
    <dgm:pt modelId="{1C9AB176-9EF7-4B6D-AAD4-4C0D2546F927}" type="sibTrans" cxnId="{2EFD706C-A98B-4E69-82A6-E71829029A2E}">
      <dgm:prSet/>
      <dgm:spPr/>
      <dgm:t>
        <a:bodyPr/>
        <a:lstStyle/>
        <a:p>
          <a:endParaRPr lang="en-US"/>
        </a:p>
      </dgm:t>
    </dgm:pt>
    <dgm:pt modelId="{9D109A9F-9EBC-4056-97B1-AE4B630A8AF5}">
      <dgm:prSet phldrT="[Text]" custT="1"/>
      <dgm:spPr>
        <a:solidFill>
          <a:srgbClr val="175980"/>
        </a:solidFill>
      </dgm:spPr>
      <dgm:t>
        <a:bodyPr/>
        <a:lstStyle/>
        <a:p>
          <a:r>
            <a:rPr lang="en-US" sz="3600" dirty="0"/>
            <a:t>4. Measure the Value</a:t>
          </a:r>
          <a:endParaRPr lang="en-US" sz="3200" dirty="0"/>
        </a:p>
      </dgm:t>
    </dgm:pt>
    <dgm:pt modelId="{4D74705B-ED31-4E95-8C2E-C53CAF825D3C}" type="parTrans" cxnId="{3B13B019-52B6-4D46-895B-FAEDA26A7476}">
      <dgm:prSet/>
      <dgm:spPr/>
      <dgm:t>
        <a:bodyPr/>
        <a:lstStyle/>
        <a:p>
          <a:endParaRPr lang="en-US"/>
        </a:p>
      </dgm:t>
    </dgm:pt>
    <dgm:pt modelId="{FCE684B5-C958-4B8D-996E-BCF29FD39E62}" type="sibTrans" cxnId="{3B13B019-52B6-4D46-895B-FAEDA26A7476}">
      <dgm:prSet/>
      <dgm:spPr/>
      <dgm:t>
        <a:bodyPr/>
        <a:lstStyle/>
        <a:p>
          <a:endParaRPr lang="en-US"/>
        </a:p>
      </dgm:t>
    </dgm:pt>
    <dgm:pt modelId="{AB1C0248-4530-4E6A-8691-7A96EC2FBEA0}">
      <dgm:prSet custT="1"/>
      <dgm:spPr>
        <a:solidFill>
          <a:srgbClr val="E3CEA3">
            <a:alpha val="90000"/>
          </a:srgbClr>
        </a:solidFill>
      </dgm:spPr>
      <dgm:t>
        <a:bodyPr anchor="ctr"/>
        <a:lstStyle/>
        <a:p>
          <a:r>
            <a:rPr lang="en-US" sz="3200" dirty="0"/>
            <a:t>Why don’t you just send me a quote for what I requested?</a:t>
          </a:r>
        </a:p>
      </dgm:t>
    </dgm:pt>
    <dgm:pt modelId="{EE267E69-AFDB-460C-ACBD-A1B76D1BAC84}" type="parTrans" cxnId="{8757D2CB-DE13-4E7C-BFAD-CD6C3E4290C9}">
      <dgm:prSet/>
      <dgm:spPr/>
      <dgm:t>
        <a:bodyPr/>
        <a:lstStyle/>
        <a:p>
          <a:endParaRPr lang="en-US"/>
        </a:p>
      </dgm:t>
    </dgm:pt>
    <dgm:pt modelId="{BC088FE7-3058-481C-B18F-7208C3A88EF3}" type="sibTrans" cxnId="{8757D2CB-DE13-4E7C-BFAD-CD6C3E4290C9}">
      <dgm:prSet/>
      <dgm:spPr/>
      <dgm:t>
        <a:bodyPr/>
        <a:lstStyle/>
        <a:p>
          <a:endParaRPr lang="en-US"/>
        </a:p>
      </dgm:t>
    </dgm:pt>
    <dgm:pt modelId="{5D95F5EB-24E4-45EA-AB4F-6D72BA1FBB73}">
      <dgm:prSet custT="1"/>
      <dgm:spPr>
        <a:solidFill>
          <a:srgbClr val="E3CEA3">
            <a:alpha val="90000"/>
          </a:srgbClr>
        </a:solidFill>
      </dgm:spPr>
      <dgm:t>
        <a:bodyPr anchor="ctr"/>
        <a:lstStyle/>
        <a:p>
          <a:r>
            <a:rPr lang="en-US" sz="3200" dirty="0"/>
            <a:t>So what? That’s not a big deal. </a:t>
          </a:r>
        </a:p>
      </dgm:t>
    </dgm:pt>
    <dgm:pt modelId="{42B64739-14F0-43A8-A6A6-4F2D805A9860}" type="parTrans" cxnId="{9C339B48-6CA6-478F-80AA-20EE316682EA}">
      <dgm:prSet/>
      <dgm:spPr/>
      <dgm:t>
        <a:bodyPr/>
        <a:lstStyle/>
        <a:p>
          <a:endParaRPr lang="en-US"/>
        </a:p>
      </dgm:t>
    </dgm:pt>
    <dgm:pt modelId="{67DD3C5D-7881-4F08-AEFC-BAF8DE6C7D5E}" type="sibTrans" cxnId="{9C339B48-6CA6-478F-80AA-20EE316682EA}">
      <dgm:prSet/>
      <dgm:spPr/>
      <dgm:t>
        <a:bodyPr/>
        <a:lstStyle/>
        <a:p>
          <a:endParaRPr lang="en-US"/>
        </a:p>
      </dgm:t>
    </dgm:pt>
    <dgm:pt modelId="{D83F1287-696A-45E3-9725-F5392DFAAF46}">
      <dgm:prSet phldrT="[Text]" custT="1"/>
      <dgm:spPr>
        <a:solidFill>
          <a:srgbClr val="175980"/>
        </a:solidFill>
      </dgm:spPr>
      <dgm:t>
        <a:bodyPr anchor="ctr"/>
        <a:lstStyle/>
        <a:p>
          <a:r>
            <a:rPr lang="en-US" sz="3200" dirty="0"/>
            <a:t>How are you going to fix it?</a:t>
          </a:r>
        </a:p>
      </dgm:t>
    </dgm:pt>
    <dgm:pt modelId="{E2C35CD5-EB9A-44A8-A642-F2D59219DD72}" type="parTrans" cxnId="{A67AD855-D05B-448A-A560-F05CADA34AAD}">
      <dgm:prSet/>
      <dgm:spPr/>
      <dgm:t>
        <a:bodyPr/>
        <a:lstStyle/>
        <a:p>
          <a:endParaRPr lang="en-US"/>
        </a:p>
      </dgm:t>
    </dgm:pt>
    <dgm:pt modelId="{6DDFFAB1-1CF0-406D-A454-A769BF5531A5}" type="sibTrans" cxnId="{A67AD855-D05B-448A-A560-F05CADA34AAD}">
      <dgm:prSet/>
      <dgm:spPr/>
      <dgm:t>
        <a:bodyPr/>
        <a:lstStyle/>
        <a:p>
          <a:endParaRPr lang="en-US"/>
        </a:p>
      </dgm:t>
    </dgm:pt>
    <dgm:pt modelId="{B3766A5E-398A-47C6-995A-A08C38497F3F}">
      <dgm:prSet phldrT="[Text]" custT="1"/>
      <dgm:spPr>
        <a:solidFill>
          <a:srgbClr val="175980"/>
        </a:solidFill>
      </dgm:spPr>
      <dgm:t>
        <a:bodyPr anchor="ctr"/>
        <a:lstStyle/>
        <a:p>
          <a:r>
            <a:rPr lang="en-US" sz="3200" dirty="0"/>
            <a:t>How can I justify this to others? I want it badly, but is it really worth it? </a:t>
          </a:r>
        </a:p>
      </dgm:t>
    </dgm:pt>
    <dgm:pt modelId="{EB7907FB-3DD6-4741-B63C-1EF1B94D65F5}" type="parTrans" cxnId="{5D5A551E-DEF6-40A0-9786-4E5A7E1EB5EC}">
      <dgm:prSet/>
      <dgm:spPr/>
      <dgm:t>
        <a:bodyPr/>
        <a:lstStyle/>
        <a:p>
          <a:endParaRPr lang="en-US"/>
        </a:p>
      </dgm:t>
    </dgm:pt>
    <dgm:pt modelId="{618B7A94-90C0-40FD-B074-056BB1EFD731}" type="sibTrans" cxnId="{5D5A551E-DEF6-40A0-9786-4E5A7E1EB5EC}">
      <dgm:prSet/>
      <dgm:spPr/>
      <dgm:t>
        <a:bodyPr/>
        <a:lstStyle/>
        <a:p>
          <a:endParaRPr lang="en-US"/>
        </a:p>
      </dgm:t>
    </dgm:pt>
    <dgm:pt modelId="{90E307A3-4832-4784-BAC8-86C023A47E50}" type="pres">
      <dgm:prSet presAssocID="{D67DEFD4-7108-46C8-AFE3-C5562FDCF200}" presName="Name0" presStyleCnt="0">
        <dgm:presLayoutVars>
          <dgm:dir/>
          <dgm:animLvl val="lvl"/>
          <dgm:resizeHandles/>
        </dgm:presLayoutVars>
      </dgm:prSet>
      <dgm:spPr/>
    </dgm:pt>
    <dgm:pt modelId="{9B8BE44A-2C35-47A7-8907-B8809409E936}" type="pres">
      <dgm:prSet presAssocID="{3ADAE3AD-FDAE-4E70-8EB4-FCE0FC01A2A3}" presName="linNode" presStyleCnt="0"/>
      <dgm:spPr/>
    </dgm:pt>
    <dgm:pt modelId="{274AFD6D-DA42-4933-8480-8D066E6D0282}" type="pres">
      <dgm:prSet presAssocID="{3ADAE3AD-FDAE-4E70-8EB4-FCE0FC01A2A3}" presName="parentShp" presStyleLbl="node1" presStyleIdx="0" presStyleCnt="4">
        <dgm:presLayoutVars>
          <dgm:bulletEnabled val="1"/>
        </dgm:presLayoutVars>
      </dgm:prSet>
      <dgm:spPr/>
    </dgm:pt>
    <dgm:pt modelId="{875EDC47-15F7-4103-83B1-F1E6CF989DFF}" type="pres">
      <dgm:prSet presAssocID="{3ADAE3AD-FDAE-4E70-8EB4-FCE0FC01A2A3}" presName="childShp" presStyleLbl="bgAccFollowNode1" presStyleIdx="0" presStyleCnt="4">
        <dgm:presLayoutVars>
          <dgm:bulletEnabled val="1"/>
        </dgm:presLayoutVars>
      </dgm:prSet>
      <dgm:spPr/>
    </dgm:pt>
    <dgm:pt modelId="{1E01D556-A8FF-4012-AC32-7EAF66DCF723}" type="pres">
      <dgm:prSet presAssocID="{21F4658B-1EAB-46F4-A170-74C9E92EEFBA}" presName="spacing" presStyleCnt="0"/>
      <dgm:spPr/>
    </dgm:pt>
    <dgm:pt modelId="{C0F46309-D2F2-4689-BFF5-BA197D3CB9AF}" type="pres">
      <dgm:prSet presAssocID="{A601F71A-2E16-4961-9C24-96C52E1381E9}" presName="linNode" presStyleCnt="0"/>
      <dgm:spPr/>
    </dgm:pt>
    <dgm:pt modelId="{CA2BE7ED-ADA4-42CC-BB7B-6B81BB2EEDEE}" type="pres">
      <dgm:prSet presAssocID="{A601F71A-2E16-4961-9C24-96C52E1381E9}" presName="parentShp" presStyleLbl="node1" presStyleIdx="1" presStyleCnt="4">
        <dgm:presLayoutVars>
          <dgm:bulletEnabled val="1"/>
        </dgm:presLayoutVars>
      </dgm:prSet>
      <dgm:spPr/>
    </dgm:pt>
    <dgm:pt modelId="{A38AECD8-803F-424A-A76D-BA2978273AE8}" type="pres">
      <dgm:prSet presAssocID="{A601F71A-2E16-4961-9C24-96C52E1381E9}" presName="childShp" presStyleLbl="bgAccFollowNode1" presStyleIdx="1" presStyleCnt="4">
        <dgm:presLayoutVars>
          <dgm:bulletEnabled val="1"/>
        </dgm:presLayoutVars>
      </dgm:prSet>
      <dgm:spPr/>
    </dgm:pt>
    <dgm:pt modelId="{76623660-CDC1-40E3-BC96-17D92E802787}" type="pres">
      <dgm:prSet presAssocID="{63AD4044-913D-4210-92A7-70622B8125B3}" presName="spacing" presStyleCnt="0"/>
      <dgm:spPr/>
    </dgm:pt>
    <dgm:pt modelId="{7E7E1B4A-D0DC-46E4-9DB1-16265A626CE9}" type="pres">
      <dgm:prSet presAssocID="{72647740-CF86-45EB-9594-5338BAB6D052}" presName="linNode" presStyleCnt="0"/>
      <dgm:spPr/>
    </dgm:pt>
    <dgm:pt modelId="{8BD19759-1D19-4B0C-B89C-2C486A893AD4}" type="pres">
      <dgm:prSet presAssocID="{72647740-CF86-45EB-9594-5338BAB6D052}" presName="parentShp" presStyleLbl="node1" presStyleIdx="2" presStyleCnt="4">
        <dgm:presLayoutVars>
          <dgm:bulletEnabled val="1"/>
        </dgm:presLayoutVars>
      </dgm:prSet>
      <dgm:spPr/>
    </dgm:pt>
    <dgm:pt modelId="{ACADF2C7-7072-4C1C-B5D1-E3E1D3DB5C01}" type="pres">
      <dgm:prSet presAssocID="{72647740-CF86-45EB-9594-5338BAB6D052}" presName="childShp" presStyleLbl="bgAccFollowNode1" presStyleIdx="2" presStyleCnt="4">
        <dgm:presLayoutVars>
          <dgm:bulletEnabled val="1"/>
        </dgm:presLayoutVars>
      </dgm:prSet>
      <dgm:spPr>
        <a:solidFill>
          <a:srgbClr val="E3CEA3">
            <a:alpha val="90000"/>
          </a:srgbClr>
        </a:solidFill>
      </dgm:spPr>
    </dgm:pt>
    <dgm:pt modelId="{9A5E559A-C8A3-4F61-86CB-E0F09471EDAC}" type="pres">
      <dgm:prSet presAssocID="{1C9AB176-9EF7-4B6D-AAD4-4C0D2546F927}" presName="spacing" presStyleCnt="0"/>
      <dgm:spPr/>
    </dgm:pt>
    <dgm:pt modelId="{34FD4D65-E02B-4D7F-8CC9-A7DDC9314434}" type="pres">
      <dgm:prSet presAssocID="{9D109A9F-9EBC-4056-97B1-AE4B630A8AF5}" presName="linNode" presStyleCnt="0"/>
      <dgm:spPr/>
    </dgm:pt>
    <dgm:pt modelId="{19612FB4-40D6-42E4-8810-B0027E98A844}" type="pres">
      <dgm:prSet presAssocID="{9D109A9F-9EBC-4056-97B1-AE4B630A8AF5}" presName="parentShp" presStyleLbl="node1" presStyleIdx="3" presStyleCnt="4">
        <dgm:presLayoutVars>
          <dgm:bulletEnabled val="1"/>
        </dgm:presLayoutVars>
      </dgm:prSet>
      <dgm:spPr/>
    </dgm:pt>
    <dgm:pt modelId="{F928C4CD-F8A5-45D4-8F94-7F1FB807CBB9}" type="pres">
      <dgm:prSet presAssocID="{9D109A9F-9EBC-4056-97B1-AE4B630A8AF5}" presName="childShp" presStyleLbl="bgAccFollowNode1" presStyleIdx="3" presStyleCnt="4">
        <dgm:presLayoutVars>
          <dgm:bulletEnabled val="1"/>
        </dgm:presLayoutVars>
      </dgm:prSet>
      <dgm:spPr>
        <a:solidFill>
          <a:srgbClr val="E3CEA3">
            <a:alpha val="90000"/>
          </a:srgbClr>
        </a:solidFill>
      </dgm:spPr>
    </dgm:pt>
  </dgm:ptLst>
  <dgm:cxnLst>
    <dgm:cxn modelId="{56F72C02-C549-4472-9522-3B1F78FFB497}" type="presOf" srcId="{D83F1287-696A-45E3-9725-F5392DFAAF46}" destId="{ACADF2C7-7072-4C1C-B5D1-E3E1D3DB5C01}" srcOrd="0" destOrd="0" presId="urn:microsoft.com/office/officeart/2005/8/layout/vList6"/>
    <dgm:cxn modelId="{3B13B019-52B6-4D46-895B-FAEDA26A7476}" srcId="{D67DEFD4-7108-46C8-AFE3-C5562FDCF200}" destId="{9D109A9F-9EBC-4056-97B1-AE4B630A8AF5}" srcOrd="3" destOrd="0" parTransId="{4D74705B-ED31-4E95-8C2E-C53CAF825D3C}" sibTransId="{FCE684B5-C958-4B8D-996E-BCF29FD39E62}"/>
    <dgm:cxn modelId="{B20D511B-92C7-464A-B3C9-D23550E4A07E}" type="presOf" srcId="{A601F71A-2E16-4961-9C24-96C52E1381E9}" destId="{CA2BE7ED-ADA4-42CC-BB7B-6B81BB2EEDEE}" srcOrd="0" destOrd="0" presId="urn:microsoft.com/office/officeart/2005/8/layout/vList6"/>
    <dgm:cxn modelId="{5D5A551E-DEF6-40A0-9786-4E5A7E1EB5EC}" srcId="{9D109A9F-9EBC-4056-97B1-AE4B630A8AF5}" destId="{B3766A5E-398A-47C6-995A-A08C38497F3F}" srcOrd="0" destOrd="0" parTransId="{EB7907FB-3DD6-4741-B63C-1EF1B94D65F5}" sibTransId="{618B7A94-90C0-40FD-B074-056BB1EFD731}"/>
    <dgm:cxn modelId="{9C339B48-6CA6-478F-80AA-20EE316682EA}" srcId="{A601F71A-2E16-4961-9C24-96C52E1381E9}" destId="{5D95F5EB-24E4-45EA-AB4F-6D72BA1FBB73}" srcOrd="0" destOrd="0" parTransId="{42B64739-14F0-43A8-A6A6-4F2D805A9860}" sibTransId="{67DD3C5D-7881-4F08-AEFC-BAF8DE6C7D5E}"/>
    <dgm:cxn modelId="{2EFD706C-A98B-4E69-82A6-E71829029A2E}" srcId="{D67DEFD4-7108-46C8-AFE3-C5562FDCF200}" destId="{72647740-CF86-45EB-9594-5338BAB6D052}" srcOrd="2" destOrd="0" parTransId="{49BD5EAA-66D4-47C8-9EB4-12FAC6986C21}" sibTransId="{1C9AB176-9EF7-4B6D-AAD4-4C0D2546F927}"/>
    <dgm:cxn modelId="{7E8A086E-6274-44D9-9EBE-649C28028528}" type="presOf" srcId="{3ADAE3AD-FDAE-4E70-8EB4-FCE0FC01A2A3}" destId="{274AFD6D-DA42-4933-8480-8D066E6D0282}" srcOrd="0" destOrd="0" presId="urn:microsoft.com/office/officeart/2005/8/layout/vList6"/>
    <dgm:cxn modelId="{91DBBB71-AC2F-4FFC-ACA7-F886D3B1AC8B}" type="presOf" srcId="{9D109A9F-9EBC-4056-97B1-AE4B630A8AF5}" destId="{19612FB4-40D6-42E4-8810-B0027E98A844}" srcOrd="0" destOrd="0" presId="urn:microsoft.com/office/officeart/2005/8/layout/vList6"/>
    <dgm:cxn modelId="{A67AD855-D05B-448A-A560-F05CADA34AAD}" srcId="{72647740-CF86-45EB-9594-5338BAB6D052}" destId="{D83F1287-696A-45E3-9725-F5392DFAAF46}" srcOrd="0" destOrd="0" parTransId="{E2C35CD5-EB9A-44A8-A642-F2D59219DD72}" sibTransId="{6DDFFAB1-1CF0-406D-A454-A769BF5531A5}"/>
    <dgm:cxn modelId="{903C3E7D-44D1-4148-8616-98A8CE942515}" type="presOf" srcId="{D67DEFD4-7108-46C8-AFE3-C5562FDCF200}" destId="{90E307A3-4832-4784-BAC8-86C023A47E50}" srcOrd="0" destOrd="0" presId="urn:microsoft.com/office/officeart/2005/8/layout/vList6"/>
    <dgm:cxn modelId="{ACC09296-B69A-410B-A0C1-A2B477677BE4}" type="presOf" srcId="{AB1C0248-4530-4E6A-8691-7A96EC2FBEA0}" destId="{875EDC47-15F7-4103-83B1-F1E6CF989DFF}" srcOrd="0" destOrd="0" presId="urn:microsoft.com/office/officeart/2005/8/layout/vList6"/>
    <dgm:cxn modelId="{A85CE19A-52B6-4E50-8DA1-755F4B635EA3}" srcId="{D67DEFD4-7108-46C8-AFE3-C5562FDCF200}" destId="{3ADAE3AD-FDAE-4E70-8EB4-FCE0FC01A2A3}" srcOrd="0" destOrd="0" parTransId="{C5365A8A-847F-496A-8EFF-480B490E6283}" sibTransId="{21F4658B-1EAB-46F4-A170-74C9E92EEFBA}"/>
    <dgm:cxn modelId="{2F7916C0-47AD-48BA-8EE5-68788B89EAE7}" type="presOf" srcId="{B3766A5E-398A-47C6-995A-A08C38497F3F}" destId="{F928C4CD-F8A5-45D4-8F94-7F1FB807CBB9}" srcOrd="0" destOrd="0" presId="urn:microsoft.com/office/officeart/2005/8/layout/vList6"/>
    <dgm:cxn modelId="{8757D2CB-DE13-4E7C-BFAD-CD6C3E4290C9}" srcId="{3ADAE3AD-FDAE-4E70-8EB4-FCE0FC01A2A3}" destId="{AB1C0248-4530-4E6A-8691-7A96EC2FBEA0}" srcOrd="0" destOrd="0" parTransId="{EE267E69-AFDB-460C-ACBD-A1B76D1BAC84}" sibTransId="{BC088FE7-3058-481C-B18F-7208C3A88EF3}"/>
    <dgm:cxn modelId="{1E645AE6-A8B1-4A0C-8727-F41BAE9F0745}" type="presOf" srcId="{5D95F5EB-24E4-45EA-AB4F-6D72BA1FBB73}" destId="{A38AECD8-803F-424A-A76D-BA2978273AE8}" srcOrd="0" destOrd="0" presId="urn:microsoft.com/office/officeart/2005/8/layout/vList6"/>
    <dgm:cxn modelId="{A59729EE-21A1-4E93-B13B-3D55ED9B6F0E}" srcId="{D67DEFD4-7108-46C8-AFE3-C5562FDCF200}" destId="{A601F71A-2E16-4961-9C24-96C52E1381E9}" srcOrd="1" destOrd="0" parTransId="{AE258AF9-BDA4-43E3-8D83-B74C25EE36EA}" sibTransId="{63AD4044-913D-4210-92A7-70622B8125B3}"/>
    <dgm:cxn modelId="{F324BBF1-182B-4155-B336-5FC5F2618B5D}" type="presOf" srcId="{72647740-CF86-45EB-9594-5338BAB6D052}" destId="{8BD19759-1D19-4B0C-B89C-2C486A893AD4}" srcOrd="0" destOrd="0" presId="urn:microsoft.com/office/officeart/2005/8/layout/vList6"/>
    <dgm:cxn modelId="{7F626040-4766-47CF-AE6E-744D5801F0C8}" type="presParOf" srcId="{90E307A3-4832-4784-BAC8-86C023A47E50}" destId="{9B8BE44A-2C35-47A7-8907-B8809409E936}" srcOrd="0" destOrd="0" presId="urn:microsoft.com/office/officeart/2005/8/layout/vList6"/>
    <dgm:cxn modelId="{44DBDDDF-76C7-4DC2-814D-27EA824F152F}" type="presParOf" srcId="{9B8BE44A-2C35-47A7-8907-B8809409E936}" destId="{274AFD6D-DA42-4933-8480-8D066E6D0282}" srcOrd="0" destOrd="0" presId="urn:microsoft.com/office/officeart/2005/8/layout/vList6"/>
    <dgm:cxn modelId="{1DAB8DF9-603E-4D73-B7F3-776B8A9DE83A}" type="presParOf" srcId="{9B8BE44A-2C35-47A7-8907-B8809409E936}" destId="{875EDC47-15F7-4103-83B1-F1E6CF989DFF}" srcOrd="1" destOrd="0" presId="urn:microsoft.com/office/officeart/2005/8/layout/vList6"/>
    <dgm:cxn modelId="{0A8159C7-AC53-4D29-9D2E-6A2D2F0C6180}" type="presParOf" srcId="{90E307A3-4832-4784-BAC8-86C023A47E50}" destId="{1E01D556-A8FF-4012-AC32-7EAF66DCF723}" srcOrd="1" destOrd="0" presId="urn:microsoft.com/office/officeart/2005/8/layout/vList6"/>
    <dgm:cxn modelId="{79166F24-0E19-46B3-BA3D-6FD35E293D15}" type="presParOf" srcId="{90E307A3-4832-4784-BAC8-86C023A47E50}" destId="{C0F46309-D2F2-4689-BFF5-BA197D3CB9AF}" srcOrd="2" destOrd="0" presId="urn:microsoft.com/office/officeart/2005/8/layout/vList6"/>
    <dgm:cxn modelId="{54F271CD-1AEA-4E3B-9BB2-BFADC7C8CF4A}" type="presParOf" srcId="{C0F46309-D2F2-4689-BFF5-BA197D3CB9AF}" destId="{CA2BE7ED-ADA4-42CC-BB7B-6B81BB2EEDEE}" srcOrd="0" destOrd="0" presId="urn:microsoft.com/office/officeart/2005/8/layout/vList6"/>
    <dgm:cxn modelId="{F46B254C-D15D-4E35-B81A-C71DB9FE7BA3}" type="presParOf" srcId="{C0F46309-D2F2-4689-BFF5-BA197D3CB9AF}" destId="{A38AECD8-803F-424A-A76D-BA2978273AE8}" srcOrd="1" destOrd="0" presId="urn:microsoft.com/office/officeart/2005/8/layout/vList6"/>
    <dgm:cxn modelId="{DA02DC3C-5C98-42DC-8CE0-B49A7A6AEC1E}" type="presParOf" srcId="{90E307A3-4832-4784-BAC8-86C023A47E50}" destId="{76623660-CDC1-40E3-BC96-17D92E802787}" srcOrd="3" destOrd="0" presId="urn:microsoft.com/office/officeart/2005/8/layout/vList6"/>
    <dgm:cxn modelId="{45275B6B-C210-48DA-9ED0-F9C100BC2F23}" type="presParOf" srcId="{90E307A3-4832-4784-BAC8-86C023A47E50}" destId="{7E7E1B4A-D0DC-46E4-9DB1-16265A626CE9}" srcOrd="4" destOrd="0" presId="urn:microsoft.com/office/officeart/2005/8/layout/vList6"/>
    <dgm:cxn modelId="{151C8029-678B-495E-8FB4-1E142D621C83}" type="presParOf" srcId="{7E7E1B4A-D0DC-46E4-9DB1-16265A626CE9}" destId="{8BD19759-1D19-4B0C-B89C-2C486A893AD4}" srcOrd="0" destOrd="0" presId="urn:microsoft.com/office/officeart/2005/8/layout/vList6"/>
    <dgm:cxn modelId="{3BF46F5F-0BB1-499B-9C77-4409A1506D4C}" type="presParOf" srcId="{7E7E1B4A-D0DC-46E4-9DB1-16265A626CE9}" destId="{ACADF2C7-7072-4C1C-B5D1-E3E1D3DB5C01}" srcOrd="1" destOrd="0" presId="urn:microsoft.com/office/officeart/2005/8/layout/vList6"/>
    <dgm:cxn modelId="{244B5BFB-F7EC-4C43-AEC0-2970FB37C716}" type="presParOf" srcId="{90E307A3-4832-4784-BAC8-86C023A47E50}" destId="{9A5E559A-C8A3-4F61-86CB-E0F09471EDAC}" srcOrd="5" destOrd="0" presId="urn:microsoft.com/office/officeart/2005/8/layout/vList6"/>
    <dgm:cxn modelId="{DF1534F2-576D-457B-8FA8-9E22DD36352F}" type="presParOf" srcId="{90E307A3-4832-4784-BAC8-86C023A47E50}" destId="{34FD4D65-E02B-4D7F-8CC9-A7DDC9314434}" srcOrd="6" destOrd="0" presId="urn:microsoft.com/office/officeart/2005/8/layout/vList6"/>
    <dgm:cxn modelId="{7EC56EC3-6717-41A1-9152-144C483BA624}" type="presParOf" srcId="{34FD4D65-E02B-4D7F-8CC9-A7DDC9314434}" destId="{19612FB4-40D6-42E4-8810-B0027E98A844}" srcOrd="0" destOrd="0" presId="urn:microsoft.com/office/officeart/2005/8/layout/vList6"/>
    <dgm:cxn modelId="{ED54DC75-51CB-4E9E-8F71-52FE54225B86}" type="presParOf" srcId="{34FD4D65-E02B-4D7F-8CC9-A7DDC9314434}" destId="{F928C4CD-F8A5-45D4-8F94-7F1FB807CBB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67DEFD4-7108-46C8-AFE3-C5562FDCF200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</dgm:pt>
    <dgm:pt modelId="{3ADAE3AD-FDAE-4E70-8EB4-FCE0FC01A2A3}">
      <dgm:prSet phldrT="[Text]" custT="1"/>
      <dgm:spPr>
        <a:solidFill>
          <a:srgbClr val="175980"/>
        </a:solidFill>
      </dgm:spPr>
      <dgm:t>
        <a:bodyPr/>
        <a:lstStyle/>
        <a:p>
          <a:endParaRPr lang="en-US" sz="3600" dirty="0"/>
        </a:p>
      </dgm:t>
    </dgm:pt>
    <dgm:pt modelId="{C5365A8A-847F-496A-8EFF-480B490E6283}" type="parTrans" cxnId="{A85CE19A-52B6-4E50-8DA1-755F4B635EA3}">
      <dgm:prSet/>
      <dgm:spPr/>
      <dgm:t>
        <a:bodyPr/>
        <a:lstStyle/>
        <a:p>
          <a:endParaRPr lang="en-US"/>
        </a:p>
      </dgm:t>
    </dgm:pt>
    <dgm:pt modelId="{21F4658B-1EAB-46F4-A170-74C9E92EEFBA}" type="sibTrans" cxnId="{A85CE19A-52B6-4E50-8DA1-755F4B635EA3}">
      <dgm:prSet/>
      <dgm:spPr/>
      <dgm:t>
        <a:bodyPr/>
        <a:lstStyle/>
        <a:p>
          <a:endParaRPr lang="en-US"/>
        </a:p>
      </dgm:t>
    </dgm:pt>
    <dgm:pt modelId="{A601F71A-2E16-4961-9C24-96C52E1381E9}">
      <dgm:prSet phldrT="[Text]" custT="1"/>
      <dgm:spPr>
        <a:solidFill>
          <a:srgbClr val="175980"/>
        </a:solidFill>
      </dgm:spPr>
      <dgm:t>
        <a:bodyPr/>
        <a:lstStyle/>
        <a:p>
          <a:endParaRPr lang="en-US" sz="3600" dirty="0"/>
        </a:p>
      </dgm:t>
    </dgm:pt>
    <dgm:pt modelId="{AE258AF9-BDA4-43E3-8D83-B74C25EE36EA}" type="parTrans" cxnId="{A59729EE-21A1-4E93-B13B-3D55ED9B6F0E}">
      <dgm:prSet/>
      <dgm:spPr/>
      <dgm:t>
        <a:bodyPr/>
        <a:lstStyle/>
        <a:p>
          <a:endParaRPr lang="en-US"/>
        </a:p>
      </dgm:t>
    </dgm:pt>
    <dgm:pt modelId="{63AD4044-913D-4210-92A7-70622B8125B3}" type="sibTrans" cxnId="{A59729EE-21A1-4E93-B13B-3D55ED9B6F0E}">
      <dgm:prSet/>
      <dgm:spPr/>
      <dgm:t>
        <a:bodyPr/>
        <a:lstStyle/>
        <a:p>
          <a:endParaRPr lang="en-US"/>
        </a:p>
      </dgm:t>
    </dgm:pt>
    <dgm:pt modelId="{72647740-CF86-45EB-9594-5338BAB6D052}">
      <dgm:prSet phldrT="[Text]" custT="1"/>
      <dgm:spPr>
        <a:solidFill>
          <a:srgbClr val="175980"/>
        </a:solidFill>
      </dgm:spPr>
      <dgm:t>
        <a:bodyPr/>
        <a:lstStyle/>
        <a:p>
          <a:r>
            <a:rPr lang="en-US" sz="3600" dirty="0"/>
            <a:t>3. Understand the Solution</a:t>
          </a:r>
        </a:p>
      </dgm:t>
    </dgm:pt>
    <dgm:pt modelId="{49BD5EAA-66D4-47C8-9EB4-12FAC6986C21}" type="parTrans" cxnId="{2EFD706C-A98B-4E69-82A6-E71829029A2E}">
      <dgm:prSet/>
      <dgm:spPr/>
      <dgm:t>
        <a:bodyPr/>
        <a:lstStyle/>
        <a:p>
          <a:endParaRPr lang="en-US"/>
        </a:p>
      </dgm:t>
    </dgm:pt>
    <dgm:pt modelId="{1C9AB176-9EF7-4B6D-AAD4-4C0D2546F927}" type="sibTrans" cxnId="{2EFD706C-A98B-4E69-82A6-E71829029A2E}">
      <dgm:prSet/>
      <dgm:spPr/>
      <dgm:t>
        <a:bodyPr/>
        <a:lstStyle/>
        <a:p>
          <a:endParaRPr lang="en-US"/>
        </a:p>
      </dgm:t>
    </dgm:pt>
    <dgm:pt modelId="{9D109A9F-9EBC-4056-97B1-AE4B630A8AF5}">
      <dgm:prSet phldrT="[Text]" custT="1"/>
      <dgm:spPr>
        <a:solidFill>
          <a:srgbClr val="175980"/>
        </a:solidFill>
      </dgm:spPr>
      <dgm:t>
        <a:bodyPr/>
        <a:lstStyle/>
        <a:p>
          <a:endParaRPr lang="en-US" sz="3200" dirty="0"/>
        </a:p>
      </dgm:t>
    </dgm:pt>
    <dgm:pt modelId="{4D74705B-ED31-4E95-8C2E-C53CAF825D3C}" type="parTrans" cxnId="{3B13B019-52B6-4D46-895B-FAEDA26A7476}">
      <dgm:prSet/>
      <dgm:spPr/>
      <dgm:t>
        <a:bodyPr/>
        <a:lstStyle/>
        <a:p>
          <a:endParaRPr lang="en-US"/>
        </a:p>
      </dgm:t>
    </dgm:pt>
    <dgm:pt modelId="{FCE684B5-C958-4B8D-996E-BCF29FD39E62}" type="sibTrans" cxnId="{3B13B019-52B6-4D46-895B-FAEDA26A7476}">
      <dgm:prSet/>
      <dgm:spPr/>
      <dgm:t>
        <a:bodyPr/>
        <a:lstStyle/>
        <a:p>
          <a:endParaRPr lang="en-US"/>
        </a:p>
      </dgm:t>
    </dgm:pt>
    <dgm:pt modelId="{BFF0AD17-9C3E-45B2-BBD1-CE9FF6C4B50B}">
      <dgm:prSet custT="1"/>
      <dgm:spPr>
        <a:solidFill>
          <a:srgbClr val="E3CEA3">
            <a:alpha val="90000"/>
          </a:srgbClr>
        </a:solidFill>
      </dgm:spPr>
      <dgm:t>
        <a:bodyPr anchor="ctr"/>
        <a:lstStyle/>
        <a:p>
          <a:endParaRPr lang="en-US" sz="3200" dirty="0"/>
        </a:p>
      </dgm:t>
    </dgm:pt>
    <dgm:pt modelId="{BE1302D1-4365-4384-B0CB-6353C4184DC3}" type="parTrans" cxnId="{AAFEB9E7-E975-469A-AFC2-2A4187282697}">
      <dgm:prSet/>
      <dgm:spPr/>
      <dgm:t>
        <a:bodyPr/>
        <a:lstStyle/>
        <a:p>
          <a:endParaRPr lang="en-US"/>
        </a:p>
      </dgm:t>
    </dgm:pt>
    <dgm:pt modelId="{B9C985AD-8103-4C1D-BAE7-AEA7477331A6}" type="sibTrans" cxnId="{AAFEB9E7-E975-469A-AFC2-2A4187282697}">
      <dgm:prSet/>
      <dgm:spPr/>
      <dgm:t>
        <a:bodyPr/>
        <a:lstStyle/>
        <a:p>
          <a:endParaRPr lang="en-US"/>
        </a:p>
      </dgm:t>
    </dgm:pt>
    <dgm:pt modelId="{90E307A3-4832-4784-BAC8-86C023A47E50}" type="pres">
      <dgm:prSet presAssocID="{D67DEFD4-7108-46C8-AFE3-C5562FDCF200}" presName="Name0" presStyleCnt="0">
        <dgm:presLayoutVars>
          <dgm:dir/>
          <dgm:animLvl val="lvl"/>
          <dgm:resizeHandles/>
        </dgm:presLayoutVars>
      </dgm:prSet>
      <dgm:spPr/>
    </dgm:pt>
    <dgm:pt modelId="{9B8BE44A-2C35-47A7-8907-B8809409E936}" type="pres">
      <dgm:prSet presAssocID="{3ADAE3AD-FDAE-4E70-8EB4-FCE0FC01A2A3}" presName="linNode" presStyleCnt="0"/>
      <dgm:spPr/>
    </dgm:pt>
    <dgm:pt modelId="{274AFD6D-DA42-4933-8480-8D066E6D0282}" type="pres">
      <dgm:prSet presAssocID="{3ADAE3AD-FDAE-4E70-8EB4-FCE0FC01A2A3}" presName="parentShp" presStyleLbl="node1" presStyleIdx="0" presStyleCnt="4">
        <dgm:presLayoutVars>
          <dgm:bulletEnabled val="1"/>
        </dgm:presLayoutVars>
      </dgm:prSet>
      <dgm:spPr/>
    </dgm:pt>
    <dgm:pt modelId="{875EDC47-15F7-4103-83B1-F1E6CF989DFF}" type="pres">
      <dgm:prSet presAssocID="{3ADAE3AD-FDAE-4E70-8EB4-FCE0FC01A2A3}" presName="childShp" presStyleLbl="bgAccFollowNode1" presStyleIdx="0" presStyleCnt="4">
        <dgm:presLayoutVars>
          <dgm:bulletEnabled val="1"/>
        </dgm:presLayoutVars>
      </dgm:prSet>
      <dgm:spPr>
        <a:solidFill>
          <a:srgbClr val="E3CEA3">
            <a:alpha val="90000"/>
          </a:srgbClr>
        </a:solidFill>
      </dgm:spPr>
    </dgm:pt>
    <dgm:pt modelId="{1E01D556-A8FF-4012-AC32-7EAF66DCF723}" type="pres">
      <dgm:prSet presAssocID="{21F4658B-1EAB-46F4-A170-74C9E92EEFBA}" presName="spacing" presStyleCnt="0"/>
      <dgm:spPr/>
    </dgm:pt>
    <dgm:pt modelId="{C0F46309-D2F2-4689-BFF5-BA197D3CB9AF}" type="pres">
      <dgm:prSet presAssocID="{A601F71A-2E16-4961-9C24-96C52E1381E9}" presName="linNode" presStyleCnt="0"/>
      <dgm:spPr/>
    </dgm:pt>
    <dgm:pt modelId="{CA2BE7ED-ADA4-42CC-BB7B-6B81BB2EEDEE}" type="pres">
      <dgm:prSet presAssocID="{A601F71A-2E16-4961-9C24-96C52E1381E9}" presName="parentShp" presStyleLbl="node1" presStyleIdx="1" presStyleCnt="4">
        <dgm:presLayoutVars>
          <dgm:bulletEnabled val="1"/>
        </dgm:presLayoutVars>
      </dgm:prSet>
      <dgm:spPr/>
    </dgm:pt>
    <dgm:pt modelId="{A38AECD8-803F-424A-A76D-BA2978273AE8}" type="pres">
      <dgm:prSet presAssocID="{A601F71A-2E16-4961-9C24-96C52E1381E9}" presName="childShp" presStyleLbl="bgAccFollowNode1" presStyleIdx="1" presStyleCnt="4">
        <dgm:presLayoutVars>
          <dgm:bulletEnabled val="1"/>
        </dgm:presLayoutVars>
      </dgm:prSet>
      <dgm:spPr>
        <a:solidFill>
          <a:srgbClr val="E3CEA3">
            <a:alpha val="90000"/>
          </a:srgbClr>
        </a:solidFill>
      </dgm:spPr>
    </dgm:pt>
    <dgm:pt modelId="{76623660-CDC1-40E3-BC96-17D92E802787}" type="pres">
      <dgm:prSet presAssocID="{63AD4044-913D-4210-92A7-70622B8125B3}" presName="spacing" presStyleCnt="0"/>
      <dgm:spPr/>
    </dgm:pt>
    <dgm:pt modelId="{7E7E1B4A-D0DC-46E4-9DB1-16265A626CE9}" type="pres">
      <dgm:prSet presAssocID="{72647740-CF86-45EB-9594-5338BAB6D052}" presName="linNode" presStyleCnt="0"/>
      <dgm:spPr/>
    </dgm:pt>
    <dgm:pt modelId="{8BD19759-1D19-4B0C-B89C-2C486A893AD4}" type="pres">
      <dgm:prSet presAssocID="{72647740-CF86-45EB-9594-5338BAB6D052}" presName="parentShp" presStyleLbl="node1" presStyleIdx="2" presStyleCnt="4">
        <dgm:presLayoutVars>
          <dgm:bulletEnabled val="1"/>
        </dgm:presLayoutVars>
      </dgm:prSet>
      <dgm:spPr/>
    </dgm:pt>
    <dgm:pt modelId="{ACADF2C7-7072-4C1C-B5D1-E3E1D3DB5C01}" type="pres">
      <dgm:prSet presAssocID="{72647740-CF86-45EB-9594-5338BAB6D052}" presName="childShp" presStyleLbl="bgAccFollowNode1" presStyleIdx="2" presStyleCnt="4">
        <dgm:presLayoutVars>
          <dgm:bulletEnabled val="1"/>
        </dgm:presLayoutVars>
      </dgm:prSet>
      <dgm:spPr/>
    </dgm:pt>
    <dgm:pt modelId="{9A5E559A-C8A3-4F61-86CB-E0F09471EDAC}" type="pres">
      <dgm:prSet presAssocID="{1C9AB176-9EF7-4B6D-AAD4-4C0D2546F927}" presName="spacing" presStyleCnt="0"/>
      <dgm:spPr/>
    </dgm:pt>
    <dgm:pt modelId="{34FD4D65-E02B-4D7F-8CC9-A7DDC9314434}" type="pres">
      <dgm:prSet presAssocID="{9D109A9F-9EBC-4056-97B1-AE4B630A8AF5}" presName="linNode" presStyleCnt="0"/>
      <dgm:spPr/>
    </dgm:pt>
    <dgm:pt modelId="{19612FB4-40D6-42E4-8810-B0027E98A844}" type="pres">
      <dgm:prSet presAssocID="{9D109A9F-9EBC-4056-97B1-AE4B630A8AF5}" presName="parentShp" presStyleLbl="node1" presStyleIdx="3" presStyleCnt="4">
        <dgm:presLayoutVars>
          <dgm:bulletEnabled val="1"/>
        </dgm:presLayoutVars>
      </dgm:prSet>
      <dgm:spPr/>
    </dgm:pt>
    <dgm:pt modelId="{F928C4CD-F8A5-45D4-8F94-7F1FB807CBB9}" type="pres">
      <dgm:prSet presAssocID="{9D109A9F-9EBC-4056-97B1-AE4B630A8AF5}" presName="childShp" presStyleLbl="bgAccFollowNode1" presStyleIdx="3" presStyleCnt="4">
        <dgm:presLayoutVars>
          <dgm:bulletEnabled val="1"/>
        </dgm:presLayoutVars>
      </dgm:prSet>
      <dgm:spPr>
        <a:solidFill>
          <a:srgbClr val="E3CEA3">
            <a:alpha val="90000"/>
          </a:srgbClr>
        </a:solidFill>
      </dgm:spPr>
    </dgm:pt>
  </dgm:ptLst>
  <dgm:cxnLst>
    <dgm:cxn modelId="{3B13B019-52B6-4D46-895B-FAEDA26A7476}" srcId="{D67DEFD4-7108-46C8-AFE3-C5562FDCF200}" destId="{9D109A9F-9EBC-4056-97B1-AE4B630A8AF5}" srcOrd="3" destOrd="0" parTransId="{4D74705B-ED31-4E95-8C2E-C53CAF825D3C}" sibTransId="{FCE684B5-C958-4B8D-996E-BCF29FD39E62}"/>
    <dgm:cxn modelId="{B20D511B-92C7-464A-B3C9-D23550E4A07E}" type="presOf" srcId="{A601F71A-2E16-4961-9C24-96C52E1381E9}" destId="{CA2BE7ED-ADA4-42CC-BB7B-6B81BB2EEDEE}" srcOrd="0" destOrd="0" presId="urn:microsoft.com/office/officeart/2005/8/layout/vList6"/>
    <dgm:cxn modelId="{2EFD706C-A98B-4E69-82A6-E71829029A2E}" srcId="{D67DEFD4-7108-46C8-AFE3-C5562FDCF200}" destId="{72647740-CF86-45EB-9594-5338BAB6D052}" srcOrd="2" destOrd="0" parTransId="{49BD5EAA-66D4-47C8-9EB4-12FAC6986C21}" sibTransId="{1C9AB176-9EF7-4B6D-AAD4-4C0D2546F927}"/>
    <dgm:cxn modelId="{7E8A086E-6274-44D9-9EBE-649C28028528}" type="presOf" srcId="{3ADAE3AD-FDAE-4E70-8EB4-FCE0FC01A2A3}" destId="{274AFD6D-DA42-4933-8480-8D066E6D0282}" srcOrd="0" destOrd="0" presId="urn:microsoft.com/office/officeart/2005/8/layout/vList6"/>
    <dgm:cxn modelId="{91DBBB71-AC2F-4FFC-ACA7-F886D3B1AC8B}" type="presOf" srcId="{9D109A9F-9EBC-4056-97B1-AE4B630A8AF5}" destId="{19612FB4-40D6-42E4-8810-B0027E98A844}" srcOrd="0" destOrd="0" presId="urn:microsoft.com/office/officeart/2005/8/layout/vList6"/>
    <dgm:cxn modelId="{903C3E7D-44D1-4148-8616-98A8CE942515}" type="presOf" srcId="{D67DEFD4-7108-46C8-AFE3-C5562FDCF200}" destId="{90E307A3-4832-4784-BAC8-86C023A47E50}" srcOrd="0" destOrd="0" presId="urn:microsoft.com/office/officeart/2005/8/layout/vList6"/>
    <dgm:cxn modelId="{A85CE19A-52B6-4E50-8DA1-755F4B635EA3}" srcId="{D67DEFD4-7108-46C8-AFE3-C5562FDCF200}" destId="{3ADAE3AD-FDAE-4E70-8EB4-FCE0FC01A2A3}" srcOrd="0" destOrd="0" parTransId="{C5365A8A-847F-496A-8EFF-480B490E6283}" sibTransId="{21F4658B-1EAB-46F4-A170-74C9E92EEFBA}"/>
    <dgm:cxn modelId="{D4043AC0-9554-497C-9111-84D48DC18FE4}" type="presOf" srcId="{BFF0AD17-9C3E-45B2-BBD1-CE9FF6C4B50B}" destId="{ACADF2C7-7072-4C1C-B5D1-E3E1D3DB5C01}" srcOrd="0" destOrd="0" presId="urn:microsoft.com/office/officeart/2005/8/layout/vList6"/>
    <dgm:cxn modelId="{AAFEB9E7-E975-469A-AFC2-2A4187282697}" srcId="{72647740-CF86-45EB-9594-5338BAB6D052}" destId="{BFF0AD17-9C3E-45B2-BBD1-CE9FF6C4B50B}" srcOrd="0" destOrd="0" parTransId="{BE1302D1-4365-4384-B0CB-6353C4184DC3}" sibTransId="{B9C985AD-8103-4C1D-BAE7-AEA7477331A6}"/>
    <dgm:cxn modelId="{A59729EE-21A1-4E93-B13B-3D55ED9B6F0E}" srcId="{D67DEFD4-7108-46C8-AFE3-C5562FDCF200}" destId="{A601F71A-2E16-4961-9C24-96C52E1381E9}" srcOrd="1" destOrd="0" parTransId="{AE258AF9-BDA4-43E3-8D83-B74C25EE36EA}" sibTransId="{63AD4044-913D-4210-92A7-70622B8125B3}"/>
    <dgm:cxn modelId="{F324BBF1-182B-4155-B336-5FC5F2618B5D}" type="presOf" srcId="{72647740-CF86-45EB-9594-5338BAB6D052}" destId="{8BD19759-1D19-4B0C-B89C-2C486A893AD4}" srcOrd="0" destOrd="0" presId="urn:microsoft.com/office/officeart/2005/8/layout/vList6"/>
    <dgm:cxn modelId="{7F626040-4766-47CF-AE6E-744D5801F0C8}" type="presParOf" srcId="{90E307A3-4832-4784-BAC8-86C023A47E50}" destId="{9B8BE44A-2C35-47A7-8907-B8809409E936}" srcOrd="0" destOrd="0" presId="urn:microsoft.com/office/officeart/2005/8/layout/vList6"/>
    <dgm:cxn modelId="{44DBDDDF-76C7-4DC2-814D-27EA824F152F}" type="presParOf" srcId="{9B8BE44A-2C35-47A7-8907-B8809409E936}" destId="{274AFD6D-DA42-4933-8480-8D066E6D0282}" srcOrd="0" destOrd="0" presId="urn:microsoft.com/office/officeart/2005/8/layout/vList6"/>
    <dgm:cxn modelId="{1DAB8DF9-603E-4D73-B7F3-776B8A9DE83A}" type="presParOf" srcId="{9B8BE44A-2C35-47A7-8907-B8809409E936}" destId="{875EDC47-15F7-4103-83B1-F1E6CF989DFF}" srcOrd="1" destOrd="0" presId="urn:microsoft.com/office/officeart/2005/8/layout/vList6"/>
    <dgm:cxn modelId="{0A8159C7-AC53-4D29-9D2E-6A2D2F0C6180}" type="presParOf" srcId="{90E307A3-4832-4784-BAC8-86C023A47E50}" destId="{1E01D556-A8FF-4012-AC32-7EAF66DCF723}" srcOrd="1" destOrd="0" presId="urn:microsoft.com/office/officeart/2005/8/layout/vList6"/>
    <dgm:cxn modelId="{79166F24-0E19-46B3-BA3D-6FD35E293D15}" type="presParOf" srcId="{90E307A3-4832-4784-BAC8-86C023A47E50}" destId="{C0F46309-D2F2-4689-BFF5-BA197D3CB9AF}" srcOrd="2" destOrd="0" presId="urn:microsoft.com/office/officeart/2005/8/layout/vList6"/>
    <dgm:cxn modelId="{54F271CD-1AEA-4E3B-9BB2-BFADC7C8CF4A}" type="presParOf" srcId="{C0F46309-D2F2-4689-BFF5-BA197D3CB9AF}" destId="{CA2BE7ED-ADA4-42CC-BB7B-6B81BB2EEDEE}" srcOrd="0" destOrd="0" presId="urn:microsoft.com/office/officeart/2005/8/layout/vList6"/>
    <dgm:cxn modelId="{F46B254C-D15D-4E35-B81A-C71DB9FE7BA3}" type="presParOf" srcId="{C0F46309-D2F2-4689-BFF5-BA197D3CB9AF}" destId="{A38AECD8-803F-424A-A76D-BA2978273AE8}" srcOrd="1" destOrd="0" presId="urn:microsoft.com/office/officeart/2005/8/layout/vList6"/>
    <dgm:cxn modelId="{DA02DC3C-5C98-42DC-8CE0-B49A7A6AEC1E}" type="presParOf" srcId="{90E307A3-4832-4784-BAC8-86C023A47E50}" destId="{76623660-CDC1-40E3-BC96-17D92E802787}" srcOrd="3" destOrd="0" presId="urn:microsoft.com/office/officeart/2005/8/layout/vList6"/>
    <dgm:cxn modelId="{45275B6B-C210-48DA-9ED0-F9C100BC2F23}" type="presParOf" srcId="{90E307A3-4832-4784-BAC8-86C023A47E50}" destId="{7E7E1B4A-D0DC-46E4-9DB1-16265A626CE9}" srcOrd="4" destOrd="0" presId="urn:microsoft.com/office/officeart/2005/8/layout/vList6"/>
    <dgm:cxn modelId="{151C8029-678B-495E-8FB4-1E142D621C83}" type="presParOf" srcId="{7E7E1B4A-D0DC-46E4-9DB1-16265A626CE9}" destId="{8BD19759-1D19-4B0C-B89C-2C486A893AD4}" srcOrd="0" destOrd="0" presId="urn:microsoft.com/office/officeart/2005/8/layout/vList6"/>
    <dgm:cxn modelId="{3BF46F5F-0BB1-499B-9C77-4409A1506D4C}" type="presParOf" srcId="{7E7E1B4A-D0DC-46E4-9DB1-16265A626CE9}" destId="{ACADF2C7-7072-4C1C-B5D1-E3E1D3DB5C01}" srcOrd="1" destOrd="0" presId="urn:microsoft.com/office/officeart/2005/8/layout/vList6"/>
    <dgm:cxn modelId="{244B5BFB-F7EC-4C43-AEC0-2970FB37C716}" type="presParOf" srcId="{90E307A3-4832-4784-BAC8-86C023A47E50}" destId="{9A5E559A-C8A3-4F61-86CB-E0F09471EDAC}" srcOrd="5" destOrd="0" presId="urn:microsoft.com/office/officeart/2005/8/layout/vList6"/>
    <dgm:cxn modelId="{DF1534F2-576D-457B-8FA8-9E22DD36352F}" type="presParOf" srcId="{90E307A3-4832-4784-BAC8-86C023A47E50}" destId="{34FD4D65-E02B-4D7F-8CC9-A7DDC9314434}" srcOrd="6" destOrd="0" presId="urn:microsoft.com/office/officeart/2005/8/layout/vList6"/>
    <dgm:cxn modelId="{7EC56EC3-6717-41A1-9152-144C483BA624}" type="presParOf" srcId="{34FD4D65-E02B-4D7F-8CC9-A7DDC9314434}" destId="{19612FB4-40D6-42E4-8810-B0027E98A844}" srcOrd="0" destOrd="0" presId="urn:microsoft.com/office/officeart/2005/8/layout/vList6"/>
    <dgm:cxn modelId="{ED54DC75-51CB-4E9E-8F71-52FE54225B86}" type="presParOf" srcId="{34FD4D65-E02B-4D7F-8CC9-A7DDC9314434}" destId="{F928C4CD-F8A5-45D4-8F94-7F1FB807CBB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67DEFD4-7108-46C8-AFE3-C5562FDCF200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</dgm:pt>
    <dgm:pt modelId="{3ADAE3AD-FDAE-4E70-8EB4-FCE0FC01A2A3}">
      <dgm:prSet phldrT="[Text]" custT="1"/>
      <dgm:spPr>
        <a:solidFill>
          <a:srgbClr val="175980"/>
        </a:solidFill>
      </dgm:spPr>
      <dgm:t>
        <a:bodyPr/>
        <a:lstStyle/>
        <a:p>
          <a:endParaRPr lang="en-US" sz="3600" dirty="0"/>
        </a:p>
      </dgm:t>
    </dgm:pt>
    <dgm:pt modelId="{C5365A8A-847F-496A-8EFF-480B490E6283}" type="parTrans" cxnId="{A85CE19A-52B6-4E50-8DA1-755F4B635EA3}">
      <dgm:prSet/>
      <dgm:spPr/>
      <dgm:t>
        <a:bodyPr/>
        <a:lstStyle/>
        <a:p>
          <a:endParaRPr lang="en-US"/>
        </a:p>
      </dgm:t>
    </dgm:pt>
    <dgm:pt modelId="{21F4658B-1EAB-46F4-A170-74C9E92EEFBA}" type="sibTrans" cxnId="{A85CE19A-52B6-4E50-8DA1-755F4B635EA3}">
      <dgm:prSet/>
      <dgm:spPr/>
      <dgm:t>
        <a:bodyPr/>
        <a:lstStyle/>
        <a:p>
          <a:endParaRPr lang="en-US"/>
        </a:p>
      </dgm:t>
    </dgm:pt>
    <dgm:pt modelId="{A601F71A-2E16-4961-9C24-96C52E1381E9}">
      <dgm:prSet phldrT="[Text]" custT="1"/>
      <dgm:spPr>
        <a:solidFill>
          <a:srgbClr val="175980"/>
        </a:solidFill>
      </dgm:spPr>
      <dgm:t>
        <a:bodyPr/>
        <a:lstStyle/>
        <a:p>
          <a:endParaRPr lang="en-US" sz="3600" dirty="0"/>
        </a:p>
      </dgm:t>
    </dgm:pt>
    <dgm:pt modelId="{AE258AF9-BDA4-43E3-8D83-B74C25EE36EA}" type="parTrans" cxnId="{A59729EE-21A1-4E93-B13B-3D55ED9B6F0E}">
      <dgm:prSet/>
      <dgm:spPr/>
      <dgm:t>
        <a:bodyPr/>
        <a:lstStyle/>
        <a:p>
          <a:endParaRPr lang="en-US"/>
        </a:p>
      </dgm:t>
    </dgm:pt>
    <dgm:pt modelId="{63AD4044-913D-4210-92A7-70622B8125B3}" type="sibTrans" cxnId="{A59729EE-21A1-4E93-B13B-3D55ED9B6F0E}">
      <dgm:prSet/>
      <dgm:spPr/>
      <dgm:t>
        <a:bodyPr/>
        <a:lstStyle/>
        <a:p>
          <a:endParaRPr lang="en-US"/>
        </a:p>
      </dgm:t>
    </dgm:pt>
    <dgm:pt modelId="{72647740-CF86-45EB-9594-5338BAB6D052}">
      <dgm:prSet phldrT="[Text]" custT="1"/>
      <dgm:spPr>
        <a:solidFill>
          <a:srgbClr val="175980"/>
        </a:solidFill>
      </dgm:spPr>
      <dgm:t>
        <a:bodyPr/>
        <a:lstStyle/>
        <a:p>
          <a:r>
            <a:rPr lang="en-US" sz="3600" dirty="0"/>
            <a:t>3. Understand the Solution</a:t>
          </a:r>
        </a:p>
      </dgm:t>
    </dgm:pt>
    <dgm:pt modelId="{49BD5EAA-66D4-47C8-9EB4-12FAC6986C21}" type="parTrans" cxnId="{2EFD706C-A98B-4E69-82A6-E71829029A2E}">
      <dgm:prSet/>
      <dgm:spPr/>
      <dgm:t>
        <a:bodyPr/>
        <a:lstStyle/>
        <a:p>
          <a:endParaRPr lang="en-US"/>
        </a:p>
      </dgm:t>
    </dgm:pt>
    <dgm:pt modelId="{1C9AB176-9EF7-4B6D-AAD4-4C0D2546F927}" type="sibTrans" cxnId="{2EFD706C-A98B-4E69-82A6-E71829029A2E}">
      <dgm:prSet/>
      <dgm:spPr/>
      <dgm:t>
        <a:bodyPr/>
        <a:lstStyle/>
        <a:p>
          <a:endParaRPr lang="en-US"/>
        </a:p>
      </dgm:t>
    </dgm:pt>
    <dgm:pt modelId="{9D109A9F-9EBC-4056-97B1-AE4B630A8AF5}">
      <dgm:prSet phldrT="[Text]" custT="1"/>
      <dgm:spPr>
        <a:solidFill>
          <a:srgbClr val="175980"/>
        </a:solidFill>
      </dgm:spPr>
      <dgm:t>
        <a:bodyPr/>
        <a:lstStyle/>
        <a:p>
          <a:endParaRPr lang="en-US" sz="3200" dirty="0"/>
        </a:p>
      </dgm:t>
    </dgm:pt>
    <dgm:pt modelId="{4D74705B-ED31-4E95-8C2E-C53CAF825D3C}" type="parTrans" cxnId="{3B13B019-52B6-4D46-895B-FAEDA26A7476}">
      <dgm:prSet/>
      <dgm:spPr/>
      <dgm:t>
        <a:bodyPr/>
        <a:lstStyle/>
        <a:p>
          <a:endParaRPr lang="en-US"/>
        </a:p>
      </dgm:t>
    </dgm:pt>
    <dgm:pt modelId="{FCE684B5-C958-4B8D-996E-BCF29FD39E62}" type="sibTrans" cxnId="{3B13B019-52B6-4D46-895B-FAEDA26A7476}">
      <dgm:prSet/>
      <dgm:spPr/>
      <dgm:t>
        <a:bodyPr/>
        <a:lstStyle/>
        <a:p>
          <a:endParaRPr lang="en-US"/>
        </a:p>
      </dgm:t>
    </dgm:pt>
    <dgm:pt modelId="{BFF0AD17-9C3E-45B2-BBD1-CE9FF6C4B50B}">
      <dgm:prSet custT="1"/>
      <dgm:spPr>
        <a:solidFill>
          <a:srgbClr val="E3CEA3">
            <a:alpha val="90000"/>
          </a:srgbClr>
        </a:solidFill>
      </dgm:spPr>
      <dgm:t>
        <a:bodyPr anchor="ctr"/>
        <a:lstStyle/>
        <a:p>
          <a:r>
            <a:rPr lang="en-US" sz="3200" dirty="0"/>
            <a:t>How much does it cost?</a:t>
          </a:r>
        </a:p>
      </dgm:t>
    </dgm:pt>
    <dgm:pt modelId="{BE1302D1-4365-4384-B0CB-6353C4184DC3}" type="parTrans" cxnId="{AAFEB9E7-E975-469A-AFC2-2A4187282697}">
      <dgm:prSet/>
      <dgm:spPr/>
      <dgm:t>
        <a:bodyPr/>
        <a:lstStyle/>
        <a:p>
          <a:endParaRPr lang="en-US"/>
        </a:p>
      </dgm:t>
    </dgm:pt>
    <dgm:pt modelId="{B9C985AD-8103-4C1D-BAE7-AEA7477331A6}" type="sibTrans" cxnId="{AAFEB9E7-E975-469A-AFC2-2A4187282697}">
      <dgm:prSet/>
      <dgm:spPr/>
      <dgm:t>
        <a:bodyPr/>
        <a:lstStyle/>
        <a:p>
          <a:endParaRPr lang="en-US"/>
        </a:p>
      </dgm:t>
    </dgm:pt>
    <dgm:pt modelId="{90E307A3-4832-4784-BAC8-86C023A47E50}" type="pres">
      <dgm:prSet presAssocID="{D67DEFD4-7108-46C8-AFE3-C5562FDCF200}" presName="Name0" presStyleCnt="0">
        <dgm:presLayoutVars>
          <dgm:dir/>
          <dgm:animLvl val="lvl"/>
          <dgm:resizeHandles/>
        </dgm:presLayoutVars>
      </dgm:prSet>
      <dgm:spPr/>
    </dgm:pt>
    <dgm:pt modelId="{9B8BE44A-2C35-47A7-8907-B8809409E936}" type="pres">
      <dgm:prSet presAssocID="{3ADAE3AD-FDAE-4E70-8EB4-FCE0FC01A2A3}" presName="linNode" presStyleCnt="0"/>
      <dgm:spPr/>
    </dgm:pt>
    <dgm:pt modelId="{274AFD6D-DA42-4933-8480-8D066E6D0282}" type="pres">
      <dgm:prSet presAssocID="{3ADAE3AD-FDAE-4E70-8EB4-FCE0FC01A2A3}" presName="parentShp" presStyleLbl="node1" presStyleIdx="0" presStyleCnt="4">
        <dgm:presLayoutVars>
          <dgm:bulletEnabled val="1"/>
        </dgm:presLayoutVars>
      </dgm:prSet>
      <dgm:spPr/>
    </dgm:pt>
    <dgm:pt modelId="{875EDC47-15F7-4103-83B1-F1E6CF989DFF}" type="pres">
      <dgm:prSet presAssocID="{3ADAE3AD-FDAE-4E70-8EB4-FCE0FC01A2A3}" presName="childShp" presStyleLbl="bgAccFollowNode1" presStyleIdx="0" presStyleCnt="4">
        <dgm:presLayoutVars>
          <dgm:bulletEnabled val="1"/>
        </dgm:presLayoutVars>
      </dgm:prSet>
      <dgm:spPr>
        <a:solidFill>
          <a:srgbClr val="E3CEA3">
            <a:alpha val="90000"/>
          </a:srgbClr>
        </a:solidFill>
      </dgm:spPr>
    </dgm:pt>
    <dgm:pt modelId="{1E01D556-A8FF-4012-AC32-7EAF66DCF723}" type="pres">
      <dgm:prSet presAssocID="{21F4658B-1EAB-46F4-A170-74C9E92EEFBA}" presName="spacing" presStyleCnt="0"/>
      <dgm:spPr/>
    </dgm:pt>
    <dgm:pt modelId="{C0F46309-D2F2-4689-BFF5-BA197D3CB9AF}" type="pres">
      <dgm:prSet presAssocID="{A601F71A-2E16-4961-9C24-96C52E1381E9}" presName="linNode" presStyleCnt="0"/>
      <dgm:spPr/>
    </dgm:pt>
    <dgm:pt modelId="{CA2BE7ED-ADA4-42CC-BB7B-6B81BB2EEDEE}" type="pres">
      <dgm:prSet presAssocID="{A601F71A-2E16-4961-9C24-96C52E1381E9}" presName="parentShp" presStyleLbl="node1" presStyleIdx="1" presStyleCnt="4">
        <dgm:presLayoutVars>
          <dgm:bulletEnabled val="1"/>
        </dgm:presLayoutVars>
      </dgm:prSet>
      <dgm:spPr/>
    </dgm:pt>
    <dgm:pt modelId="{A38AECD8-803F-424A-A76D-BA2978273AE8}" type="pres">
      <dgm:prSet presAssocID="{A601F71A-2E16-4961-9C24-96C52E1381E9}" presName="childShp" presStyleLbl="bgAccFollowNode1" presStyleIdx="1" presStyleCnt="4">
        <dgm:presLayoutVars>
          <dgm:bulletEnabled val="1"/>
        </dgm:presLayoutVars>
      </dgm:prSet>
      <dgm:spPr>
        <a:solidFill>
          <a:srgbClr val="E3CEA3">
            <a:alpha val="90000"/>
          </a:srgbClr>
        </a:solidFill>
      </dgm:spPr>
    </dgm:pt>
    <dgm:pt modelId="{76623660-CDC1-40E3-BC96-17D92E802787}" type="pres">
      <dgm:prSet presAssocID="{63AD4044-913D-4210-92A7-70622B8125B3}" presName="spacing" presStyleCnt="0"/>
      <dgm:spPr/>
    </dgm:pt>
    <dgm:pt modelId="{7E7E1B4A-D0DC-46E4-9DB1-16265A626CE9}" type="pres">
      <dgm:prSet presAssocID="{72647740-CF86-45EB-9594-5338BAB6D052}" presName="linNode" presStyleCnt="0"/>
      <dgm:spPr/>
    </dgm:pt>
    <dgm:pt modelId="{8BD19759-1D19-4B0C-B89C-2C486A893AD4}" type="pres">
      <dgm:prSet presAssocID="{72647740-CF86-45EB-9594-5338BAB6D052}" presName="parentShp" presStyleLbl="node1" presStyleIdx="2" presStyleCnt="4">
        <dgm:presLayoutVars>
          <dgm:bulletEnabled val="1"/>
        </dgm:presLayoutVars>
      </dgm:prSet>
      <dgm:spPr/>
    </dgm:pt>
    <dgm:pt modelId="{ACADF2C7-7072-4C1C-B5D1-E3E1D3DB5C01}" type="pres">
      <dgm:prSet presAssocID="{72647740-CF86-45EB-9594-5338BAB6D052}" presName="childShp" presStyleLbl="bgAccFollowNode1" presStyleIdx="2" presStyleCnt="4">
        <dgm:presLayoutVars>
          <dgm:bulletEnabled val="1"/>
        </dgm:presLayoutVars>
      </dgm:prSet>
      <dgm:spPr/>
    </dgm:pt>
    <dgm:pt modelId="{9A5E559A-C8A3-4F61-86CB-E0F09471EDAC}" type="pres">
      <dgm:prSet presAssocID="{1C9AB176-9EF7-4B6D-AAD4-4C0D2546F927}" presName="spacing" presStyleCnt="0"/>
      <dgm:spPr/>
    </dgm:pt>
    <dgm:pt modelId="{34FD4D65-E02B-4D7F-8CC9-A7DDC9314434}" type="pres">
      <dgm:prSet presAssocID="{9D109A9F-9EBC-4056-97B1-AE4B630A8AF5}" presName="linNode" presStyleCnt="0"/>
      <dgm:spPr/>
    </dgm:pt>
    <dgm:pt modelId="{19612FB4-40D6-42E4-8810-B0027E98A844}" type="pres">
      <dgm:prSet presAssocID="{9D109A9F-9EBC-4056-97B1-AE4B630A8AF5}" presName="parentShp" presStyleLbl="node1" presStyleIdx="3" presStyleCnt="4">
        <dgm:presLayoutVars>
          <dgm:bulletEnabled val="1"/>
        </dgm:presLayoutVars>
      </dgm:prSet>
      <dgm:spPr/>
    </dgm:pt>
    <dgm:pt modelId="{F928C4CD-F8A5-45D4-8F94-7F1FB807CBB9}" type="pres">
      <dgm:prSet presAssocID="{9D109A9F-9EBC-4056-97B1-AE4B630A8AF5}" presName="childShp" presStyleLbl="bgAccFollowNode1" presStyleIdx="3" presStyleCnt="4">
        <dgm:presLayoutVars>
          <dgm:bulletEnabled val="1"/>
        </dgm:presLayoutVars>
      </dgm:prSet>
      <dgm:spPr>
        <a:solidFill>
          <a:srgbClr val="E3CEA3">
            <a:alpha val="90000"/>
          </a:srgbClr>
        </a:solidFill>
      </dgm:spPr>
    </dgm:pt>
  </dgm:ptLst>
  <dgm:cxnLst>
    <dgm:cxn modelId="{3B13B019-52B6-4D46-895B-FAEDA26A7476}" srcId="{D67DEFD4-7108-46C8-AFE3-C5562FDCF200}" destId="{9D109A9F-9EBC-4056-97B1-AE4B630A8AF5}" srcOrd="3" destOrd="0" parTransId="{4D74705B-ED31-4E95-8C2E-C53CAF825D3C}" sibTransId="{FCE684B5-C958-4B8D-996E-BCF29FD39E62}"/>
    <dgm:cxn modelId="{B20D511B-92C7-464A-B3C9-D23550E4A07E}" type="presOf" srcId="{A601F71A-2E16-4961-9C24-96C52E1381E9}" destId="{CA2BE7ED-ADA4-42CC-BB7B-6B81BB2EEDEE}" srcOrd="0" destOrd="0" presId="urn:microsoft.com/office/officeart/2005/8/layout/vList6"/>
    <dgm:cxn modelId="{2EFD706C-A98B-4E69-82A6-E71829029A2E}" srcId="{D67DEFD4-7108-46C8-AFE3-C5562FDCF200}" destId="{72647740-CF86-45EB-9594-5338BAB6D052}" srcOrd="2" destOrd="0" parTransId="{49BD5EAA-66D4-47C8-9EB4-12FAC6986C21}" sibTransId="{1C9AB176-9EF7-4B6D-AAD4-4C0D2546F927}"/>
    <dgm:cxn modelId="{7E8A086E-6274-44D9-9EBE-649C28028528}" type="presOf" srcId="{3ADAE3AD-FDAE-4E70-8EB4-FCE0FC01A2A3}" destId="{274AFD6D-DA42-4933-8480-8D066E6D0282}" srcOrd="0" destOrd="0" presId="urn:microsoft.com/office/officeart/2005/8/layout/vList6"/>
    <dgm:cxn modelId="{91DBBB71-AC2F-4FFC-ACA7-F886D3B1AC8B}" type="presOf" srcId="{9D109A9F-9EBC-4056-97B1-AE4B630A8AF5}" destId="{19612FB4-40D6-42E4-8810-B0027E98A844}" srcOrd="0" destOrd="0" presId="urn:microsoft.com/office/officeart/2005/8/layout/vList6"/>
    <dgm:cxn modelId="{903C3E7D-44D1-4148-8616-98A8CE942515}" type="presOf" srcId="{D67DEFD4-7108-46C8-AFE3-C5562FDCF200}" destId="{90E307A3-4832-4784-BAC8-86C023A47E50}" srcOrd="0" destOrd="0" presId="urn:microsoft.com/office/officeart/2005/8/layout/vList6"/>
    <dgm:cxn modelId="{A85CE19A-52B6-4E50-8DA1-755F4B635EA3}" srcId="{D67DEFD4-7108-46C8-AFE3-C5562FDCF200}" destId="{3ADAE3AD-FDAE-4E70-8EB4-FCE0FC01A2A3}" srcOrd="0" destOrd="0" parTransId="{C5365A8A-847F-496A-8EFF-480B490E6283}" sibTransId="{21F4658B-1EAB-46F4-A170-74C9E92EEFBA}"/>
    <dgm:cxn modelId="{D4043AC0-9554-497C-9111-84D48DC18FE4}" type="presOf" srcId="{BFF0AD17-9C3E-45B2-BBD1-CE9FF6C4B50B}" destId="{ACADF2C7-7072-4C1C-B5D1-E3E1D3DB5C01}" srcOrd="0" destOrd="0" presId="urn:microsoft.com/office/officeart/2005/8/layout/vList6"/>
    <dgm:cxn modelId="{AAFEB9E7-E975-469A-AFC2-2A4187282697}" srcId="{72647740-CF86-45EB-9594-5338BAB6D052}" destId="{BFF0AD17-9C3E-45B2-BBD1-CE9FF6C4B50B}" srcOrd="0" destOrd="0" parTransId="{BE1302D1-4365-4384-B0CB-6353C4184DC3}" sibTransId="{B9C985AD-8103-4C1D-BAE7-AEA7477331A6}"/>
    <dgm:cxn modelId="{A59729EE-21A1-4E93-B13B-3D55ED9B6F0E}" srcId="{D67DEFD4-7108-46C8-AFE3-C5562FDCF200}" destId="{A601F71A-2E16-4961-9C24-96C52E1381E9}" srcOrd="1" destOrd="0" parTransId="{AE258AF9-BDA4-43E3-8D83-B74C25EE36EA}" sibTransId="{63AD4044-913D-4210-92A7-70622B8125B3}"/>
    <dgm:cxn modelId="{F324BBF1-182B-4155-B336-5FC5F2618B5D}" type="presOf" srcId="{72647740-CF86-45EB-9594-5338BAB6D052}" destId="{8BD19759-1D19-4B0C-B89C-2C486A893AD4}" srcOrd="0" destOrd="0" presId="urn:microsoft.com/office/officeart/2005/8/layout/vList6"/>
    <dgm:cxn modelId="{7F626040-4766-47CF-AE6E-744D5801F0C8}" type="presParOf" srcId="{90E307A3-4832-4784-BAC8-86C023A47E50}" destId="{9B8BE44A-2C35-47A7-8907-B8809409E936}" srcOrd="0" destOrd="0" presId="urn:microsoft.com/office/officeart/2005/8/layout/vList6"/>
    <dgm:cxn modelId="{44DBDDDF-76C7-4DC2-814D-27EA824F152F}" type="presParOf" srcId="{9B8BE44A-2C35-47A7-8907-B8809409E936}" destId="{274AFD6D-DA42-4933-8480-8D066E6D0282}" srcOrd="0" destOrd="0" presId="urn:microsoft.com/office/officeart/2005/8/layout/vList6"/>
    <dgm:cxn modelId="{1DAB8DF9-603E-4D73-B7F3-776B8A9DE83A}" type="presParOf" srcId="{9B8BE44A-2C35-47A7-8907-B8809409E936}" destId="{875EDC47-15F7-4103-83B1-F1E6CF989DFF}" srcOrd="1" destOrd="0" presId="urn:microsoft.com/office/officeart/2005/8/layout/vList6"/>
    <dgm:cxn modelId="{0A8159C7-AC53-4D29-9D2E-6A2D2F0C6180}" type="presParOf" srcId="{90E307A3-4832-4784-BAC8-86C023A47E50}" destId="{1E01D556-A8FF-4012-AC32-7EAF66DCF723}" srcOrd="1" destOrd="0" presId="urn:microsoft.com/office/officeart/2005/8/layout/vList6"/>
    <dgm:cxn modelId="{79166F24-0E19-46B3-BA3D-6FD35E293D15}" type="presParOf" srcId="{90E307A3-4832-4784-BAC8-86C023A47E50}" destId="{C0F46309-D2F2-4689-BFF5-BA197D3CB9AF}" srcOrd="2" destOrd="0" presId="urn:microsoft.com/office/officeart/2005/8/layout/vList6"/>
    <dgm:cxn modelId="{54F271CD-1AEA-4E3B-9BB2-BFADC7C8CF4A}" type="presParOf" srcId="{C0F46309-D2F2-4689-BFF5-BA197D3CB9AF}" destId="{CA2BE7ED-ADA4-42CC-BB7B-6B81BB2EEDEE}" srcOrd="0" destOrd="0" presId="urn:microsoft.com/office/officeart/2005/8/layout/vList6"/>
    <dgm:cxn modelId="{F46B254C-D15D-4E35-B81A-C71DB9FE7BA3}" type="presParOf" srcId="{C0F46309-D2F2-4689-BFF5-BA197D3CB9AF}" destId="{A38AECD8-803F-424A-A76D-BA2978273AE8}" srcOrd="1" destOrd="0" presId="urn:microsoft.com/office/officeart/2005/8/layout/vList6"/>
    <dgm:cxn modelId="{DA02DC3C-5C98-42DC-8CE0-B49A7A6AEC1E}" type="presParOf" srcId="{90E307A3-4832-4784-BAC8-86C023A47E50}" destId="{76623660-CDC1-40E3-BC96-17D92E802787}" srcOrd="3" destOrd="0" presId="urn:microsoft.com/office/officeart/2005/8/layout/vList6"/>
    <dgm:cxn modelId="{45275B6B-C210-48DA-9ED0-F9C100BC2F23}" type="presParOf" srcId="{90E307A3-4832-4784-BAC8-86C023A47E50}" destId="{7E7E1B4A-D0DC-46E4-9DB1-16265A626CE9}" srcOrd="4" destOrd="0" presId="urn:microsoft.com/office/officeart/2005/8/layout/vList6"/>
    <dgm:cxn modelId="{151C8029-678B-495E-8FB4-1E142D621C83}" type="presParOf" srcId="{7E7E1B4A-D0DC-46E4-9DB1-16265A626CE9}" destId="{8BD19759-1D19-4B0C-B89C-2C486A893AD4}" srcOrd="0" destOrd="0" presId="urn:microsoft.com/office/officeart/2005/8/layout/vList6"/>
    <dgm:cxn modelId="{3BF46F5F-0BB1-499B-9C77-4409A1506D4C}" type="presParOf" srcId="{7E7E1B4A-D0DC-46E4-9DB1-16265A626CE9}" destId="{ACADF2C7-7072-4C1C-B5D1-E3E1D3DB5C01}" srcOrd="1" destOrd="0" presId="urn:microsoft.com/office/officeart/2005/8/layout/vList6"/>
    <dgm:cxn modelId="{244B5BFB-F7EC-4C43-AEC0-2970FB37C716}" type="presParOf" srcId="{90E307A3-4832-4784-BAC8-86C023A47E50}" destId="{9A5E559A-C8A3-4F61-86CB-E0F09471EDAC}" srcOrd="5" destOrd="0" presId="urn:microsoft.com/office/officeart/2005/8/layout/vList6"/>
    <dgm:cxn modelId="{DF1534F2-576D-457B-8FA8-9E22DD36352F}" type="presParOf" srcId="{90E307A3-4832-4784-BAC8-86C023A47E50}" destId="{34FD4D65-E02B-4D7F-8CC9-A7DDC9314434}" srcOrd="6" destOrd="0" presId="urn:microsoft.com/office/officeart/2005/8/layout/vList6"/>
    <dgm:cxn modelId="{7EC56EC3-6717-41A1-9152-144C483BA624}" type="presParOf" srcId="{34FD4D65-E02B-4D7F-8CC9-A7DDC9314434}" destId="{19612FB4-40D6-42E4-8810-B0027E98A844}" srcOrd="0" destOrd="0" presId="urn:microsoft.com/office/officeart/2005/8/layout/vList6"/>
    <dgm:cxn modelId="{ED54DC75-51CB-4E9E-8F71-52FE54225B86}" type="presParOf" srcId="{34FD4D65-E02B-4D7F-8CC9-A7DDC9314434}" destId="{F928C4CD-F8A5-45D4-8F94-7F1FB807CBB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67DEFD4-7108-46C8-AFE3-C5562FDCF200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3ADAE3AD-FDAE-4E70-8EB4-FCE0FC01A2A3}">
      <dgm:prSet phldrT="[Text]" custT="1"/>
      <dgm:spPr/>
      <dgm:t>
        <a:bodyPr/>
        <a:lstStyle/>
        <a:p>
          <a:r>
            <a:rPr lang="en-US" sz="2400" dirty="0"/>
            <a:t>1. Identify  Problem</a:t>
          </a:r>
        </a:p>
      </dgm:t>
    </dgm:pt>
    <dgm:pt modelId="{C5365A8A-847F-496A-8EFF-480B490E6283}" type="parTrans" cxnId="{A85CE19A-52B6-4E50-8DA1-755F4B635EA3}">
      <dgm:prSet/>
      <dgm:spPr/>
      <dgm:t>
        <a:bodyPr/>
        <a:lstStyle/>
        <a:p>
          <a:endParaRPr lang="en-US"/>
        </a:p>
      </dgm:t>
    </dgm:pt>
    <dgm:pt modelId="{21F4658B-1EAB-46F4-A170-74C9E92EEFBA}" type="sibTrans" cxnId="{A85CE19A-52B6-4E50-8DA1-755F4B635EA3}">
      <dgm:prSet/>
      <dgm:spPr/>
      <dgm:t>
        <a:bodyPr/>
        <a:lstStyle/>
        <a:p>
          <a:endParaRPr lang="en-US"/>
        </a:p>
      </dgm:t>
    </dgm:pt>
    <dgm:pt modelId="{A601F71A-2E16-4961-9C24-96C52E1381E9}">
      <dgm:prSet phldrT="[Text]" custT="1"/>
      <dgm:spPr/>
      <dgm:t>
        <a:bodyPr/>
        <a:lstStyle/>
        <a:p>
          <a:r>
            <a:rPr lang="en-US" sz="2400" dirty="0"/>
            <a:t>2. Feel the Pain</a:t>
          </a:r>
        </a:p>
      </dgm:t>
    </dgm:pt>
    <dgm:pt modelId="{AE258AF9-BDA4-43E3-8D83-B74C25EE36EA}" type="parTrans" cxnId="{A59729EE-21A1-4E93-B13B-3D55ED9B6F0E}">
      <dgm:prSet/>
      <dgm:spPr/>
      <dgm:t>
        <a:bodyPr/>
        <a:lstStyle/>
        <a:p>
          <a:endParaRPr lang="en-US"/>
        </a:p>
      </dgm:t>
    </dgm:pt>
    <dgm:pt modelId="{63AD4044-913D-4210-92A7-70622B8125B3}" type="sibTrans" cxnId="{A59729EE-21A1-4E93-B13B-3D55ED9B6F0E}">
      <dgm:prSet/>
      <dgm:spPr/>
      <dgm:t>
        <a:bodyPr/>
        <a:lstStyle/>
        <a:p>
          <a:endParaRPr lang="en-US"/>
        </a:p>
      </dgm:t>
    </dgm:pt>
    <dgm:pt modelId="{72647740-CF86-45EB-9594-5338BAB6D052}">
      <dgm:prSet phldrT="[Text]" custT="1"/>
      <dgm:spPr/>
      <dgm:t>
        <a:bodyPr/>
        <a:lstStyle/>
        <a:p>
          <a:r>
            <a:rPr lang="en-US" sz="2400" dirty="0"/>
            <a:t>3. Understand the Solution</a:t>
          </a:r>
        </a:p>
      </dgm:t>
    </dgm:pt>
    <dgm:pt modelId="{49BD5EAA-66D4-47C8-9EB4-12FAC6986C21}" type="parTrans" cxnId="{2EFD706C-A98B-4E69-82A6-E71829029A2E}">
      <dgm:prSet/>
      <dgm:spPr/>
      <dgm:t>
        <a:bodyPr/>
        <a:lstStyle/>
        <a:p>
          <a:endParaRPr lang="en-US"/>
        </a:p>
      </dgm:t>
    </dgm:pt>
    <dgm:pt modelId="{1C9AB176-9EF7-4B6D-AAD4-4C0D2546F927}" type="sibTrans" cxnId="{2EFD706C-A98B-4E69-82A6-E71829029A2E}">
      <dgm:prSet/>
      <dgm:spPr/>
      <dgm:t>
        <a:bodyPr/>
        <a:lstStyle/>
        <a:p>
          <a:endParaRPr lang="en-US"/>
        </a:p>
      </dgm:t>
    </dgm:pt>
    <dgm:pt modelId="{9D109A9F-9EBC-4056-97B1-AE4B630A8AF5}">
      <dgm:prSet phldrT="[Text]" custT="1"/>
      <dgm:spPr/>
      <dgm:t>
        <a:bodyPr/>
        <a:lstStyle/>
        <a:p>
          <a:r>
            <a:rPr lang="en-US" sz="2400" dirty="0"/>
            <a:t>4. Measure the Value</a:t>
          </a:r>
          <a:endParaRPr lang="en-US" sz="2300" dirty="0"/>
        </a:p>
      </dgm:t>
    </dgm:pt>
    <dgm:pt modelId="{4D74705B-ED31-4E95-8C2E-C53CAF825D3C}" type="parTrans" cxnId="{3B13B019-52B6-4D46-895B-FAEDA26A7476}">
      <dgm:prSet/>
      <dgm:spPr/>
      <dgm:t>
        <a:bodyPr/>
        <a:lstStyle/>
        <a:p>
          <a:endParaRPr lang="en-US"/>
        </a:p>
      </dgm:t>
    </dgm:pt>
    <dgm:pt modelId="{FCE684B5-C958-4B8D-996E-BCF29FD39E62}" type="sibTrans" cxnId="{3B13B019-52B6-4D46-895B-FAEDA26A7476}">
      <dgm:prSet/>
      <dgm:spPr/>
      <dgm:t>
        <a:bodyPr/>
        <a:lstStyle/>
        <a:p>
          <a:endParaRPr lang="en-US"/>
        </a:p>
      </dgm:t>
    </dgm:pt>
    <dgm:pt modelId="{58E52AA7-1399-4DCD-90F0-A47D28AAD576}" type="pres">
      <dgm:prSet presAssocID="{D67DEFD4-7108-46C8-AFE3-C5562FDCF200}" presName="Name0" presStyleCnt="0">
        <dgm:presLayoutVars>
          <dgm:dir/>
          <dgm:resizeHandles val="exact"/>
        </dgm:presLayoutVars>
      </dgm:prSet>
      <dgm:spPr/>
    </dgm:pt>
    <dgm:pt modelId="{4433037D-D236-4DCF-A96E-0DF340168850}" type="pres">
      <dgm:prSet presAssocID="{3ADAE3AD-FDAE-4E70-8EB4-FCE0FC01A2A3}" presName="composite" presStyleCnt="0"/>
      <dgm:spPr/>
    </dgm:pt>
    <dgm:pt modelId="{A7784BC0-B598-47F3-B38A-4C25E154F559}" type="pres">
      <dgm:prSet presAssocID="{3ADAE3AD-FDAE-4E70-8EB4-FCE0FC01A2A3}" presName="bgChev" presStyleLbl="node1" presStyleIdx="0" presStyleCnt="4"/>
      <dgm:spPr>
        <a:solidFill>
          <a:srgbClr val="175980"/>
        </a:solidFill>
      </dgm:spPr>
    </dgm:pt>
    <dgm:pt modelId="{03993F2B-54BF-44BB-ACBB-D0D1EAB0CB1D}" type="pres">
      <dgm:prSet presAssocID="{3ADAE3AD-FDAE-4E70-8EB4-FCE0FC01A2A3}" presName="txNode" presStyleLbl="fgAcc1" presStyleIdx="0" presStyleCnt="4">
        <dgm:presLayoutVars>
          <dgm:bulletEnabled val="1"/>
        </dgm:presLayoutVars>
      </dgm:prSet>
      <dgm:spPr/>
    </dgm:pt>
    <dgm:pt modelId="{FE0B0D3D-3082-4A03-84C0-FCAE77DE52D8}" type="pres">
      <dgm:prSet presAssocID="{21F4658B-1EAB-46F4-A170-74C9E92EEFBA}" presName="compositeSpace" presStyleCnt="0"/>
      <dgm:spPr/>
    </dgm:pt>
    <dgm:pt modelId="{0CE52666-97CB-46C0-8C59-77610DDCF156}" type="pres">
      <dgm:prSet presAssocID="{A601F71A-2E16-4961-9C24-96C52E1381E9}" presName="composite" presStyleCnt="0"/>
      <dgm:spPr/>
    </dgm:pt>
    <dgm:pt modelId="{16EDA81D-8315-402D-A7C3-26125CDAF1E1}" type="pres">
      <dgm:prSet presAssocID="{A601F71A-2E16-4961-9C24-96C52E1381E9}" presName="bgChev" presStyleLbl="node1" presStyleIdx="1" presStyleCnt="4"/>
      <dgm:spPr>
        <a:solidFill>
          <a:srgbClr val="175980"/>
        </a:solidFill>
      </dgm:spPr>
    </dgm:pt>
    <dgm:pt modelId="{4660E419-4AB7-4299-9C6A-E1B95C2FA3B7}" type="pres">
      <dgm:prSet presAssocID="{A601F71A-2E16-4961-9C24-96C52E1381E9}" presName="txNode" presStyleLbl="fgAcc1" presStyleIdx="1" presStyleCnt="4">
        <dgm:presLayoutVars>
          <dgm:bulletEnabled val="1"/>
        </dgm:presLayoutVars>
      </dgm:prSet>
      <dgm:spPr/>
    </dgm:pt>
    <dgm:pt modelId="{C6AD7919-DC22-40FB-8C13-2FBEA2723697}" type="pres">
      <dgm:prSet presAssocID="{63AD4044-913D-4210-92A7-70622B8125B3}" presName="compositeSpace" presStyleCnt="0"/>
      <dgm:spPr/>
    </dgm:pt>
    <dgm:pt modelId="{9A105759-5ECC-40AC-9059-31121F5B67B6}" type="pres">
      <dgm:prSet presAssocID="{72647740-CF86-45EB-9594-5338BAB6D052}" presName="composite" presStyleCnt="0"/>
      <dgm:spPr/>
    </dgm:pt>
    <dgm:pt modelId="{DF2AC21B-0B48-447E-A461-C52EA3048984}" type="pres">
      <dgm:prSet presAssocID="{72647740-CF86-45EB-9594-5338BAB6D052}" presName="bgChev" presStyleLbl="node1" presStyleIdx="2" presStyleCnt="4"/>
      <dgm:spPr>
        <a:solidFill>
          <a:srgbClr val="175980"/>
        </a:solidFill>
      </dgm:spPr>
    </dgm:pt>
    <dgm:pt modelId="{750B158B-186C-45A1-853E-F63F57689849}" type="pres">
      <dgm:prSet presAssocID="{72647740-CF86-45EB-9594-5338BAB6D052}" presName="txNode" presStyleLbl="fgAcc1" presStyleIdx="2" presStyleCnt="4">
        <dgm:presLayoutVars>
          <dgm:bulletEnabled val="1"/>
        </dgm:presLayoutVars>
      </dgm:prSet>
      <dgm:spPr/>
    </dgm:pt>
    <dgm:pt modelId="{BACF4BA0-EE37-4AA5-8B25-54C502E0A43C}" type="pres">
      <dgm:prSet presAssocID="{1C9AB176-9EF7-4B6D-AAD4-4C0D2546F927}" presName="compositeSpace" presStyleCnt="0"/>
      <dgm:spPr/>
    </dgm:pt>
    <dgm:pt modelId="{70C69184-798D-4A99-8215-B4CE9797CF7F}" type="pres">
      <dgm:prSet presAssocID="{9D109A9F-9EBC-4056-97B1-AE4B630A8AF5}" presName="composite" presStyleCnt="0"/>
      <dgm:spPr/>
    </dgm:pt>
    <dgm:pt modelId="{156BE9EF-FEC5-49AF-A2C6-82C69BC86BD7}" type="pres">
      <dgm:prSet presAssocID="{9D109A9F-9EBC-4056-97B1-AE4B630A8AF5}" presName="bgChev" presStyleLbl="node1" presStyleIdx="3" presStyleCnt="4"/>
      <dgm:spPr>
        <a:solidFill>
          <a:srgbClr val="175980"/>
        </a:solidFill>
      </dgm:spPr>
    </dgm:pt>
    <dgm:pt modelId="{7FD531EB-A688-4E83-A644-AA9C1D58494B}" type="pres">
      <dgm:prSet presAssocID="{9D109A9F-9EBC-4056-97B1-AE4B630A8AF5}" presName="txNode" presStyleLbl="fgAcc1" presStyleIdx="3" presStyleCnt="4">
        <dgm:presLayoutVars>
          <dgm:bulletEnabled val="1"/>
        </dgm:presLayoutVars>
      </dgm:prSet>
      <dgm:spPr/>
    </dgm:pt>
  </dgm:ptLst>
  <dgm:cxnLst>
    <dgm:cxn modelId="{0B312D14-B4EB-4D9B-888F-B476AD12240E}" type="presOf" srcId="{A601F71A-2E16-4961-9C24-96C52E1381E9}" destId="{4660E419-4AB7-4299-9C6A-E1B95C2FA3B7}" srcOrd="0" destOrd="0" presId="urn:microsoft.com/office/officeart/2005/8/layout/chevronAccent+Icon"/>
    <dgm:cxn modelId="{3B13B019-52B6-4D46-895B-FAEDA26A7476}" srcId="{D67DEFD4-7108-46C8-AFE3-C5562FDCF200}" destId="{9D109A9F-9EBC-4056-97B1-AE4B630A8AF5}" srcOrd="3" destOrd="0" parTransId="{4D74705B-ED31-4E95-8C2E-C53CAF825D3C}" sibTransId="{FCE684B5-C958-4B8D-996E-BCF29FD39E62}"/>
    <dgm:cxn modelId="{BF20E567-98B5-48B5-90F8-E439E85164B2}" type="presOf" srcId="{72647740-CF86-45EB-9594-5338BAB6D052}" destId="{750B158B-186C-45A1-853E-F63F57689849}" srcOrd="0" destOrd="0" presId="urn:microsoft.com/office/officeart/2005/8/layout/chevronAccent+Icon"/>
    <dgm:cxn modelId="{2EFD706C-A98B-4E69-82A6-E71829029A2E}" srcId="{D67DEFD4-7108-46C8-AFE3-C5562FDCF200}" destId="{72647740-CF86-45EB-9594-5338BAB6D052}" srcOrd="2" destOrd="0" parTransId="{49BD5EAA-66D4-47C8-9EB4-12FAC6986C21}" sibTransId="{1C9AB176-9EF7-4B6D-AAD4-4C0D2546F927}"/>
    <dgm:cxn modelId="{1A31B473-22DF-4F9E-B04F-10008280F60F}" type="presOf" srcId="{D67DEFD4-7108-46C8-AFE3-C5562FDCF200}" destId="{58E52AA7-1399-4DCD-90F0-A47D28AAD576}" srcOrd="0" destOrd="0" presId="urn:microsoft.com/office/officeart/2005/8/layout/chevronAccent+Icon"/>
    <dgm:cxn modelId="{17C19593-A421-46FB-8A82-C8A9D5DC8594}" type="presOf" srcId="{3ADAE3AD-FDAE-4E70-8EB4-FCE0FC01A2A3}" destId="{03993F2B-54BF-44BB-ACBB-D0D1EAB0CB1D}" srcOrd="0" destOrd="0" presId="urn:microsoft.com/office/officeart/2005/8/layout/chevronAccent+Icon"/>
    <dgm:cxn modelId="{A85CE19A-52B6-4E50-8DA1-755F4B635EA3}" srcId="{D67DEFD4-7108-46C8-AFE3-C5562FDCF200}" destId="{3ADAE3AD-FDAE-4E70-8EB4-FCE0FC01A2A3}" srcOrd="0" destOrd="0" parTransId="{C5365A8A-847F-496A-8EFF-480B490E6283}" sibTransId="{21F4658B-1EAB-46F4-A170-74C9E92EEFBA}"/>
    <dgm:cxn modelId="{48227AD5-9C24-4CB7-A6B4-DE79F5AB08C2}" type="presOf" srcId="{9D109A9F-9EBC-4056-97B1-AE4B630A8AF5}" destId="{7FD531EB-A688-4E83-A644-AA9C1D58494B}" srcOrd="0" destOrd="0" presId="urn:microsoft.com/office/officeart/2005/8/layout/chevronAccent+Icon"/>
    <dgm:cxn modelId="{A59729EE-21A1-4E93-B13B-3D55ED9B6F0E}" srcId="{D67DEFD4-7108-46C8-AFE3-C5562FDCF200}" destId="{A601F71A-2E16-4961-9C24-96C52E1381E9}" srcOrd="1" destOrd="0" parTransId="{AE258AF9-BDA4-43E3-8D83-B74C25EE36EA}" sibTransId="{63AD4044-913D-4210-92A7-70622B8125B3}"/>
    <dgm:cxn modelId="{95AA71FE-C109-460C-8398-07D9D334B510}" type="presParOf" srcId="{58E52AA7-1399-4DCD-90F0-A47D28AAD576}" destId="{4433037D-D236-4DCF-A96E-0DF340168850}" srcOrd="0" destOrd="0" presId="urn:microsoft.com/office/officeart/2005/8/layout/chevronAccent+Icon"/>
    <dgm:cxn modelId="{0C5E1C88-A425-4325-AA58-6173A8673010}" type="presParOf" srcId="{4433037D-D236-4DCF-A96E-0DF340168850}" destId="{A7784BC0-B598-47F3-B38A-4C25E154F559}" srcOrd="0" destOrd="0" presId="urn:microsoft.com/office/officeart/2005/8/layout/chevronAccent+Icon"/>
    <dgm:cxn modelId="{51111580-0A95-4C89-896E-C2249870B9F5}" type="presParOf" srcId="{4433037D-D236-4DCF-A96E-0DF340168850}" destId="{03993F2B-54BF-44BB-ACBB-D0D1EAB0CB1D}" srcOrd="1" destOrd="0" presId="urn:microsoft.com/office/officeart/2005/8/layout/chevronAccent+Icon"/>
    <dgm:cxn modelId="{580C5883-2565-4216-833F-E2413338D193}" type="presParOf" srcId="{58E52AA7-1399-4DCD-90F0-A47D28AAD576}" destId="{FE0B0D3D-3082-4A03-84C0-FCAE77DE52D8}" srcOrd="1" destOrd="0" presId="urn:microsoft.com/office/officeart/2005/8/layout/chevronAccent+Icon"/>
    <dgm:cxn modelId="{76698790-EAEB-418B-8A7A-D53AD3BE7C99}" type="presParOf" srcId="{58E52AA7-1399-4DCD-90F0-A47D28AAD576}" destId="{0CE52666-97CB-46C0-8C59-77610DDCF156}" srcOrd="2" destOrd="0" presId="urn:microsoft.com/office/officeart/2005/8/layout/chevronAccent+Icon"/>
    <dgm:cxn modelId="{36EF891E-25AF-4A1F-B6F3-75A7C8B78592}" type="presParOf" srcId="{0CE52666-97CB-46C0-8C59-77610DDCF156}" destId="{16EDA81D-8315-402D-A7C3-26125CDAF1E1}" srcOrd="0" destOrd="0" presId="urn:microsoft.com/office/officeart/2005/8/layout/chevronAccent+Icon"/>
    <dgm:cxn modelId="{AAF52789-C80F-49CF-AB6E-B6F64C32EAEE}" type="presParOf" srcId="{0CE52666-97CB-46C0-8C59-77610DDCF156}" destId="{4660E419-4AB7-4299-9C6A-E1B95C2FA3B7}" srcOrd="1" destOrd="0" presId="urn:microsoft.com/office/officeart/2005/8/layout/chevronAccent+Icon"/>
    <dgm:cxn modelId="{C42CA0FB-34AA-4EA2-999C-7CE77A712449}" type="presParOf" srcId="{58E52AA7-1399-4DCD-90F0-A47D28AAD576}" destId="{C6AD7919-DC22-40FB-8C13-2FBEA2723697}" srcOrd="3" destOrd="0" presId="urn:microsoft.com/office/officeart/2005/8/layout/chevronAccent+Icon"/>
    <dgm:cxn modelId="{F32942A6-2EDF-4B4B-BD58-6D2C02F7319D}" type="presParOf" srcId="{58E52AA7-1399-4DCD-90F0-A47D28AAD576}" destId="{9A105759-5ECC-40AC-9059-31121F5B67B6}" srcOrd="4" destOrd="0" presId="urn:microsoft.com/office/officeart/2005/8/layout/chevronAccent+Icon"/>
    <dgm:cxn modelId="{031BFAEB-37AF-4600-9A16-822FC560DAF4}" type="presParOf" srcId="{9A105759-5ECC-40AC-9059-31121F5B67B6}" destId="{DF2AC21B-0B48-447E-A461-C52EA3048984}" srcOrd="0" destOrd="0" presId="urn:microsoft.com/office/officeart/2005/8/layout/chevronAccent+Icon"/>
    <dgm:cxn modelId="{1F74E348-C71D-42CA-8E32-EF747464A513}" type="presParOf" srcId="{9A105759-5ECC-40AC-9059-31121F5B67B6}" destId="{750B158B-186C-45A1-853E-F63F57689849}" srcOrd="1" destOrd="0" presId="urn:microsoft.com/office/officeart/2005/8/layout/chevronAccent+Icon"/>
    <dgm:cxn modelId="{F0BC8937-2367-40C2-A108-D6265E0B9A9E}" type="presParOf" srcId="{58E52AA7-1399-4DCD-90F0-A47D28AAD576}" destId="{BACF4BA0-EE37-4AA5-8B25-54C502E0A43C}" srcOrd="5" destOrd="0" presId="urn:microsoft.com/office/officeart/2005/8/layout/chevronAccent+Icon"/>
    <dgm:cxn modelId="{CD687EA8-7D19-4571-9B71-B282F4C14163}" type="presParOf" srcId="{58E52AA7-1399-4DCD-90F0-A47D28AAD576}" destId="{70C69184-798D-4A99-8215-B4CE9797CF7F}" srcOrd="6" destOrd="0" presId="urn:microsoft.com/office/officeart/2005/8/layout/chevronAccent+Icon"/>
    <dgm:cxn modelId="{A89CFBD3-5F14-485F-803B-D91DE2CC2A2C}" type="presParOf" srcId="{70C69184-798D-4A99-8215-B4CE9797CF7F}" destId="{156BE9EF-FEC5-49AF-A2C6-82C69BC86BD7}" srcOrd="0" destOrd="0" presId="urn:microsoft.com/office/officeart/2005/8/layout/chevronAccent+Icon"/>
    <dgm:cxn modelId="{A009FABB-32A1-4207-A75D-6C8D75FD4106}" type="presParOf" srcId="{70C69184-798D-4A99-8215-B4CE9797CF7F}" destId="{7FD531EB-A688-4E83-A644-AA9C1D58494B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67DEFD4-7108-46C8-AFE3-C5562FDCF200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3ADAE3AD-FDAE-4E70-8EB4-FCE0FC01A2A3}">
      <dgm:prSet phldrT="[Text]" custT="1"/>
      <dgm:spPr/>
      <dgm:t>
        <a:bodyPr/>
        <a:lstStyle/>
        <a:p>
          <a:r>
            <a:rPr lang="en-US" sz="2400" dirty="0"/>
            <a:t>1. Identify  Problem</a:t>
          </a:r>
        </a:p>
      </dgm:t>
    </dgm:pt>
    <dgm:pt modelId="{C5365A8A-847F-496A-8EFF-480B490E6283}" type="parTrans" cxnId="{A85CE19A-52B6-4E50-8DA1-755F4B635EA3}">
      <dgm:prSet/>
      <dgm:spPr/>
      <dgm:t>
        <a:bodyPr/>
        <a:lstStyle/>
        <a:p>
          <a:endParaRPr lang="en-US"/>
        </a:p>
      </dgm:t>
    </dgm:pt>
    <dgm:pt modelId="{21F4658B-1EAB-46F4-A170-74C9E92EEFBA}" type="sibTrans" cxnId="{A85CE19A-52B6-4E50-8DA1-755F4B635EA3}">
      <dgm:prSet/>
      <dgm:spPr/>
      <dgm:t>
        <a:bodyPr/>
        <a:lstStyle/>
        <a:p>
          <a:endParaRPr lang="en-US"/>
        </a:p>
      </dgm:t>
    </dgm:pt>
    <dgm:pt modelId="{A601F71A-2E16-4961-9C24-96C52E1381E9}">
      <dgm:prSet phldrT="[Text]" custT="1"/>
      <dgm:spPr/>
      <dgm:t>
        <a:bodyPr/>
        <a:lstStyle/>
        <a:p>
          <a:r>
            <a:rPr lang="en-US" sz="2400" dirty="0"/>
            <a:t>2. Feel the Pain</a:t>
          </a:r>
        </a:p>
      </dgm:t>
    </dgm:pt>
    <dgm:pt modelId="{AE258AF9-BDA4-43E3-8D83-B74C25EE36EA}" type="parTrans" cxnId="{A59729EE-21A1-4E93-B13B-3D55ED9B6F0E}">
      <dgm:prSet/>
      <dgm:spPr/>
      <dgm:t>
        <a:bodyPr/>
        <a:lstStyle/>
        <a:p>
          <a:endParaRPr lang="en-US"/>
        </a:p>
      </dgm:t>
    </dgm:pt>
    <dgm:pt modelId="{63AD4044-913D-4210-92A7-70622B8125B3}" type="sibTrans" cxnId="{A59729EE-21A1-4E93-B13B-3D55ED9B6F0E}">
      <dgm:prSet/>
      <dgm:spPr/>
      <dgm:t>
        <a:bodyPr/>
        <a:lstStyle/>
        <a:p>
          <a:endParaRPr lang="en-US"/>
        </a:p>
      </dgm:t>
    </dgm:pt>
    <dgm:pt modelId="{72647740-CF86-45EB-9594-5338BAB6D052}">
      <dgm:prSet phldrT="[Text]" custT="1"/>
      <dgm:spPr/>
      <dgm:t>
        <a:bodyPr/>
        <a:lstStyle/>
        <a:p>
          <a:r>
            <a:rPr lang="en-US" sz="2400" dirty="0"/>
            <a:t>3. Understand the Solution</a:t>
          </a:r>
        </a:p>
      </dgm:t>
    </dgm:pt>
    <dgm:pt modelId="{49BD5EAA-66D4-47C8-9EB4-12FAC6986C21}" type="parTrans" cxnId="{2EFD706C-A98B-4E69-82A6-E71829029A2E}">
      <dgm:prSet/>
      <dgm:spPr/>
      <dgm:t>
        <a:bodyPr/>
        <a:lstStyle/>
        <a:p>
          <a:endParaRPr lang="en-US"/>
        </a:p>
      </dgm:t>
    </dgm:pt>
    <dgm:pt modelId="{1C9AB176-9EF7-4B6D-AAD4-4C0D2546F927}" type="sibTrans" cxnId="{2EFD706C-A98B-4E69-82A6-E71829029A2E}">
      <dgm:prSet/>
      <dgm:spPr/>
      <dgm:t>
        <a:bodyPr/>
        <a:lstStyle/>
        <a:p>
          <a:endParaRPr lang="en-US"/>
        </a:p>
      </dgm:t>
    </dgm:pt>
    <dgm:pt modelId="{9D109A9F-9EBC-4056-97B1-AE4B630A8AF5}">
      <dgm:prSet phldrT="[Text]" custT="1"/>
      <dgm:spPr/>
      <dgm:t>
        <a:bodyPr/>
        <a:lstStyle/>
        <a:p>
          <a:r>
            <a:rPr lang="en-US" sz="2400" dirty="0"/>
            <a:t>4. Measure the Value</a:t>
          </a:r>
          <a:endParaRPr lang="en-US" sz="2300" dirty="0"/>
        </a:p>
      </dgm:t>
    </dgm:pt>
    <dgm:pt modelId="{4D74705B-ED31-4E95-8C2E-C53CAF825D3C}" type="parTrans" cxnId="{3B13B019-52B6-4D46-895B-FAEDA26A7476}">
      <dgm:prSet/>
      <dgm:spPr/>
      <dgm:t>
        <a:bodyPr/>
        <a:lstStyle/>
        <a:p>
          <a:endParaRPr lang="en-US"/>
        </a:p>
      </dgm:t>
    </dgm:pt>
    <dgm:pt modelId="{FCE684B5-C958-4B8D-996E-BCF29FD39E62}" type="sibTrans" cxnId="{3B13B019-52B6-4D46-895B-FAEDA26A7476}">
      <dgm:prSet/>
      <dgm:spPr/>
      <dgm:t>
        <a:bodyPr/>
        <a:lstStyle/>
        <a:p>
          <a:endParaRPr lang="en-US"/>
        </a:p>
      </dgm:t>
    </dgm:pt>
    <dgm:pt modelId="{58E52AA7-1399-4DCD-90F0-A47D28AAD576}" type="pres">
      <dgm:prSet presAssocID="{D67DEFD4-7108-46C8-AFE3-C5562FDCF200}" presName="Name0" presStyleCnt="0">
        <dgm:presLayoutVars>
          <dgm:dir/>
          <dgm:resizeHandles val="exact"/>
        </dgm:presLayoutVars>
      </dgm:prSet>
      <dgm:spPr/>
    </dgm:pt>
    <dgm:pt modelId="{4433037D-D236-4DCF-A96E-0DF340168850}" type="pres">
      <dgm:prSet presAssocID="{3ADAE3AD-FDAE-4E70-8EB4-FCE0FC01A2A3}" presName="composite" presStyleCnt="0"/>
      <dgm:spPr/>
    </dgm:pt>
    <dgm:pt modelId="{A7784BC0-B598-47F3-B38A-4C25E154F559}" type="pres">
      <dgm:prSet presAssocID="{3ADAE3AD-FDAE-4E70-8EB4-FCE0FC01A2A3}" presName="bgChev" presStyleLbl="node1" presStyleIdx="0" presStyleCnt="4"/>
      <dgm:spPr>
        <a:solidFill>
          <a:srgbClr val="175980"/>
        </a:solidFill>
      </dgm:spPr>
    </dgm:pt>
    <dgm:pt modelId="{03993F2B-54BF-44BB-ACBB-D0D1EAB0CB1D}" type="pres">
      <dgm:prSet presAssocID="{3ADAE3AD-FDAE-4E70-8EB4-FCE0FC01A2A3}" presName="txNode" presStyleLbl="fgAcc1" presStyleIdx="0" presStyleCnt="4">
        <dgm:presLayoutVars>
          <dgm:bulletEnabled val="1"/>
        </dgm:presLayoutVars>
      </dgm:prSet>
      <dgm:spPr/>
    </dgm:pt>
    <dgm:pt modelId="{FE0B0D3D-3082-4A03-84C0-FCAE77DE52D8}" type="pres">
      <dgm:prSet presAssocID="{21F4658B-1EAB-46F4-A170-74C9E92EEFBA}" presName="compositeSpace" presStyleCnt="0"/>
      <dgm:spPr/>
    </dgm:pt>
    <dgm:pt modelId="{0CE52666-97CB-46C0-8C59-77610DDCF156}" type="pres">
      <dgm:prSet presAssocID="{A601F71A-2E16-4961-9C24-96C52E1381E9}" presName="composite" presStyleCnt="0"/>
      <dgm:spPr/>
    </dgm:pt>
    <dgm:pt modelId="{16EDA81D-8315-402D-A7C3-26125CDAF1E1}" type="pres">
      <dgm:prSet presAssocID="{A601F71A-2E16-4961-9C24-96C52E1381E9}" presName="bgChev" presStyleLbl="node1" presStyleIdx="1" presStyleCnt="4"/>
      <dgm:spPr>
        <a:solidFill>
          <a:srgbClr val="175980"/>
        </a:solidFill>
      </dgm:spPr>
    </dgm:pt>
    <dgm:pt modelId="{4660E419-4AB7-4299-9C6A-E1B95C2FA3B7}" type="pres">
      <dgm:prSet presAssocID="{A601F71A-2E16-4961-9C24-96C52E1381E9}" presName="txNode" presStyleLbl="fgAcc1" presStyleIdx="1" presStyleCnt="4">
        <dgm:presLayoutVars>
          <dgm:bulletEnabled val="1"/>
        </dgm:presLayoutVars>
      </dgm:prSet>
      <dgm:spPr/>
    </dgm:pt>
    <dgm:pt modelId="{C6AD7919-DC22-40FB-8C13-2FBEA2723697}" type="pres">
      <dgm:prSet presAssocID="{63AD4044-913D-4210-92A7-70622B8125B3}" presName="compositeSpace" presStyleCnt="0"/>
      <dgm:spPr/>
    </dgm:pt>
    <dgm:pt modelId="{9A105759-5ECC-40AC-9059-31121F5B67B6}" type="pres">
      <dgm:prSet presAssocID="{72647740-CF86-45EB-9594-5338BAB6D052}" presName="composite" presStyleCnt="0"/>
      <dgm:spPr/>
    </dgm:pt>
    <dgm:pt modelId="{DF2AC21B-0B48-447E-A461-C52EA3048984}" type="pres">
      <dgm:prSet presAssocID="{72647740-CF86-45EB-9594-5338BAB6D052}" presName="bgChev" presStyleLbl="node1" presStyleIdx="2" presStyleCnt="4"/>
      <dgm:spPr>
        <a:solidFill>
          <a:srgbClr val="175980"/>
        </a:solidFill>
      </dgm:spPr>
    </dgm:pt>
    <dgm:pt modelId="{750B158B-186C-45A1-853E-F63F57689849}" type="pres">
      <dgm:prSet presAssocID="{72647740-CF86-45EB-9594-5338BAB6D052}" presName="txNode" presStyleLbl="fgAcc1" presStyleIdx="2" presStyleCnt="4">
        <dgm:presLayoutVars>
          <dgm:bulletEnabled val="1"/>
        </dgm:presLayoutVars>
      </dgm:prSet>
      <dgm:spPr/>
    </dgm:pt>
    <dgm:pt modelId="{BACF4BA0-EE37-4AA5-8B25-54C502E0A43C}" type="pres">
      <dgm:prSet presAssocID="{1C9AB176-9EF7-4B6D-AAD4-4C0D2546F927}" presName="compositeSpace" presStyleCnt="0"/>
      <dgm:spPr/>
    </dgm:pt>
    <dgm:pt modelId="{70C69184-798D-4A99-8215-B4CE9797CF7F}" type="pres">
      <dgm:prSet presAssocID="{9D109A9F-9EBC-4056-97B1-AE4B630A8AF5}" presName="composite" presStyleCnt="0"/>
      <dgm:spPr/>
    </dgm:pt>
    <dgm:pt modelId="{156BE9EF-FEC5-49AF-A2C6-82C69BC86BD7}" type="pres">
      <dgm:prSet presAssocID="{9D109A9F-9EBC-4056-97B1-AE4B630A8AF5}" presName="bgChev" presStyleLbl="node1" presStyleIdx="3" presStyleCnt="4"/>
      <dgm:spPr>
        <a:solidFill>
          <a:srgbClr val="175980"/>
        </a:solidFill>
      </dgm:spPr>
    </dgm:pt>
    <dgm:pt modelId="{7FD531EB-A688-4E83-A644-AA9C1D58494B}" type="pres">
      <dgm:prSet presAssocID="{9D109A9F-9EBC-4056-97B1-AE4B630A8AF5}" presName="txNode" presStyleLbl="fgAcc1" presStyleIdx="3" presStyleCnt="4">
        <dgm:presLayoutVars>
          <dgm:bulletEnabled val="1"/>
        </dgm:presLayoutVars>
      </dgm:prSet>
      <dgm:spPr/>
    </dgm:pt>
  </dgm:ptLst>
  <dgm:cxnLst>
    <dgm:cxn modelId="{0B312D14-B4EB-4D9B-888F-B476AD12240E}" type="presOf" srcId="{A601F71A-2E16-4961-9C24-96C52E1381E9}" destId="{4660E419-4AB7-4299-9C6A-E1B95C2FA3B7}" srcOrd="0" destOrd="0" presId="urn:microsoft.com/office/officeart/2005/8/layout/chevronAccent+Icon"/>
    <dgm:cxn modelId="{3B13B019-52B6-4D46-895B-FAEDA26A7476}" srcId="{D67DEFD4-7108-46C8-AFE3-C5562FDCF200}" destId="{9D109A9F-9EBC-4056-97B1-AE4B630A8AF5}" srcOrd="3" destOrd="0" parTransId="{4D74705B-ED31-4E95-8C2E-C53CAF825D3C}" sibTransId="{FCE684B5-C958-4B8D-996E-BCF29FD39E62}"/>
    <dgm:cxn modelId="{BF20E567-98B5-48B5-90F8-E439E85164B2}" type="presOf" srcId="{72647740-CF86-45EB-9594-5338BAB6D052}" destId="{750B158B-186C-45A1-853E-F63F57689849}" srcOrd="0" destOrd="0" presId="urn:microsoft.com/office/officeart/2005/8/layout/chevronAccent+Icon"/>
    <dgm:cxn modelId="{2EFD706C-A98B-4E69-82A6-E71829029A2E}" srcId="{D67DEFD4-7108-46C8-AFE3-C5562FDCF200}" destId="{72647740-CF86-45EB-9594-5338BAB6D052}" srcOrd="2" destOrd="0" parTransId="{49BD5EAA-66D4-47C8-9EB4-12FAC6986C21}" sibTransId="{1C9AB176-9EF7-4B6D-AAD4-4C0D2546F927}"/>
    <dgm:cxn modelId="{1A31B473-22DF-4F9E-B04F-10008280F60F}" type="presOf" srcId="{D67DEFD4-7108-46C8-AFE3-C5562FDCF200}" destId="{58E52AA7-1399-4DCD-90F0-A47D28AAD576}" srcOrd="0" destOrd="0" presId="urn:microsoft.com/office/officeart/2005/8/layout/chevronAccent+Icon"/>
    <dgm:cxn modelId="{17C19593-A421-46FB-8A82-C8A9D5DC8594}" type="presOf" srcId="{3ADAE3AD-FDAE-4E70-8EB4-FCE0FC01A2A3}" destId="{03993F2B-54BF-44BB-ACBB-D0D1EAB0CB1D}" srcOrd="0" destOrd="0" presId="urn:microsoft.com/office/officeart/2005/8/layout/chevronAccent+Icon"/>
    <dgm:cxn modelId="{A85CE19A-52B6-4E50-8DA1-755F4B635EA3}" srcId="{D67DEFD4-7108-46C8-AFE3-C5562FDCF200}" destId="{3ADAE3AD-FDAE-4E70-8EB4-FCE0FC01A2A3}" srcOrd="0" destOrd="0" parTransId="{C5365A8A-847F-496A-8EFF-480B490E6283}" sibTransId="{21F4658B-1EAB-46F4-A170-74C9E92EEFBA}"/>
    <dgm:cxn modelId="{48227AD5-9C24-4CB7-A6B4-DE79F5AB08C2}" type="presOf" srcId="{9D109A9F-9EBC-4056-97B1-AE4B630A8AF5}" destId="{7FD531EB-A688-4E83-A644-AA9C1D58494B}" srcOrd="0" destOrd="0" presId="urn:microsoft.com/office/officeart/2005/8/layout/chevronAccent+Icon"/>
    <dgm:cxn modelId="{A59729EE-21A1-4E93-B13B-3D55ED9B6F0E}" srcId="{D67DEFD4-7108-46C8-AFE3-C5562FDCF200}" destId="{A601F71A-2E16-4961-9C24-96C52E1381E9}" srcOrd="1" destOrd="0" parTransId="{AE258AF9-BDA4-43E3-8D83-B74C25EE36EA}" sibTransId="{63AD4044-913D-4210-92A7-70622B8125B3}"/>
    <dgm:cxn modelId="{95AA71FE-C109-460C-8398-07D9D334B510}" type="presParOf" srcId="{58E52AA7-1399-4DCD-90F0-A47D28AAD576}" destId="{4433037D-D236-4DCF-A96E-0DF340168850}" srcOrd="0" destOrd="0" presId="urn:microsoft.com/office/officeart/2005/8/layout/chevronAccent+Icon"/>
    <dgm:cxn modelId="{0C5E1C88-A425-4325-AA58-6173A8673010}" type="presParOf" srcId="{4433037D-D236-4DCF-A96E-0DF340168850}" destId="{A7784BC0-B598-47F3-B38A-4C25E154F559}" srcOrd="0" destOrd="0" presId="urn:microsoft.com/office/officeart/2005/8/layout/chevronAccent+Icon"/>
    <dgm:cxn modelId="{51111580-0A95-4C89-896E-C2249870B9F5}" type="presParOf" srcId="{4433037D-D236-4DCF-A96E-0DF340168850}" destId="{03993F2B-54BF-44BB-ACBB-D0D1EAB0CB1D}" srcOrd="1" destOrd="0" presId="urn:microsoft.com/office/officeart/2005/8/layout/chevronAccent+Icon"/>
    <dgm:cxn modelId="{580C5883-2565-4216-833F-E2413338D193}" type="presParOf" srcId="{58E52AA7-1399-4DCD-90F0-A47D28AAD576}" destId="{FE0B0D3D-3082-4A03-84C0-FCAE77DE52D8}" srcOrd="1" destOrd="0" presId="urn:microsoft.com/office/officeart/2005/8/layout/chevronAccent+Icon"/>
    <dgm:cxn modelId="{76698790-EAEB-418B-8A7A-D53AD3BE7C99}" type="presParOf" srcId="{58E52AA7-1399-4DCD-90F0-A47D28AAD576}" destId="{0CE52666-97CB-46C0-8C59-77610DDCF156}" srcOrd="2" destOrd="0" presId="urn:microsoft.com/office/officeart/2005/8/layout/chevronAccent+Icon"/>
    <dgm:cxn modelId="{36EF891E-25AF-4A1F-B6F3-75A7C8B78592}" type="presParOf" srcId="{0CE52666-97CB-46C0-8C59-77610DDCF156}" destId="{16EDA81D-8315-402D-A7C3-26125CDAF1E1}" srcOrd="0" destOrd="0" presId="urn:microsoft.com/office/officeart/2005/8/layout/chevronAccent+Icon"/>
    <dgm:cxn modelId="{AAF52789-C80F-49CF-AB6E-B6F64C32EAEE}" type="presParOf" srcId="{0CE52666-97CB-46C0-8C59-77610DDCF156}" destId="{4660E419-4AB7-4299-9C6A-E1B95C2FA3B7}" srcOrd="1" destOrd="0" presId="urn:microsoft.com/office/officeart/2005/8/layout/chevronAccent+Icon"/>
    <dgm:cxn modelId="{C42CA0FB-34AA-4EA2-999C-7CE77A712449}" type="presParOf" srcId="{58E52AA7-1399-4DCD-90F0-A47D28AAD576}" destId="{C6AD7919-DC22-40FB-8C13-2FBEA2723697}" srcOrd="3" destOrd="0" presId="urn:microsoft.com/office/officeart/2005/8/layout/chevronAccent+Icon"/>
    <dgm:cxn modelId="{F32942A6-2EDF-4B4B-BD58-6D2C02F7319D}" type="presParOf" srcId="{58E52AA7-1399-4DCD-90F0-A47D28AAD576}" destId="{9A105759-5ECC-40AC-9059-31121F5B67B6}" srcOrd="4" destOrd="0" presId="urn:microsoft.com/office/officeart/2005/8/layout/chevronAccent+Icon"/>
    <dgm:cxn modelId="{031BFAEB-37AF-4600-9A16-822FC560DAF4}" type="presParOf" srcId="{9A105759-5ECC-40AC-9059-31121F5B67B6}" destId="{DF2AC21B-0B48-447E-A461-C52EA3048984}" srcOrd="0" destOrd="0" presId="urn:microsoft.com/office/officeart/2005/8/layout/chevronAccent+Icon"/>
    <dgm:cxn modelId="{1F74E348-C71D-42CA-8E32-EF747464A513}" type="presParOf" srcId="{9A105759-5ECC-40AC-9059-31121F5B67B6}" destId="{750B158B-186C-45A1-853E-F63F57689849}" srcOrd="1" destOrd="0" presId="urn:microsoft.com/office/officeart/2005/8/layout/chevronAccent+Icon"/>
    <dgm:cxn modelId="{F0BC8937-2367-40C2-A108-D6265E0B9A9E}" type="presParOf" srcId="{58E52AA7-1399-4DCD-90F0-A47D28AAD576}" destId="{BACF4BA0-EE37-4AA5-8B25-54C502E0A43C}" srcOrd="5" destOrd="0" presId="urn:microsoft.com/office/officeart/2005/8/layout/chevronAccent+Icon"/>
    <dgm:cxn modelId="{CD687EA8-7D19-4571-9B71-B282F4C14163}" type="presParOf" srcId="{58E52AA7-1399-4DCD-90F0-A47D28AAD576}" destId="{70C69184-798D-4A99-8215-B4CE9797CF7F}" srcOrd="6" destOrd="0" presId="urn:microsoft.com/office/officeart/2005/8/layout/chevronAccent+Icon"/>
    <dgm:cxn modelId="{A89CFBD3-5F14-485F-803B-D91DE2CC2A2C}" type="presParOf" srcId="{70C69184-798D-4A99-8215-B4CE9797CF7F}" destId="{156BE9EF-FEC5-49AF-A2C6-82C69BC86BD7}" srcOrd="0" destOrd="0" presId="urn:microsoft.com/office/officeart/2005/8/layout/chevronAccent+Icon"/>
    <dgm:cxn modelId="{A009FABB-32A1-4207-A75D-6C8D75FD4106}" type="presParOf" srcId="{70C69184-798D-4A99-8215-B4CE9797CF7F}" destId="{7FD531EB-A688-4E83-A644-AA9C1D58494B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7DEFD4-7108-46C8-AFE3-C5562FDCF200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3ADAE3AD-FDAE-4E70-8EB4-FCE0FC01A2A3}">
      <dgm:prSet phldrT="[Text]" custT="1"/>
      <dgm:spPr/>
      <dgm:t>
        <a:bodyPr/>
        <a:lstStyle/>
        <a:p>
          <a:r>
            <a:rPr lang="en-US" sz="2400" dirty="0"/>
            <a:t>1. Identify  Problem</a:t>
          </a:r>
        </a:p>
      </dgm:t>
    </dgm:pt>
    <dgm:pt modelId="{C5365A8A-847F-496A-8EFF-480B490E6283}" type="parTrans" cxnId="{A85CE19A-52B6-4E50-8DA1-755F4B635EA3}">
      <dgm:prSet/>
      <dgm:spPr/>
      <dgm:t>
        <a:bodyPr/>
        <a:lstStyle/>
        <a:p>
          <a:endParaRPr lang="en-US"/>
        </a:p>
      </dgm:t>
    </dgm:pt>
    <dgm:pt modelId="{21F4658B-1EAB-46F4-A170-74C9E92EEFBA}" type="sibTrans" cxnId="{A85CE19A-52B6-4E50-8DA1-755F4B635EA3}">
      <dgm:prSet/>
      <dgm:spPr/>
      <dgm:t>
        <a:bodyPr/>
        <a:lstStyle/>
        <a:p>
          <a:endParaRPr lang="en-US"/>
        </a:p>
      </dgm:t>
    </dgm:pt>
    <dgm:pt modelId="{A601F71A-2E16-4961-9C24-96C52E1381E9}">
      <dgm:prSet phldrT="[Text]" custT="1"/>
      <dgm:spPr/>
      <dgm:t>
        <a:bodyPr/>
        <a:lstStyle/>
        <a:p>
          <a:endParaRPr lang="en-US" sz="2400" dirty="0"/>
        </a:p>
      </dgm:t>
    </dgm:pt>
    <dgm:pt modelId="{AE258AF9-BDA4-43E3-8D83-B74C25EE36EA}" type="parTrans" cxnId="{A59729EE-21A1-4E93-B13B-3D55ED9B6F0E}">
      <dgm:prSet/>
      <dgm:spPr/>
      <dgm:t>
        <a:bodyPr/>
        <a:lstStyle/>
        <a:p>
          <a:endParaRPr lang="en-US"/>
        </a:p>
      </dgm:t>
    </dgm:pt>
    <dgm:pt modelId="{63AD4044-913D-4210-92A7-70622B8125B3}" type="sibTrans" cxnId="{A59729EE-21A1-4E93-B13B-3D55ED9B6F0E}">
      <dgm:prSet/>
      <dgm:spPr/>
      <dgm:t>
        <a:bodyPr/>
        <a:lstStyle/>
        <a:p>
          <a:endParaRPr lang="en-US"/>
        </a:p>
      </dgm:t>
    </dgm:pt>
    <dgm:pt modelId="{72647740-CF86-45EB-9594-5338BAB6D052}">
      <dgm:prSet phldrT="[Text]" custT="1"/>
      <dgm:spPr/>
      <dgm:t>
        <a:bodyPr/>
        <a:lstStyle/>
        <a:p>
          <a:endParaRPr lang="en-US" sz="2400" dirty="0"/>
        </a:p>
      </dgm:t>
    </dgm:pt>
    <dgm:pt modelId="{49BD5EAA-66D4-47C8-9EB4-12FAC6986C21}" type="parTrans" cxnId="{2EFD706C-A98B-4E69-82A6-E71829029A2E}">
      <dgm:prSet/>
      <dgm:spPr/>
      <dgm:t>
        <a:bodyPr/>
        <a:lstStyle/>
        <a:p>
          <a:endParaRPr lang="en-US"/>
        </a:p>
      </dgm:t>
    </dgm:pt>
    <dgm:pt modelId="{1C9AB176-9EF7-4B6D-AAD4-4C0D2546F927}" type="sibTrans" cxnId="{2EFD706C-A98B-4E69-82A6-E71829029A2E}">
      <dgm:prSet/>
      <dgm:spPr/>
      <dgm:t>
        <a:bodyPr/>
        <a:lstStyle/>
        <a:p>
          <a:endParaRPr lang="en-US"/>
        </a:p>
      </dgm:t>
    </dgm:pt>
    <dgm:pt modelId="{9D109A9F-9EBC-4056-97B1-AE4B630A8AF5}">
      <dgm:prSet phldrT="[Text]" custT="1"/>
      <dgm:spPr/>
      <dgm:t>
        <a:bodyPr/>
        <a:lstStyle/>
        <a:p>
          <a:endParaRPr lang="en-US" sz="2300" dirty="0"/>
        </a:p>
      </dgm:t>
    </dgm:pt>
    <dgm:pt modelId="{4D74705B-ED31-4E95-8C2E-C53CAF825D3C}" type="parTrans" cxnId="{3B13B019-52B6-4D46-895B-FAEDA26A7476}">
      <dgm:prSet/>
      <dgm:spPr/>
      <dgm:t>
        <a:bodyPr/>
        <a:lstStyle/>
        <a:p>
          <a:endParaRPr lang="en-US"/>
        </a:p>
      </dgm:t>
    </dgm:pt>
    <dgm:pt modelId="{FCE684B5-C958-4B8D-996E-BCF29FD39E62}" type="sibTrans" cxnId="{3B13B019-52B6-4D46-895B-FAEDA26A7476}">
      <dgm:prSet/>
      <dgm:spPr/>
      <dgm:t>
        <a:bodyPr/>
        <a:lstStyle/>
        <a:p>
          <a:endParaRPr lang="en-US"/>
        </a:p>
      </dgm:t>
    </dgm:pt>
    <dgm:pt modelId="{58E52AA7-1399-4DCD-90F0-A47D28AAD576}" type="pres">
      <dgm:prSet presAssocID="{D67DEFD4-7108-46C8-AFE3-C5562FDCF200}" presName="Name0" presStyleCnt="0">
        <dgm:presLayoutVars>
          <dgm:dir/>
          <dgm:resizeHandles val="exact"/>
        </dgm:presLayoutVars>
      </dgm:prSet>
      <dgm:spPr/>
    </dgm:pt>
    <dgm:pt modelId="{4433037D-D236-4DCF-A96E-0DF340168850}" type="pres">
      <dgm:prSet presAssocID="{3ADAE3AD-FDAE-4E70-8EB4-FCE0FC01A2A3}" presName="composite" presStyleCnt="0"/>
      <dgm:spPr/>
    </dgm:pt>
    <dgm:pt modelId="{A7784BC0-B598-47F3-B38A-4C25E154F559}" type="pres">
      <dgm:prSet presAssocID="{3ADAE3AD-FDAE-4E70-8EB4-FCE0FC01A2A3}" presName="bgChev" presStyleLbl="node1" presStyleIdx="0" presStyleCnt="4"/>
      <dgm:spPr>
        <a:solidFill>
          <a:srgbClr val="175980"/>
        </a:solidFill>
      </dgm:spPr>
    </dgm:pt>
    <dgm:pt modelId="{03993F2B-54BF-44BB-ACBB-D0D1EAB0CB1D}" type="pres">
      <dgm:prSet presAssocID="{3ADAE3AD-FDAE-4E70-8EB4-FCE0FC01A2A3}" presName="txNode" presStyleLbl="fgAcc1" presStyleIdx="0" presStyleCnt="4">
        <dgm:presLayoutVars>
          <dgm:bulletEnabled val="1"/>
        </dgm:presLayoutVars>
      </dgm:prSet>
      <dgm:spPr/>
    </dgm:pt>
    <dgm:pt modelId="{FE0B0D3D-3082-4A03-84C0-FCAE77DE52D8}" type="pres">
      <dgm:prSet presAssocID="{21F4658B-1EAB-46F4-A170-74C9E92EEFBA}" presName="compositeSpace" presStyleCnt="0"/>
      <dgm:spPr/>
    </dgm:pt>
    <dgm:pt modelId="{0CE52666-97CB-46C0-8C59-77610DDCF156}" type="pres">
      <dgm:prSet presAssocID="{A601F71A-2E16-4961-9C24-96C52E1381E9}" presName="composite" presStyleCnt="0"/>
      <dgm:spPr/>
    </dgm:pt>
    <dgm:pt modelId="{16EDA81D-8315-402D-A7C3-26125CDAF1E1}" type="pres">
      <dgm:prSet presAssocID="{A601F71A-2E16-4961-9C24-96C52E1381E9}" presName="bgChev" presStyleLbl="node1" presStyleIdx="1" presStyleCnt="4"/>
      <dgm:spPr>
        <a:solidFill>
          <a:srgbClr val="175980"/>
        </a:solidFill>
      </dgm:spPr>
    </dgm:pt>
    <dgm:pt modelId="{4660E419-4AB7-4299-9C6A-E1B95C2FA3B7}" type="pres">
      <dgm:prSet presAssocID="{A601F71A-2E16-4961-9C24-96C52E1381E9}" presName="txNode" presStyleLbl="fgAcc1" presStyleIdx="1" presStyleCnt="4">
        <dgm:presLayoutVars>
          <dgm:bulletEnabled val="1"/>
        </dgm:presLayoutVars>
      </dgm:prSet>
      <dgm:spPr/>
    </dgm:pt>
    <dgm:pt modelId="{C6AD7919-DC22-40FB-8C13-2FBEA2723697}" type="pres">
      <dgm:prSet presAssocID="{63AD4044-913D-4210-92A7-70622B8125B3}" presName="compositeSpace" presStyleCnt="0"/>
      <dgm:spPr/>
    </dgm:pt>
    <dgm:pt modelId="{9A105759-5ECC-40AC-9059-31121F5B67B6}" type="pres">
      <dgm:prSet presAssocID="{72647740-CF86-45EB-9594-5338BAB6D052}" presName="composite" presStyleCnt="0"/>
      <dgm:spPr/>
    </dgm:pt>
    <dgm:pt modelId="{DF2AC21B-0B48-447E-A461-C52EA3048984}" type="pres">
      <dgm:prSet presAssocID="{72647740-CF86-45EB-9594-5338BAB6D052}" presName="bgChev" presStyleLbl="node1" presStyleIdx="2" presStyleCnt="4"/>
      <dgm:spPr>
        <a:solidFill>
          <a:srgbClr val="175980"/>
        </a:solidFill>
      </dgm:spPr>
    </dgm:pt>
    <dgm:pt modelId="{750B158B-186C-45A1-853E-F63F57689849}" type="pres">
      <dgm:prSet presAssocID="{72647740-CF86-45EB-9594-5338BAB6D052}" presName="txNode" presStyleLbl="fgAcc1" presStyleIdx="2" presStyleCnt="4">
        <dgm:presLayoutVars>
          <dgm:bulletEnabled val="1"/>
        </dgm:presLayoutVars>
      </dgm:prSet>
      <dgm:spPr/>
    </dgm:pt>
    <dgm:pt modelId="{BACF4BA0-EE37-4AA5-8B25-54C502E0A43C}" type="pres">
      <dgm:prSet presAssocID="{1C9AB176-9EF7-4B6D-AAD4-4C0D2546F927}" presName="compositeSpace" presStyleCnt="0"/>
      <dgm:spPr/>
    </dgm:pt>
    <dgm:pt modelId="{70C69184-798D-4A99-8215-B4CE9797CF7F}" type="pres">
      <dgm:prSet presAssocID="{9D109A9F-9EBC-4056-97B1-AE4B630A8AF5}" presName="composite" presStyleCnt="0"/>
      <dgm:spPr/>
    </dgm:pt>
    <dgm:pt modelId="{156BE9EF-FEC5-49AF-A2C6-82C69BC86BD7}" type="pres">
      <dgm:prSet presAssocID="{9D109A9F-9EBC-4056-97B1-AE4B630A8AF5}" presName="bgChev" presStyleLbl="node1" presStyleIdx="3" presStyleCnt="4"/>
      <dgm:spPr>
        <a:solidFill>
          <a:srgbClr val="175980"/>
        </a:solidFill>
      </dgm:spPr>
    </dgm:pt>
    <dgm:pt modelId="{7FD531EB-A688-4E83-A644-AA9C1D58494B}" type="pres">
      <dgm:prSet presAssocID="{9D109A9F-9EBC-4056-97B1-AE4B630A8AF5}" presName="txNode" presStyleLbl="fgAcc1" presStyleIdx="3" presStyleCnt="4">
        <dgm:presLayoutVars>
          <dgm:bulletEnabled val="1"/>
        </dgm:presLayoutVars>
      </dgm:prSet>
      <dgm:spPr/>
    </dgm:pt>
  </dgm:ptLst>
  <dgm:cxnLst>
    <dgm:cxn modelId="{0B312D14-B4EB-4D9B-888F-B476AD12240E}" type="presOf" srcId="{A601F71A-2E16-4961-9C24-96C52E1381E9}" destId="{4660E419-4AB7-4299-9C6A-E1B95C2FA3B7}" srcOrd="0" destOrd="0" presId="urn:microsoft.com/office/officeart/2005/8/layout/chevronAccent+Icon"/>
    <dgm:cxn modelId="{3B13B019-52B6-4D46-895B-FAEDA26A7476}" srcId="{D67DEFD4-7108-46C8-AFE3-C5562FDCF200}" destId="{9D109A9F-9EBC-4056-97B1-AE4B630A8AF5}" srcOrd="3" destOrd="0" parTransId="{4D74705B-ED31-4E95-8C2E-C53CAF825D3C}" sibTransId="{FCE684B5-C958-4B8D-996E-BCF29FD39E62}"/>
    <dgm:cxn modelId="{BF20E567-98B5-48B5-90F8-E439E85164B2}" type="presOf" srcId="{72647740-CF86-45EB-9594-5338BAB6D052}" destId="{750B158B-186C-45A1-853E-F63F57689849}" srcOrd="0" destOrd="0" presId="urn:microsoft.com/office/officeart/2005/8/layout/chevronAccent+Icon"/>
    <dgm:cxn modelId="{2EFD706C-A98B-4E69-82A6-E71829029A2E}" srcId="{D67DEFD4-7108-46C8-AFE3-C5562FDCF200}" destId="{72647740-CF86-45EB-9594-5338BAB6D052}" srcOrd="2" destOrd="0" parTransId="{49BD5EAA-66D4-47C8-9EB4-12FAC6986C21}" sibTransId="{1C9AB176-9EF7-4B6D-AAD4-4C0D2546F927}"/>
    <dgm:cxn modelId="{1A31B473-22DF-4F9E-B04F-10008280F60F}" type="presOf" srcId="{D67DEFD4-7108-46C8-AFE3-C5562FDCF200}" destId="{58E52AA7-1399-4DCD-90F0-A47D28AAD576}" srcOrd="0" destOrd="0" presId="urn:microsoft.com/office/officeart/2005/8/layout/chevronAccent+Icon"/>
    <dgm:cxn modelId="{17C19593-A421-46FB-8A82-C8A9D5DC8594}" type="presOf" srcId="{3ADAE3AD-FDAE-4E70-8EB4-FCE0FC01A2A3}" destId="{03993F2B-54BF-44BB-ACBB-D0D1EAB0CB1D}" srcOrd="0" destOrd="0" presId="urn:microsoft.com/office/officeart/2005/8/layout/chevronAccent+Icon"/>
    <dgm:cxn modelId="{A85CE19A-52B6-4E50-8DA1-755F4B635EA3}" srcId="{D67DEFD4-7108-46C8-AFE3-C5562FDCF200}" destId="{3ADAE3AD-FDAE-4E70-8EB4-FCE0FC01A2A3}" srcOrd="0" destOrd="0" parTransId="{C5365A8A-847F-496A-8EFF-480B490E6283}" sibTransId="{21F4658B-1EAB-46F4-A170-74C9E92EEFBA}"/>
    <dgm:cxn modelId="{48227AD5-9C24-4CB7-A6B4-DE79F5AB08C2}" type="presOf" srcId="{9D109A9F-9EBC-4056-97B1-AE4B630A8AF5}" destId="{7FD531EB-A688-4E83-A644-AA9C1D58494B}" srcOrd="0" destOrd="0" presId="urn:microsoft.com/office/officeart/2005/8/layout/chevronAccent+Icon"/>
    <dgm:cxn modelId="{A59729EE-21A1-4E93-B13B-3D55ED9B6F0E}" srcId="{D67DEFD4-7108-46C8-AFE3-C5562FDCF200}" destId="{A601F71A-2E16-4961-9C24-96C52E1381E9}" srcOrd="1" destOrd="0" parTransId="{AE258AF9-BDA4-43E3-8D83-B74C25EE36EA}" sibTransId="{63AD4044-913D-4210-92A7-70622B8125B3}"/>
    <dgm:cxn modelId="{95AA71FE-C109-460C-8398-07D9D334B510}" type="presParOf" srcId="{58E52AA7-1399-4DCD-90F0-A47D28AAD576}" destId="{4433037D-D236-4DCF-A96E-0DF340168850}" srcOrd="0" destOrd="0" presId="urn:microsoft.com/office/officeart/2005/8/layout/chevronAccent+Icon"/>
    <dgm:cxn modelId="{0C5E1C88-A425-4325-AA58-6173A8673010}" type="presParOf" srcId="{4433037D-D236-4DCF-A96E-0DF340168850}" destId="{A7784BC0-B598-47F3-B38A-4C25E154F559}" srcOrd="0" destOrd="0" presId="urn:microsoft.com/office/officeart/2005/8/layout/chevronAccent+Icon"/>
    <dgm:cxn modelId="{51111580-0A95-4C89-896E-C2249870B9F5}" type="presParOf" srcId="{4433037D-D236-4DCF-A96E-0DF340168850}" destId="{03993F2B-54BF-44BB-ACBB-D0D1EAB0CB1D}" srcOrd="1" destOrd="0" presId="urn:microsoft.com/office/officeart/2005/8/layout/chevronAccent+Icon"/>
    <dgm:cxn modelId="{580C5883-2565-4216-833F-E2413338D193}" type="presParOf" srcId="{58E52AA7-1399-4DCD-90F0-A47D28AAD576}" destId="{FE0B0D3D-3082-4A03-84C0-FCAE77DE52D8}" srcOrd="1" destOrd="0" presId="urn:microsoft.com/office/officeart/2005/8/layout/chevronAccent+Icon"/>
    <dgm:cxn modelId="{76698790-EAEB-418B-8A7A-D53AD3BE7C99}" type="presParOf" srcId="{58E52AA7-1399-4DCD-90F0-A47D28AAD576}" destId="{0CE52666-97CB-46C0-8C59-77610DDCF156}" srcOrd="2" destOrd="0" presId="urn:microsoft.com/office/officeart/2005/8/layout/chevronAccent+Icon"/>
    <dgm:cxn modelId="{36EF891E-25AF-4A1F-B6F3-75A7C8B78592}" type="presParOf" srcId="{0CE52666-97CB-46C0-8C59-77610DDCF156}" destId="{16EDA81D-8315-402D-A7C3-26125CDAF1E1}" srcOrd="0" destOrd="0" presId="urn:microsoft.com/office/officeart/2005/8/layout/chevronAccent+Icon"/>
    <dgm:cxn modelId="{AAF52789-C80F-49CF-AB6E-B6F64C32EAEE}" type="presParOf" srcId="{0CE52666-97CB-46C0-8C59-77610DDCF156}" destId="{4660E419-4AB7-4299-9C6A-E1B95C2FA3B7}" srcOrd="1" destOrd="0" presId="urn:microsoft.com/office/officeart/2005/8/layout/chevronAccent+Icon"/>
    <dgm:cxn modelId="{C42CA0FB-34AA-4EA2-999C-7CE77A712449}" type="presParOf" srcId="{58E52AA7-1399-4DCD-90F0-A47D28AAD576}" destId="{C6AD7919-DC22-40FB-8C13-2FBEA2723697}" srcOrd="3" destOrd="0" presId="urn:microsoft.com/office/officeart/2005/8/layout/chevronAccent+Icon"/>
    <dgm:cxn modelId="{F32942A6-2EDF-4B4B-BD58-6D2C02F7319D}" type="presParOf" srcId="{58E52AA7-1399-4DCD-90F0-A47D28AAD576}" destId="{9A105759-5ECC-40AC-9059-31121F5B67B6}" srcOrd="4" destOrd="0" presId="urn:microsoft.com/office/officeart/2005/8/layout/chevronAccent+Icon"/>
    <dgm:cxn modelId="{031BFAEB-37AF-4600-9A16-822FC560DAF4}" type="presParOf" srcId="{9A105759-5ECC-40AC-9059-31121F5B67B6}" destId="{DF2AC21B-0B48-447E-A461-C52EA3048984}" srcOrd="0" destOrd="0" presId="urn:microsoft.com/office/officeart/2005/8/layout/chevronAccent+Icon"/>
    <dgm:cxn modelId="{1F74E348-C71D-42CA-8E32-EF747464A513}" type="presParOf" srcId="{9A105759-5ECC-40AC-9059-31121F5B67B6}" destId="{750B158B-186C-45A1-853E-F63F57689849}" srcOrd="1" destOrd="0" presId="urn:microsoft.com/office/officeart/2005/8/layout/chevronAccent+Icon"/>
    <dgm:cxn modelId="{F0BC8937-2367-40C2-A108-D6265E0B9A9E}" type="presParOf" srcId="{58E52AA7-1399-4DCD-90F0-A47D28AAD576}" destId="{BACF4BA0-EE37-4AA5-8B25-54C502E0A43C}" srcOrd="5" destOrd="0" presId="urn:microsoft.com/office/officeart/2005/8/layout/chevronAccent+Icon"/>
    <dgm:cxn modelId="{CD687EA8-7D19-4571-9B71-B282F4C14163}" type="presParOf" srcId="{58E52AA7-1399-4DCD-90F0-A47D28AAD576}" destId="{70C69184-798D-4A99-8215-B4CE9797CF7F}" srcOrd="6" destOrd="0" presId="urn:microsoft.com/office/officeart/2005/8/layout/chevronAccent+Icon"/>
    <dgm:cxn modelId="{A89CFBD3-5F14-485F-803B-D91DE2CC2A2C}" type="presParOf" srcId="{70C69184-798D-4A99-8215-B4CE9797CF7F}" destId="{156BE9EF-FEC5-49AF-A2C6-82C69BC86BD7}" srcOrd="0" destOrd="0" presId="urn:microsoft.com/office/officeart/2005/8/layout/chevronAccent+Icon"/>
    <dgm:cxn modelId="{A009FABB-32A1-4207-A75D-6C8D75FD4106}" type="presParOf" srcId="{70C69184-798D-4A99-8215-B4CE9797CF7F}" destId="{7FD531EB-A688-4E83-A644-AA9C1D58494B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7DEFD4-7108-46C8-AFE3-C5562FDCF200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3ADAE3AD-FDAE-4E70-8EB4-FCE0FC01A2A3}">
      <dgm:prSet phldrT="[Text]" custT="1"/>
      <dgm:spPr/>
      <dgm:t>
        <a:bodyPr/>
        <a:lstStyle/>
        <a:p>
          <a:r>
            <a:rPr lang="en-US" sz="2400" dirty="0"/>
            <a:t>1. Identify  Problem</a:t>
          </a:r>
        </a:p>
      </dgm:t>
    </dgm:pt>
    <dgm:pt modelId="{C5365A8A-847F-496A-8EFF-480B490E6283}" type="parTrans" cxnId="{A85CE19A-52B6-4E50-8DA1-755F4B635EA3}">
      <dgm:prSet/>
      <dgm:spPr/>
      <dgm:t>
        <a:bodyPr/>
        <a:lstStyle/>
        <a:p>
          <a:endParaRPr lang="en-US"/>
        </a:p>
      </dgm:t>
    </dgm:pt>
    <dgm:pt modelId="{21F4658B-1EAB-46F4-A170-74C9E92EEFBA}" type="sibTrans" cxnId="{A85CE19A-52B6-4E50-8DA1-755F4B635EA3}">
      <dgm:prSet/>
      <dgm:spPr/>
      <dgm:t>
        <a:bodyPr/>
        <a:lstStyle/>
        <a:p>
          <a:endParaRPr lang="en-US"/>
        </a:p>
      </dgm:t>
    </dgm:pt>
    <dgm:pt modelId="{A601F71A-2E16-4961-9C24-96C52E1381E9}">
      <dgm:prSet phldrT="[Text]" custT="1"/>
      <dgm:spPr/>
      <dgm:t>
        <a:bodyPr/>
        <a:lstStyle/>
        <a:p>
          <a:r>
            <a:rPr lang="en-US" sz="2400" dirty="0"/>
            <a:t>2. Feel the Pain</a:t>
          </a:r>
        </a:p>
      </dgm:t>
    </dgm:pt>
    <dgm:pt modelId="{AE258AF9-BDA4-43E3-8D83-B74C25EE36EA}" type="parTrans" cxnId="{A59729EE-21A1-4E93-B13B-3D55ED9B6F0E}">
      <dgm:prSet/>
      <dgm:spPr/>
      <dgm:t>
        <a:bodyPr/>
        <a:lstStyle/>
        <a:p>
          <a:endParaRPr lang="en-US"/>
        </a:p>
      </dgm:t>
    </dgm:pt>
    <dgm:pt modelId="{63AD4044-913D-4210-92A7-70622B8125B3}" type="sibTrans" cxnId="{A59729EE-21A1-4E93-B13B-3D55ED9B6F0E}">
      <dgm:prSet/>
      <dgm:spPr/>
      <dgm:t>
        <a:bodyPr/>
        <a:lstStyle/>
        <a:p>
          <a:endParaRPr lang="en-US"/>
        </a:p>
      </dgm:t>
    </dgm:pt>
    <dgm:pt modelId="{72647740-CF86-45EB-9594-5338BAB6D052}">
      <dgm:prSet phldrT="[Text]" custT="1"/>
      <dgm:spPr/>
      <dgm:t>
        <a:bodyPr/>
        <a:lstStyle/>
        <a:p>
          <a:endParaRPr lang="en-US" sz="2400" dirty="0"/>
        </a:p>
      </dgm:t>
    </dgm:pt>
    <dgm:pt modelId="{49BD5EAA-66D4-47C8-9EB4-12FAC6986C21}" type="parTrans" cxnId="{2EFD706C-A98B-4E69-82A6-E71829029A2E}">
      <dgm:prSet/>
      <dgm:spPr/>
      <dgm:t>
        <a:bodyPr/>
        <a:lstStyle/>
        <a:p>
          <a:endParaRPr lang="en-US"/>
        </a:p>
      </dgm:t>
    </dgm:pt>
    <dgm:pt modelId="{1C9AB176-9EF7-4B6D-AAD4-4C0D2546F927}" type="sibTrans" cxnId="{2EFD706C-A98B-4E69-82A6-E71829029A2E}">
      <dgm:prSet/>
      <dgm:spPr/>
      <dgm:t>
        <a:bodyPr/>
        <a:lstStyle/>
        <a:p>
          <a:endParaRPr lang="en-US"/>
        </a:p>
      </dgm:t>
    </dgm:pt>
    <dgm:pt modelId="{9D109A9F-9EBC-4056-97B1-AE4B630A8AF5}">
      <dgm:prSet phldrT="[Text]" custT="1"/>
      <dgm:spPr/>
      <dgm:t>
        <a:bodyPr/>
        <a:lstStyle/>
        <a:p>
          <a:endParaRPr lang="en-US" sz="2300" dirty="0"/>
        </a:p>
      </dgm:t>
    </dgm:pt>
    <dgm:pt modelId="{4D74705B-ED31-4E95-8C2E-C53CAF825D3C}" type="parTrans" cxnId="{3B13B019-52B6-4D46-895B-FAEDA26A7476}">
      <dgm:prSet/>
      <dgm:spPr/>
      <dgm:t>
        <a:bodyPr/>
        <a:lstStyle/>
        <a:p>
          <a:endParaRPr lang="en-US"/>
        </a:p>
      </dgm:t>
    </dgm:pt>
    <dgm:pt modelId="{FCE684B5-C958-4B8D-996E-BCF29FD39E62}" type="sibTrans" cxnId="{3B13B019-52B6-4D46-895B-FAEDA26A7476}">
      <dgm:prSet/>
      <dgm:spPr/>
      <dgm:t>
        <a:bodyPr/>
        <a:lstStyle/>
        <a:p>
          <a:endParaRPr lang="en-US"/>
        </a:p>
      </dgm:t>
    </dgm:pt>
    <dgm:pt modelId="{58E52AA7-1399-4DCD-90F0-A47D28AAD576}" type="pres">
      <dgm:prSet presAssocID="{D67DEFD4-7108-46C8-AFE3-C5562FDCF200}" presName="Name0" presStyleCnt="0">
        <dgm:presLayoutVars>
          <dgm:dir/>
          <dgm:resizeHandles val="exact"/>
        </dgm:presLayoutVars>
      </dgm:prSet>
      <dgm:spPr/>
    </dgm:pt>
    <dgm:pt modelId="{4433037D-D236-4DCF-A96E-0DF340168850}" type="pres">
      <dgm:prSet presAssocID="{3ADAE3AD-FDAE-4E70-8EB4-FCE0FC01A2A3}" presName="composite" presStyleCnt="0"/>
      <dgm:spPr/>
    </dgm:pt>
    <dgm:pt modelId="{A7784BC0-B598-47F3-B38A-4C25E154F559}" type="pres">
      <dgm:prSet presAssocID="{3ADAE3AD-FDAE-4E70-8EB4-FCE0FC01A2A3}" presName="bgChev" presStyleLbl="node1" presStyleIdx="0" presStyleCnt="4"/>
      <dgm:spPr>
        <a:solidFill>
          <a:srgbClr val="175980"/>
        </a:solidFill>
      </dgm:spPr>
    </dgm:pt>
    <dgm:pt modelId="{03993F2B-54BF-44BB-ACBB-D0D1EAB0CB1D}" type="pres">
      <dgm:prSet presAssocID="{3ADAE3AD-FDAE-4E70-8EB4-FCE0FC01A2A3}" presName="txNode" presStyleLbl="fgAcc1" presStyleIdx="0" presStyleCnt="4">
        <dgm:presLayoutVars>
          <dgm:bulletEnabled val="1"/>
        </dgm:presLayoutVars>
      </dgm:prSet>
      <dgm:spPr/>
    </dgm:pt>
    <dgm:pt modelId="{FE0B0D3D-3082-4A03-84C0-FCAE77DE52D8}" type="pres">
      <dgm:prSet presAssocID="{21F4658B-1EAB-46F4-A170-74C9E92EEFBA}" presName="compositeSpace" presStyleCnt="0"/>
      <dgm:spPr/>
    </dgm:pt>
    <dgm:pt modelId="{0CE52666-97CB-46C0-8C59-77610DDCF156}" type="pres">
      <dgm:prSet presAssocID="{A601F71A-2E16-4961-9C24-96C52E1381E9}" presName="composite" presStyleCnt="0"/>
      <dgm:spPr/>
    </dgm:pt>
    <dgm:pt modelId="{16EDA81D-8315-402D-A7C3-26125CDAF1E1}" type="pres">
      <dgm:prSet presAssocID="{A601F71A-2E16-4961-9C24-96C52E1381E9}" presName="bgChev" presStyleLbl="node1" presStyleIdx="1" presStyleCnt="4"/>
      <dgm:spPr>
        <a:solidFill>
          <a:srgbClr val="175980"/>
        </a:solidFill>
      </dgm:spPr>
    </dgm:pt>
    <dgm:pt modelId="{4660E419-4AB7-4299-9C6A-E1B95C2FA3B7}" type="pres">
      <dgm:prSet presAssocID="{A601F71A-2E16-4961-9C24-96C52E1381E9}" presName="txNode" presStyleLbl="fgAcc1" presStyleIdx="1" presStyleCnt="4">
        <dgm:presLayoutVars>
          <dgm:bulletEnabled val="1"/>
        </dgm:presLayoutVars>
      </dgm:prSet>
      <dgm:spPr/>
    </dgm:pt>
    <dgm:pt modelId="{C6AD7919-DC22-40FB-8C13-2FBEA2723697}" type="pres">
      <dgm:prSet presAssocID="{63AD4044-913D-4210-92A7-70622B8125B3}" presName="compositeSpace" presStyleCnt="0"/>
      <dgm:spPr/>
    </dgm:pt>
    <dgm:pt modelId="{9A105759-5ECC-40AC-9059-31121F5B67B6}" type="pres">
      <dgm:prSet presAssocID="{72647740-CF86-45EB-9594-5338BAB6D052}" presName="composite" presStyleCnt="0"/>
      <dgm:spPr/>
    </dgm:pt>
    <dgm:pt modelId="{DF2AC21B-0B48-447E-A461-C52EA3048984}" type="pres">
      <dgm:prSet presAssocID="{72647740-CF86-45EB-9594-5338BAB6D052}" presName="bgChev" presStyleLbl="node1" presStyleIdx="2" presStyleCnt="4"/>
      <dgm:spPr>
        <a:solidFill>
          <a:srgbClr val="175980"/>
        </a:solidFill>
      </dgm:spPr>
    </dgm:pt>
    <dgm:pt modelId="{750B158B-186C-45A1-853E-F63F57689849}" type="pres">
      <dgm:prSet presAssocID="{72647740-CF86-45EB-9594-5338BAB6D052}" presName="txNode" presStyleLbl="fgAcc1" presStyleIdx="2" presStyleCnt="4">
        <dgm:presLayoutVars>
          <dgm:bulletEnabled val="1"/>
        </dgm:presLayoutVars>
      </dgm:prSet>
      <dgm:spPr/>
    </dgm:pt>
    <dgm:pt modelId="{BACF4BA0-EE37-4AA5-8B25-54C502E0A43C}" type="pres">
      <dgm:prSet presAssocID="{1C9AB176-9EF7-4B6D-AAD4-4C0D2546F927}" presName="compositeSpace" presStyleCnt="0"/>
      <dgm:spPr/>
    </dgm:pt>
    <dgm:pt modelId="{70C69184-798D-4A99-8215-B4CE9797CF7F}" type="pres">
      <dgm:prSet presAssocID="{9D109A9F-9EBC-4056-97B1-AE4B630A8AF5}" presName="composite" presStyleCnt="0"/>
      <dgm:spPr/>
    </dgm:pt>
    <dgm:pt modelId="{156BE9EF-FEC5-49AF-A2C6-82C69BC86BD7}" type="pres">
      <dgm:prSet presAssocID="{9D109A9F-9EBC-4056-97B1-AE4B630A8AF5}" presName="bgChev" presStyleLbl="node1" presStyleIdx="3" presStyleCnt="4"/>
      <dgm:spPr>
        <a:solidFill>
          <a:srgbClr val="175980"/>
        </a:solidFill>
      </dgm:spPr>
    </dgm:pt>
    <dgm:pt modelId="{7FD531EB-A688-4E83-A644-AA9C1D58494B}" type="pres">
      <dgm:prSet presAssocID="{9D109A9F-9EBC-4056-97B1-AE4B630A8AF5}" presName="txNode" presStyleLbl="fgAcc1" presStyleIdx="3" presStyleCnt="4">
        <dgm:presLayoutVars>
          <dgm:bulletEnabled val="1"/>
        </dgm:presLayoutVars>
      </dgm:prSet>
      <dgm:spPr/>
    </dgm:pt>
  </dgm:ptLst>
  <dgm:cxnLst>
    <dgm:cxn modelId="{0B312D14-B4EB-4D9B-888F-B476AD12240E}" type="presOf" srcId="{A601F71A-2E16-4961-9C24-96C52E1381E9}" destId="{4660E419-4AB7-4299-9C6A-E1B95C2FA3B7}" srcOrd="0" destOrd="0" presId="urn:microsoft.com/office/officeart/2005/8/layout/chevronAccent+Icon"/>
    <dgm:cxn modelId="{3B13B019-52B6-4D46-895B-FAEDA26A7476}" srcId="{D67DEFD4-7108-46C8-AFE3-C5562FDCF200}" destId="{9D109A9F-9EBC-4056-97B1-AE4B630A8AF5}" srcOrd="3" destOrd="0" parTransId="{4D74705B-ED31-4E95-8C2E-C53CAF825D3C}" sibTransId="{FCE684B5-C958-4B8D-996E-BCF29FD39E62}"/>
    <dgm:cxn modelId="{BF20E567-98B5-48B5-90F8-E439E85164B2}" type="presOf" srcId="{72647740-CF86-45EB-9594-5338BAB6D052}" destId="{750B158B-186C-45A1-853E-F63F57689849}" srcOrd="0" destOrd="0" presId="urn:microsoft.com/office/officeart/2005/8/layout/chevronAccent+Icon"/>
    <dgm:cxn modelId="{2EFD706C-A98B-4E69-82A6-E71829029A2E}" srcId="{D67DEFD4-7108-46C8-AFE3-C5562FDCF200}" destId="{72647740-CF86-45EB-9594-5338BAB6D052}" srcOrd="2" destOrd="0" parTransId="{49BD5EAA-66D4-47C8-9EB4-12FAC6986C21}" sibTransId="{1C9AB176-9EF7-4B6D-AAD4-4C0D2546F927}"/>
    <dgm:cxn modelId="{1A31B473-22DF-4F9E-B04F-10008280F60F}" type="presOf" srcId="{D67DEFD4-7108-46C8-AFE3-C5562FDCF200}" destId="{58E52AA7-1399-4DCD-90F0-A47D28AAD576}" srcOrd="0" destOrd="0" presId="urn:microsoft.com/office/officeart/2005/8/layout/chevronAccent+Icon"/>
    <dgm:cxn modelId="{17C19593-A421-46FB-8A82-C8A9D5DC8594}" type="presOf" srcId="{3ADAE3AD-FDAE-4E70-8EB4-FCE0FC01A2A3}" destId="{03993F2B-54BF-44BB-ACBB-D0D1EAB0CB1D}" srcOrd="0" destOrd="0" presId="urn:microsoft.com/office/officeart/2005/8/layout/chevronAccent+Icon"/>
    <dgm:cxn modelId="{A85CE19A-52B6-4E50-8DA1-755F4B635EA3}" srcId="{D67DEFD4-7108-46C8-AFE3-C5562FDCF200}" destId="{3ADAE3AD-FDAE-4E70-8EB4-FCE0FC01A2A3}" srcOrd="0" destOrd="0" parTransId="{C5365A8A-847F-496A-8EFF-480B490E6283}" sibTransId="{21F4658B-1EAB-46F4-A170-74C9E92EEFBA}"/>
    <dgm:cxn modelId="{48227AD5-9C24-4CB7-A6B4-DE79F5AB08C2}" type="presOf" srcId="{9D109A9F-9EBC-4056-97B1-AE4B630A8AF5}" destId="{7FD531EB-A688-4E83-A644-AA9C1D58494B}" srcOrd="0" destOrd="0" presId="urn:microsoft.com/office/officeart/2005/8/layout/chevronAccent+Icon"/>
    <dgm:cxn modelId="{A59729EE-21A1-4E93-B13B-3D55ED9B6F0E}" srcId="{D67DEFD4-7108-46C8-AFE3-C5562FDCF200}" destId="{A601F71A-2E16-4961-9C24-96C52E1381E9}" srcOrd="1" destOrd="0" parTransId="{AE258AF9-BDA4-43E3-8D83-B74C25EE36EA}" sibTransId="{63AD4044-913D-4210-92A7-70622B8125B3}"/>
    <dgm:cxn modelId="{95AA71FE-C109-460C-8398-07D9D334B510}" type="presParOf" srcId="{58E52AA7-1399-4DCD-90F0-A47D28AAD576}" destId="{4433037D-D236-4DCF-A96E-0DF340168850}" srcOrd="0" destOrd="0" presId="urn:microsoft.com/office/officeart/2005/8/layout/chevronAccent+Icon"/>
    <dgm:cxn modelId="{0C5E1C88-A425-4325-AA58-6173A8673010}" type="presParOf" srcId="{4433037D-D236-4DCF-A96E-0DF340168850}" destId="{A7784BC0-B598-47F3-B38A-4C25E154F559}" srcOrd="0" destOrd="0" presId="urn:microsoft.com/office/officeart/2005/8/layout/chevronAccent+Icon"/>
    <dgm:cxn modelId="{51111580-0A95-4C89-896E-C2249870B9F5}" type="presParOf" srcId="{4433037D-D236-4DCF-A96E-0DF340168850}" destId="{03993F2B-54BF-44BB-ACBB-D0D1EAB0CB1D}" srcOrd="1" destOrd="0" presId="urn:microsoft.com/office/officeart/2005/8/layout/chevronAccent+Icon"/>
    <dgm:cxn modelId="{580C5883-2565-4216-833F-E2413338D193}" type="presParOf" srcId="{58E52AA7-1399-4DCD-90F0-A47D28AAD576}" destId="{FE0B0D3D-3082-4A03-84C0-FCAE77DE52D8}" srcOrd="1" destOrd="0" presId="urn:microsoft.com/office/officeart/2005/8/layout/chevronAccent+Icon"/>
    <dgm:cxn modelId="{76698790-EAEB-418B-8A7A-D53AD3BE7C99}" type="presParOf" srcId="{58E52AA7-1399-4DCD-90F0-A47D28AAD576}" destId="{0CE52666-97CB-46C0-8C59-77610DDCF156}" srcOrd="2" destOrd="0" presId="urn:microsoft.com/office/officeart/2005/8/layout/chevronAccent+Icon"/>
    <dgm:cxn modelId="{36EF891E-25AF-4A1F-B6F3-75A7C8B78592}" type="presParOf" srcId="{0CE52666-97CB-46C0-8C59-77610DDCF156}" destId="{16EDA81D-8315-402D-A7C3-26125CDAF1E1}" srcOrd="0" destOrd="0" presId="urn:microsoft.com/office/officeart/2005/8/layout/chevronAccent+Icon"/>
    <dgm:cxn modelId="{AAF52789-C80F-49CF-AB6E-B6F64C32EAEE}" type="presParOf" srcId="{0CE52666-97CB-46C0-8C59-77610DDCF156}" destId="{4660E419-4AB7-4299-9C6A-E1B95C2FA3B7}" srcOrd="1" destOrd="0" presId="urn:microsoft.com/office/officeart/2005/8/layout/chevronAccent+Icon"/>
    <dgm:cxn modelId="{C42CA0FB-34AA-4EA2-999C-7CE77A712449}" type="presParOf" srcId="{58E52AA7-1399-4DCD-90F0-A47D28AAD576}" destId="{C6AD7919-DC22-40FB-8C13-2FBEA2723697}" srcOrd="3" destOrd="0" presId="urn:microsoft.com/office/officeart/2005/8/layout/chevronAccent+Icon"/>
    <dgm:cxn modelId="{F32942A6-2EDF-4B4B-BD58-6D2C02F7319D}" type="presParOf" srcId="{58E52AA7-1399-4DCD-90F0-A47D28AAD576}" destId="{9A105759-5ECC-40AC-9059-31121F5B67B6}" srcOrd="4" destOrd="0" presId="urn:microsoft.com/office/officeart/2005/8/layout/chevronAccent+Icon"/>
    <dgm:cxn modelId="{031BFAEB-37AF-4600-9A16-822FC560DAF4}" type="presParOf" srcId="{9A105759-5ECC-40AC-9059-31121F5B67B6}" destId="{DF2AC21B-0B48-447E-A461-C52EA3048984}" srcOrd="0" destOrd="0" presId="urn:microsoft.com/office/officeart/2005/8/layout/chevronAccent+Icon"/>
    <dgm:cxn modelId="{1F74E348-C71D-42CA-8E32-EF747464A513}" type="presParOf" srcId="{9A105759-5ECC-40AC-9059-31121F5B67B6}" destId="{750B158B-186C-45A1-853E-F63F57689849}" srcOrd="1" destOrd="0" presId="urn:microsoft.com/office/officeart/2005/8/layout/chevronAccent+Icon"/>
    <dgm:cxn modelId="{F0BC8937-2367-40C2-A108-D6265E0B9A9E}" type="presParOf" srcId="{58E52AA7-1399-4DCD-90F0-A47D28AAD576}" destId="{BACF4BA0-EE37-4AA5-8B25-54C502E0A43C}" srcOrd="5" destOrd="0" presId="urn:microsoft.com/office/officeart/2005/8/layout/chevronAccent+Icon"/>
    <dgm:cxn modelId="{CD687EA8-7D19-4571-9B71-B282F4C14163}" type="presParOf" srcId="{58E52AA7-1399-4DCD-90F0-A47D28AAD576}" destId="{70C69184-798D-4A99-8215-B4CE9797CF7F}" srcOrd="6" destOrd="0" presId="urn:microsoft.com/office/officeart/2005/8/layout/chevronAccent+Icon"/>
    <dgm:cxn modelId="{A89CFBD3-5F14-485F-803B-D91DE2CC2A2C}" type="presParOf" srcId="{70C69184-798D-4A99-8215-B4CE9797CF7F}" destId="{156BE9EF-FEC5-49AF-A2C6-82C69BC86BD7}" srcOrd="0" destOrd="0" presId="urn:microsoft.com/office/officeart/2005/8/layout/chevronAccent+Icon"/>
    <dgm:cxn modelId="{A009FABB-32A1-4207-A75D-6C8D75FD4106}" type="presParOf" srcId="{70C69184-798D-4A99-8215-B4CE9797CF7F}" destId="{7FD531EB-A688-4E83-A644-AA9C1D58494B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7DEFD4-7108-46C8-AFE3-C5562FDCF200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3ADAE3AD-FDAE-4E70-8EB4-FCE0FC01A2A3}">
      <dgm:prSet phldrT="[Text]" custT="1"/>
      <dgm:spPr/>
      <dgm:t>
        <a:bodyPr/>
        <a:lstStyle/>
        <a:p>
          <a:r>
            <a:rPr lang="en-US" sz="2400" dirty="0"/>
            <a:t>1. Identify  Problem</a:t>
          </a:r>
        </a:p>
      </dgm:t>
    </dgm:pt>
    <dgm:pt modelId="{C5365A8A-847F-496A-8EFF-480B490E6283}" type="parTrans" cxnId="{A85CE19A-52B6-4E50-8DA1-755F4B635EA3}">
      <dgm:prSet/>
      <dgm:spPr/>
      <dgm:t>
        <a:bodyPr/>
        <a:lstStyle/>
        <a:p>
          <a:endParaRPr lang="en-US"/>
        </a:p>
      </dgm:t>
    </dgm:pt>
    <dgm:pt modelId="{21F4658B-1EAB-46F4-A170-74C9E92EEFBA}" type="sibTrans" cxnId="{A85CE19A-52B6-4E50-8DA1-755F4B635EA3}">
      <dgm:prSet/>
      <dgm:spPr/>
      <dgm:t>
        <a:bodyPr/>
        <a:lstStyle/>
        <a:p>
          <a:endParaRPr lang="en-US"/>
        </a:p>
      </dgm:t>
    </dgm:pt>
    <dgm:pt modelId="{A601F71A-2E16-4961-9C24-96C52E1381E9}">
      <dgm:prSet phldrT="[Text]" custT="1"/>
      <dgm:spPr/>
      <dgm:t>
        <a:bodyPr/>
        <a:lstStyle/>
        <a:p>
          <a:r>
            <a:rPr lang="en-US" sz="2400" dirty="0"/>
            <a:t>2. Feel the Pain</a:t>
          </a:r>
        </a:p>
      </dgm:t>
    </dgm:pt>
    <dgm:pt modelId="{AE258AF9-BDA4-43E3-8D83-B74C25EE36EA}" type="parTrans" cxnId="{A59729EE-21A1-4E93-B13B-3D55ED9B6F0E}">
      <dgm:prSet/>
      <dgm:spPr/>
      <dgm:t>
        <a:bodyPr/>
        <a:lstStyle/>
        <a:p>
          <a:endParaRPr lang="en-US"/>
        </a:p>
      </dgm:t>
    </dgm:pt>
    <dgm:pt modelId="{63AD4044-913D-4210-92A7-70622B8125B3}" type="sibTrans" cxnId="{A59729EE-21A1-4E93-B13B-3D55ED9B6F0E}">
      <dgm:prSet/>
      <dgm:spPr/>
      <dgm:t>
        <a:bodyPr/>
        <a:lstStyle/>
        <a:p>
          <a:endParaRPr lang="en-US"/>
        </a:p>
      </dgm:t>
    </dgm:pt>
    <dgm:pt modelId="{72647740-CF86-45EB-9594-5338BAB6D052}">
      <dgm:prSet phldrT="[Text]" custT="1"/>
      <dgm:spPr/>
      <dgm:t>
        <a:bodyPr/>
        <a:lstStyle/>
        <a:p>
          <a:r>
            <a:rPr lang="en-US" sz="2400" dirty="0"/>
            <a:t>3. Understand the Solution</a:t>
          </a:r>
        </a:p>
      </dgm:t>
    </dgm:pt>
    <dgm:pt modelId="{49BD5EAA-66D4-47C8-9EB4-12FAC6986C21}" type="parTrans" cxnId="{2EFD706C-A98B-4E69-82A6-E71829029A2E}">
      <dgm:prSet/>
      <dgm:spPr/>
      <dgm:t>
        <a:bodyPr/>
        <a:lstStyle/>
        <a:p>
          <a:endParaRPr lang="en-US"/>
        </a:p>
      </dgm:t>
    </dgm:pt>
    <dgm:pt modelId="{1C9AB176-9EF7-4B6D-AAD4-4C0D2546F927}" type="sibTrans" cxnId="{2EFD706C-A98B-4E69-82A6-E71829029A2E}">
      <dgm:prSet/>
      <dgm:spPr/>
      <dgm:t>
        <a:bodyPr/>
        <a:lstStyle/>
        <a:p>
          <a:endParaRPr lang="en-US"/>
        </a:p>
      </dgm:t>
    </dgm:pt>
    <dgm:pt modelId="{9D109A9F-9EBC-4056-97B1-AE4B630A8AF5}">
      <dgm:prSet phldrT="[Text]" custT="1"/>
      <dgm:spPr/>
      <dgm:t>
        <a:bodyPr/>
        <a:lstStyle/>
        <a:p>
          <a:endParaRPr lang="en-US" sz="2300" dirty="0"/>
        </a:p>
      </dgm:t>
    </dgm:pt>
    <dgm:pt modelId="{4D74705B-ED31-4E95-8C2E-C53CAF825D3C}" type="parTrans" cxnId="{3B13B019-52B6-4D46-895B-FAEDA26A7476}">
      <dgm:prSet/>
      <dgm:spPr/>
      <dgm:t>
        <a:bodyPr/>
        <a:lstStyle/>
        <a:p>
          <a:endParaRPr lang="en-US"/>
        </a:p>
      </dgm:t>
    </dgm:pt>
    <dgm:pt modelId="{FCE684B5-C958-4B8D-996E-BCF29FD39E62}" type="sibTrans" cxnId="{3B13B019-52B6-4D46-895B-FAEDA26A7476}">
      <dgm:prSet/>
      <dgm:spPr/>
      <dgm:t>
        <a:bodyPr/>
        <a:lstStyle/>
        <a:p>
          <a:endParaRPr lang="en-US"/>
        </a:p>
      </dgm:t>
    </dgm:pt>
    <dgm:pt modelId="{58E52AA7-1399-4DCD-90F0-A47D28AAD576}" type="pres">
      <dgm:prSet presAssocID="{D67DEFD4-7108-46C8-AFE3-C5562FDCF200}" presName="Name0" presStyleCnt="0">
        <dgm:presLayoutVars>
          <dgm:dir/>
          <dgm:resizeHandles val="exact"/>
        </dgm:presLayoutVars>
      </dgm:prSet>
      <dgm:spPr/>
    </dgm:pt>
    <dgm:pt modelId="{4433037D-D236-4DCF-A96E-0DF340168850}" type="pres">
      <dgm:prSet presAssocID="{3ADAE3AD-FDAE-4E70-8EB4-FCE0FC01A2A3}" presName="composite" presStyleCnt="0"/>
      <dgm:spPr/>
    </dgm:pt>
    <dgm:pt modelId="{A7784BC0-B598-47F3-B38A-4C25E154F559}" type="pres">
      <dgm:prSet presAssocID="{3ADAE3AD-FDAE-4E70-8EB4-FCE0FC01A2A3}" presName="bgChev" presStyleLbl="node1" presStyleIdx="0" presStyleCnt="4"/>
      <dgm:spPr>
        <a:solidFill>
          <a:srgbClr val="175980"/>
        </a:solidFill>
      </dgm:spPr>
    </dgm:pt>
    <dgm:pt modelId="{03993F2B-54BF-44BB-ACBB-D0D1EAB0CB1D}" type="pres">
      <dgm:prSet presAssocID="{3ADAE3AD-FDAE-4E70-8EB4-FCE0FC01A2A3}" presName="txNode" presStyleLbl="fgAcc1" presStyleIdx="0" presStyleCnt="4">
        <dgm:presLayoutVars>
          <dgm:bulletEnabled val="1"/>
        </dgm:presLayoutVars>
      </dgm:prSet>
      <dgm:spPr/>
    </dgm:pt>
    <dgm:pt modelId="{FE0B0D3D-3082-4A03-84C0-FCAE77DE52D8}" type="pres">
      <dgm:prSet presAssocID="{21F4658B-1EAB-46F4-A170-74C9E92EEFBA}" presName="compositeSpace" presStyleCnt="0"/>
      <dgm:spPr/>
    </dgm:pt>
    <dgm:pt modelId="{0CE52666-97CB-46C0-8C59-77610DDCF156}" type="pres">
      <dgm:prSet presAssocID="{A601F71A-2E16-4961-9C24-96C52E1381E9}" presName="composite" presStyleCnt="0"/>
      <dgm:spPr/>
    </dgm:pt>
    <dgm:pt modelId="{16EDA81D-8315-402D-A7C3-26125CDAF1E1}" type="pres">
      <dgm:prSet presAssocID="{A601F71A-2E16-4961-9C24-96C52E1381E9}" presName="bgChev" presStyleLbl="node1" presStyleIdx="1" presStyleCnt="4"/>
      <dgm:spPr>
        <a:solidFill>
          <a:srgbClr val="175980"/>
        </a:solidFill>
      </dgm:spPr>
    </dgm:pt>
    <dgm:pt modelId="{4660E419-4AB7-4299-9C6A-E1B95C2FA3B7}" type="pres">
      <dgm:prSet presAssocID="{A601F71A-2E16-4961-9C24-96C52E1381E9}" presName="txNode" presStyleLbl="fgAcc1" presStyleIdx="1" presStyleCnt="4">
        <dgm:presLayoutVars>
          <dgm:bulletEnabled val="1"/>
        </dgm:presLayoutVars>
      </dgm:prSet>
      <dgm:spPr/>
    </dgm:pt>
    <dgm:pt modelId="{C6AD7919-DC22-40FB-8C13-2FBEA2723697}" type="pres">
      <dgm:prSet presAssocID="{63AD4044-913D-4210-92A7-70622B8125B3}" presName="compositeSpace" presStyleCnt="0"/>
      <dgm:spPr/>
    </dgm:pt>
    <dgm:pt modelId="{9A105759-5ECC-40AC-9059-31121F5B67B6}" type="pres">
      <dgm:prSet presAssocID="{72647740-CF86-45EB-9594-5338BAB6D052}" presName="composite" presStyleCnt="0"/>
      <dgm:spPr/>
    </dgm:pt>
    <dgm:pt modelId="{DF2AC21B-0B48-447E-A461-C52EA3048984}" type="pres">
      <dgm:prSet presAssocID="{72647740-CF86-45EB-9594-5338BAB6D052}" presName="bgChev" presStyleLbl="node1" presStyleIdx="2" presStyleCnt="4"/>
      <dgm:spPr>
        <a:solidFill>
          <a:srgbClr val="175980"/>
        </a:solidFill>
      </dgm:spPr>
    </dgm:pt>
    <dgm:pt modelId="{750B158B-186C-45A1-853E-F63F57689849}" type="pres">
      <dgm:prSet presAssocID="{72647740-CF86-45EB-9594-5338BAB6D052}" presName="txNode" presStyleLbl="fgAcc1" presStyleIdx="2" presStyleCnt="4">
        <dgm:presLayoutVars>
          <dgm:bulletEnabled val="1"/>
        </dgm:presLayoutVars>
      </dgm:prSet>
      <dgm:spPr/>
    </dgm:pt>
    <dgm:pt modelId="{BACF4BA0-EE37-4AA5-8B25-54C502E0A43C}" type="pres">
      <dgm:prSet presAssocID="{1C9AB176-9EF7-4B6D-AAD4-4C0D2546F927}" presName="compositeSpace" presStyleCnt="0"/>
      <dgm:spPr/>
    </dgm:pt>
    <dgm:pt modelId="{70C69184-798D-4A99-8215-B4CE9797CF7F}" type="pres">
      <dgm:prSet presAssocID="{9D109A9F-9EBC-4056-97B1-AE4B630A8AF5}" presName="composite" presStyleCnt="0"/>
      <dgm:spPr/>
    </dgm:pt>
    <dgm:pt modelId="{156BE9EF-FEC5-49AF-A2C6-82C69BC86BD7}" type="pres">
      <dgm:prSet presAssocID="{9D109A9F-9EBC-4056-97B1-AE4B630A8AF5}" presName="bgChev" presStyleLbl="node1" presStyleIdx="3" presStyleCnt="4"/>
      <dgm:spPr>
        <a:solidFill>
          <a:srgbClr val="175980"/>
        </a:solidFill>
      </dgm:spPr>
    </dgm:pt>
    <dgm:pt modelId="{7FD531EB-A688-4E83-A644-AA9C1D58494B}" type="pres">
      <dgm:prSet presAssocID="{9D109A9F-9EBC-4056-97B1-AE4B630A8AF5}" presName="txNode" presStyleLbl="fgAcc1" presStyleIdx="3" presStyleCnt="4">
        <dgm:presLayoutVars>
          <dgm:bulletEnabled val="1"/>
        </dgm:presLayoutVars>
      </dgm:prSet>
      <dgm:spPr/>
    </dgm:pt>
  </dgm:ptLst>
  <dgm:cxnLst>
    <dgm:cxn modelId="{0B312D14-B4EB-4D9B-888F-B476AD12240E}" type="presOf" srcId="{A601F71A-2E16-4961-9C24-96C52E1381E9}" destId="{4660E419-4AB7-4299-9C6A-E1B95C2FA3B7}" srcOrd="0" destOrd="0" presId="urn:microsoft.com/office/officeart/2005/8/layout/chevronAccent+Icon"/>
    <dgm:cxn modelId="{3B13B019-52B6-4D46-895B-FAEDA26A7476}" srcId="{D67DEFD4-7108-46C8-AFE3-C5562FDCF200}" destId="{9D109A9F-9EBC-4056-97B1-AE4B630A8AF5}" srcOrd="3" destOrd="0" parTransId="{4D74705B-ED31-4E95-8C2E-C53CAF825D3C}" sibTransId="{FCE684B5-C958-4B8D-996E-BCF29FD39E62}"/>
    <dgm:cxn modelId="{BF20E567-98B5-48B5-90F8-E439E85164B2}" type="presOf" srcId="{72647740-CF86-45EB-9594-5338BAB6D052}" destId="{750B158B-186C-45A1-853E-F63F57689849}" srcOrd="0" destOrd="0" presId="urn:microsoft.com/office/officeart/2005/8/layout/chevronAccent+Icon"/>
    <dgm:cxn modelId="{2EFD706C-A98B-4E69-82A6-E71829029A2E}" srcId="{D67DEFD4-7108-46C8-AFE3-C5562FDCF200}" destId="{72647740-CF86-45EB-9594-5338BAB6D052}" srcOrd="2" destOrd="0" parTransId="{49BD5EAA-66D4-47C8-9EB4-12FAC6986C21}" sibTransId="{1C9AB176-9EF7-4B6D-AAD4-4C0D2546F927}"/>
    <dgm:cxn modelId="{1A31B473-22DF-4F9E-B04F-10008280F60F}" type="presOf" srcId="{D67DEFD4-7108-46C8-AFE3-C5562FDCF200}" destId="{58E52AA7-1399-4DCD-90F0-A47D28AAD576}" srcOrd="0" destOrd="0" presId="urn:microsoft.com/office/officeart/2005/8/layout/chevronAccent+Icon"/>
    <dgm:cxn modelId="{17C19593-A421-46FB-8A82-C8A9D5DC8594}" type="presOf" srcId="{3ADAE3AD-FDAE-4E70-8EB4-FCE0FC01A2A3}" destId="{03993F2B-54BF-44BB-ACBB-D0D1EAB0CB1D}" srcOrd="0" destOrd="0" presId="urn:microsoft.com/office/officeart/2005/8/layout/chevronAccent+Icon"/>
    <dgm:cxn modelId="{A85CE19A-52B6-4E50-8DA1-755F4B635EA3}" srcId="{D67DEFD4-7108-46C8-AFE3-C5562FDCF200}" destId="{3ADAE3AD-FDAE-4E70-8EB4-FCE0FC01A2A3}" srcOrd="0" destOrd="0" parTransId="{C5365A8A-847F-496A-8EFF-480B490E6283}" sibTransId="{21F4658B-1EAB-46F4-A170-74C9E92EEFBA}"/>
    <dgm:cxn modelId="{48227AD5-9C24-4CB7-A6B4-DE79F5AB08C2}" type="presOf" srcId="{9D109A9F-9EBC-4056-97B1-AE4B630A8AF5}" destId="{7FD531EB-A688-4E83-A644-AA9C1D58494B}" srcOrd="0" destOrd="0" presId="urn:microsoft.com/office/officeart/2005/8/layout/chevronAccent+Icon"/>
    <dgm:cxn modelId="{A59729EE-21A1-4E93-B13B-3D55ED9B6F0E}" srcId="{D67DEFD4-7108-46C8-AFE3-C5562FDCF200}" destId="{A601F71A-2E16-4961-9C24-96C52E1381E9}" srcOrd="1" destOrd="0" parTransId="{AE258AF9-BDA4-43E3-8D83-B74C25EE36EA}" sibTransId="{63AD4044-913D-4210-92A7-70622B8125B3}"/>
    <dgm:cxn modelId="{95AA71FE-C109-460C-8398-07D9D334B510}" type="presParOf" srcId="{58E52AA7-1399-4DCD-90F0-A47D28AAD576}" destId="{4433037D-D236-4DCF-A96E-0DF340168850}" srcOrd="0" destOrd="0" presId="urn:microsoft.com/office/officeart/2005/8/layout/chevronAccent+Icon"/>
    <dgm:cxn modelId="{0C5E1C88-A425-4325-AA58-6173A8673010}" type="presParOf" srcId="{4433037D-D236-4DCF-A96E-0DF340168850}" destId="{A7784BC0-B598-47F3-B38A-4C25E154F559}" srcOrd="0" destOrd="0" presId="urn:microsoft.com/office/officeart/2005/8/layout/chevronAccent+Icon"/>
    <dgm:cxn modelId="{51111580-0A95-4C89-896E-C2249870B9F5}" type="presParOf" srcId="{4433037D-D236-4DCF-A96E-0DF340168850}" destId="{03993F2B-54BF-44BB-ACBB-D0D1EAB0CB1D}" srcOrd="1" destOrd="0" presId="urn:microsoft.com/office/officeart/2005/8/layout/chevronAccent+Icon"/>
    <dgm:cxn modelId="{580C5883-2565-4216-833F-E2413338D193}" type="presParOf" srcId="{58E52AA7-1399-4DCD-90F0-A47D28AAD576}" destId="{FE0B0D3D-3082-4A03-84C0-FCAE77DE52D8}" srcOrd="1" destOrd="0" presId="urn:microsoft.com/office/officeart/2005/8/layout/chevronAccent+Icon"/>
    <dgm:cxn modelId="{76698790-EAEB-418B-8A7A-D53AD3BE7C99}" type="presParOf" srcId="{58E52AA7-1399-4DCD-90F0-A47D28AAD576}" destId="{0CE52666-97CB-46C0-8C59-77610DDCF156}" srcOrd="2" destOrd="0" presId="urn:microsoft.com/office/officeart/2005/8/layout/chevronAccent+Icon"/>
    <dgm:cxn modelId="{36EF891E-25AF-4A1F-B6F3-75A7C8B78592}" type="presParOf" srcId="{0CE52666-97CB-46C0-8C59-77610DDCF156}" destId="{16EDA81D-8315-402D-A7C3-26125CDAF1E1}" srcOrd="0" destOrd="0" presId="urn:microsoft.com/office/officeart/2005/8/layout/chevronAccent+Icon"/>
    <dgm:cxn modelId="{AAF52789-C80F-49CF-AB6E-B6F64C32EAEE}" type="presParOf" srcId="{0CE52666-97CB-46C0-8C59-77610DDCF156}" destId="{4660E419-4AB7-4299-9C6A-E1B95C2FA3B7}" srcOrd="1" destOrd="0" presId="urn:microsoft.com/office/officeart/2005/8/layout/chevronAccent+Icon"/>
    <dgm:cxn modelId="{C42CA0FB-34AA-4EA2-999C-7CE77A712449}" type="presParOf" srcId="{58E52AA7-1399-4DCD-90F0-A47D28AAD576}" destId="{C6AD7919-DC22-40FB-8C13-2FBEA2723697}" srcOrd="3" destOrd="0" presId="urn:microsoft.com/office/officeart/2005/8/layout/chevronAccent+Icon"/>
    <dgm:cxn modelId="{F32942A6-2EDF-4B4B-BD58-6D2C02F7319D}" type="presParOf" srcId="{58E52AA7-1399-4DCD-90F0-A47D28AAD576}" destId="{9A105759-5ECC-40AC-9059-31121F5B67B6}" srcOrd="4" destOrd="0" presId="urn:microsoft.com/office/officeart/2005/8/layout/chevronAccent+Icon"/>
    <dgm:cxn modelId="{031BFAEB-37AF-4600-9A16-822FC560DAF4}" type="presParOf" srcId="{9A105759-5ECC-40AC-9059-31121F5B67B6}" destId="{DF2AC21B-0B48-447E-A461-C52EA3048984}" srcOrd="0" destOrd="0" presId="urn:microsoft.com/office/officeart/2005/8/layout/chevronAccent+Icon"/>
    <dgm:cxn modelId="{1F74E348-C71D-42CA-8E32-EF747464A513}" type="presParOf" srcId="{9A105759-5ECC-40AC-9059-31121F5B67B6}" destId="{750B158B-186C-45A1-853E-F63F57689849}" srcOrd="1" destOrd="0" presId="urn:microsoft.com/office/officeart/2005/8/layout/chevronAccent+Icon"/>
    <dgm:cxn modelId="{F0BC8937-2367-40C2-A108-D6265E0B9A9E}" type="presParOf" srcId="{58E52AA7-1399-4DCD-90F0-A47D28AAD576}" destId="{BACF4BA0-EE37-4AA5-8B25-54C502E0A43C}" srcOrd="5" destOrd="0" presId="urn:microsoft.com/office/officeart/2005/8/layout/chevronAccent+Icon"/>
    <dgm:cxn modelId="{CD687EA8-7D19-4571-9B71-B282F4C14163}" type="presParOf" srcId="{58E52AA7-1399-4DCD-90F0-A47D28AAD576}" destId="{70C69184-798D-4A99-8215-B4CE9797CF7F}" srcOrd="6" destOrd="0" presId="urn:microsoft.com/office/officeart/2005/8/layout/chevronAccent+Icon"/>
    <dgm:cxn modelId="{A89CFBD3-5F14-485F-803B-D91DE2CC2A2C}" type="presParOf" srcId="{70C69184-798D-4A99-8215-B4CE9797CF7F}" destId="{156BE9EF-FEC5-49AF-A2C6-82C69BC86BD7}" srcOrd="0" destOrd="0" presId="urn:microsoft.com/office/officeart/2005/8/layout/chevronAccent+Icon"/>
    <dgm:cxn modelId="{A009FABB-32A1-4207-A75D-6C8D75FD4106}" type="presParOf" srcId="{70C69184-798D-4A99-8215-B4CE9797CF7F}" destId="{7FD531EB-A688-4E83-A644-AA9C1D58494B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7DEFD4-7108-46C8-AFE3-C5562FDCF200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3ADAE3AD-FDAE-4E70-8EB4-FCE0FC01A2A3}">
      <dgm:prSet phldrT="[Text]" custT="1"/>
      <dgm:spPr/>
      <dgm:t>
        <a:bodyPr/>
        <a:lstStyle/>
        <a:p>
          <a:r>
            <a:rPr lang="en-US" sz="2400" dirty="0"/>
            <a:t>1. Identify  Problem</a:t>
          </a:r>
        </a:p>
      </dgm:t>
    </dgm:pt>
    <dgm:pt modelId="{C5365A8A-847F-496A-8EFF-480B490E6283}" type="parTrans" cxnId="{A85CE19A-52B6-4E50-8DA1-755F4B635EA3}">
      <dgm:prSet/>
      <dgm:spPr/>
      <dgm:t>
        <a:bodyPr/>
        <a:lstStyle/>
        <a:p>
          <a:endParaRPr lang="en-US"/>
        </a:p>
      </dgm:t>
    </dgm:pt>
    <dgm:pt modelId="{21F4658B-1EAB-46F4-A170-74C9E92EEFBA}" type="sibTrans" cxnId="{A85CE19A-52B6-4E50-8DA1-755F4B635EA3}">
      <dgm:prSet/>
      <dgm:spPr/>
      <dgm:t>
        <a:bodyPr/>
        <a:lstStyle/>
        <a:p>
          <a:endParaRPr lang="en-US"/>
        </a:p>
      </dgm:t>
    </dgm:pt>
    <dgm:pt modelId="{A601F71A-2E16-4961-9C24-96C52E1381E9}">
      <dgm:prSet phldrT="[Text]" custT="1"/>
      <dgm:spPr/>
      <dgm:t>
        <a:bodyPr/>
        <a:lstStyle/>
        <a:p>
          <a:r>
            <a:rPr lang="en-US" sz="2400" dirty="0"/>
            <a:t>2. Feel the Pain</a:t>
          </a:r>
        </a:p>
      </dgm:t>
    </dgm:pt>
    <dgm:pt modelId="{AE258AF9-BDA4-43E3-8D83-B74C25EE36EA}" type="parTrans" cxnId="{A59729EE-21A1-4E93-B13B-3D55ED9B6F0E}">
      <dgm:prSet/>
      <dgm:spPr/>
      <dgm:t>
        <a:bodyPr/>
        <a:lstStyle/>
        <a:p>
          <a:endParaRPr lang="en-US"/>
        </a:p>
      </dgm:t>
    </dgm:pt>
    <dgm:pt modelId="{63AD4044-913D-4210-92A7-70622B8125B3}" type="sibTrans" cxnId="{A59729EE-21A1-4E93-B13B-3D55ED9B6F0E}">
      <dgm:prSet/>
      <dgm:spPr/>
      <dgm:t>
        <a:bodyPr/>
        <a:lstStyle/>
        <a:p>
          <a:endParaRPr lang="en-US"/>
        </a:p>
      </dgm:t>
    </dgm:pt>
    <dgm:pt modelId="{72647740-CF86-45EB-9594-5338BAB6D052}">
      <dgm:prSet phldrT="[Text]" custT="1"/>
      <dgm:spPr/>
      <dgm:t>
        <a:bodyPr/>
        <a:lstStyle/>
        <a:p>
          <a:r>
            <a:rPr lang="en-US" sz="2400" dirty="0"/>
            <a:t>3. Understand the Solution</a:t>
          </a:r>
        </a:p>
      </dgm:t>
    </dgm:pt>
    <dgm:pt modelId="{49BD5EAA-66D4-47C8-9EB4-12FAC6986C21}" type="parTrans" cxnId="{2EFD706C-A98B-4E69-82A6-E71829029A2E}">
      <dgm:prSet/>
      <dgm:spPr/>
      <dgm:t>
        <a:bodyPr/>
        <a:lstStyle/>
        <a:p>
          <a:endParaRPr lang="en-US"/>
        </a:p>
      </dgm:t>
    </dgm:pt>
    <dgm:pt modelId="{1C9AB176-9EF7-4B6D-AAD4-4C0D2546F927}" type="sibTrans" cxnId="{2EFD706C-A98B-4E69-82A6-E71829029A2E}">
      <dgm:prSet/>
      <dgm:spPr/>
      <dgm:t>
        <a:bodyPr/>
        <a:lstStyle/>
        <a:p>
          <a:endParaRPr lang="en-US"/>
        </a:p>
      </dgm:t>
    </dgm:pt>
    <dgm:pt modelId="{9D109A9F-9EBC-4056-97B1-AE4B630A8AF5}">
      <dgm:prSet phldrT="[Text]" custT="1"/>
      <dgm:spPr/>
      <dgm:t>
        <a:bodyPr/>
        <a:lstStyle/>
        <a:p>
          <a:r>
            <a:rPr lang="en-US" sz="2400" dirty="0"/>
            <a:t>4. Measure the Value</a:t>
          </a:r>
          <a:endParaRPr lang="en-US" sz="2300" dirty="0"/>
        </a:p>
      </dgm:t>
    </dgm:pt>
    <dgm:pt modelId="{4D74705B-ED31-4E95-8C2E-C53CAF825D3C}" type="parTrans" cxnId="{3B13B019-52B6-4D46-895B-FAEDA26A7476}">
      <dgm:prSet/>
      <dgm:spPr/>
      <dgm:t>
        <a:bodyPr/>
        <a:lstStyle/>
        <a:p>
          <a:endParaRPr lang="en-US"/>
        </a:p>
      </dgm:t>
    </dgm:pt>
    <dgm:pt modelId="{FCE684B5-C958-4B8D-996E-BCF29FD39E62}" type="sibTrans" cxnId="{3B13B019-52B6-4D46-895B-FAEDA26A7476}">
      <dgm:prSet/>
      <dgm:spPr/>
      <dgm:t>
        <a:bodyPr/>
        <a:lstStyle/>
        <a:p>
          <a:endParaRPr lang="en-US"/>
        </a:p>
      </dgm:t>
    </dgm:pt>
    <dgm:pt modelId="{58E52AA7-1399-4DCD-90F0-A47D28AAD576}" type="pres">
      <dgm:prSet presAssocID="{D67DEFD4-7108-46C8-AFE3-C5562FDCF200}" presName="Name0" presStyleCnt="0">
        <dgm:presLayoutVars>
          <dgm:dir/>
          <dgm:resizeHandles val="exact"/>
        </dgm:presLayoutVars>
      </dgm:prSet>
      <dgm:spPr/>
    </dgm:pt>
    <dgm:pt modelId="{4433037D-D236-4DCF-A96E-0DF340168850}" type="pres">
      <dgm:prSet presAssocID="{3ADAE3AD-FDAE-4E70-8EB4-FCE0FC01A2A3}" presName="composite" presStyleCnt="0"/>
      <dgm:spPr/>
    </dgm:pt>
    <dgm:pt modelId="{A7784BC0-B598-47F3-B38A-4C25E154F559}" type="pres">
      <dgm:prSet presAssocID="{3ADAE3AD-FDAE-4E70-8EB4-FCE0FC01A2A3}" presName="bgChev" presStyleLbl="node1" presStyleIdx="0" presStyleCnt="4"/>
      <dgm:spPr>
        <a:solidFill>
          <a:srgbClr val="175980"/>
        </a:solidFill>
      </dgm:spPr>
    </dgm:pt>
    <dgm:pt modelId="{03993F2B-54BF-44BB-ACBB-D0D1EAB0CB1D}" type="pres">
      <dgm:prSet presAssocID="{3ADAE3AD-FDAE-4E70-8EB4-FCE0FC01A2A3}" presName="txNode" presStyleLbl="fgAcc1" presStyleIdx="0" presStyleCnt="4">
        <dgm:presLayoutVars>
          <dgm:bulletEnabled val="1"/>
        </dgm:presLayoutVars>
      </dgm:prSet>
      <dgm:spPr/>
    </dgm:pt>
    <dgm:pt modelId="{FE0B0D3D-3082-4A03-84C0-FCAE77DE52D8}" type="pres">
      <dgm:prSet presAssocID="{21F4658B-1EAB-46F4-A170-74C9E92EEFBA}" presName="compositeSpace" presStyleCnt="0"/>
      <dgm:spPr/>
    </dgm:pt>
    <dgm:pt modelId="{0CE52666-97CB-46C0-8C59-77610DDCF156}" type="pres">
      <dgm:prSet presAssocID="{A601F71A-2E16-4961-9C24-96C52E1381E9}" presName="composite" presStyleCnt="0"/>
      <dgm:spPr/>
    </dgm:pt>
    <dgm:pt modelId="{16EDA81D-8315-402D-A7C3-26125CDAF1E1}" type="pres">
      <dgm:prSet presAssocID="{A601F71A-2E16-4961-9C24-96C52E1381E9}" presName="bgChev" presStyleLbl="node1" presStyleIdx="1" presStyleCnt="4"/>
      <dgm:spPr>
        <a:solidFill>
          <a:srgbClr val="175980"/>
        </a:solidFill>
      </dgm:spPr>
    </dgm:pt>
    <dgm:pt modelId="{4660E419-4AB7-4299-9C6A-E1B95C2FA3B7}" type="pres">
      <dgm:prSet presAssocID="{A601F71A-2E16-4961-9C24-96C52E1381E9}" presName="txNode" presStyleLbl="fgAcc1" presStyleIdx="1" presStyleCnt="4">
        <dgm:presLayoutVars>
          <dgm:bulletEnabled val="1"/>
        </dgm:presLayoutVars>
      </dgm:prSet>
      <dgm:spPr/>
    </dgm:pt>
    <dgm:pt modelId="{C6AD7919-DC22-40FB-8C13-2FBEA2723697}" type="pres">
      <dgm:prSet presAssocID="{63AD4044-913D-4210-92A7-70622B8125B3}" presName="compositeSpace" presStyleCnt="0"/>
      <dgm:spPr/>
    </dgm:pt>
    <dgm:pt modelId="{9A105759-5ECC-40AC-9059-31121F5B67B6}" type="pres">
      <dgm:prSet presAssocID="{72647740-CF86-45EB-9594-5338BAB6D052}" presName="composite" presStyleCnt="0"/>
      <dgm:spPr/>
    </dgm:pt>
    <dgm:pt modelId="{DF2AC21B-0B48-447E-A461-C52EA3048984}" type="pres">
      <dgm:prSet presAssocID="{72647740-CF86-45EB-9594-5338BAB6D052}" presName="bgChev" presStyleLbl="node1" presStyleIdx="2" presStyleCnt="4"/>
      <dgm:spPr>
        <a:solidFill>
          <a:srgbClr val="175980"/>
        </a:solidFill>
      </dgm:spPr>
    </dgm:pt>
    <dgm:pt modelId="{750B158B-186C-45A1-853E-F63F57689849}" type="pres">
      <dgm:prSet presAssocID="{72647740-CF86-45EB-9594-5338BAB6D052}" presName="txNode" presStyleLbl="fgAcc1" presStyleIdx="2" presStyleCnt="4">
        <dgm:presLayoutVars>
          <dgm:bulletEnabled val="1"/>
        </dgm:presLayoutVars>
      </dgm:prSet>
      <dgm:spPr/>
    </dgm:pt>
    <dgm:pt modelId="{BACF4BA0-EE37-4AA5-8B25-54C502E0A43C}" type="pres">
      <dgm:prSet presAssocID="{1C9AB176-9EF7-4B6D-AAD4-4C0D2546F927}" presName="compositeSpace" presStyleCnt="0"/>
      <dgm:spPr/>
    </dgm:pt>
    <dgm:pt modelId="{70C69184-798D-4A99-8215-B4CE9797CF7F}" type="pres">
      <dgm:prSet presAssocID="{9D109A9F-9EBC-4056-97B1-AE4B630A8AF5}" presName="composite" presStyleCnt="0"/>
      <dgm:spPr/>
    </dgm:pt>
    <dgm:pt modelId="{156BE9EF-FEC5-49AF-A2C6-82C69BC86BD7}" type="pres">
      <dgm:prSet presAssocID="{9D109A9F-9EBC-4056-97B1-AE4B630A8AF5}" presName="bgChev" presStyleLbl="node1" presStyleIdx="3" presStyleCnt="4"/>
      <dgm:spPr>
        <a:solidFill>
          <a:srgbClr val="175980"/>
        </a:solidFill>
      </dgm:spPr>
    </dgm:pt>
    <dgm:pt modelId="{7FD531EB-A688-4E83-A644-AA9C1D58494B}" type="pres">
      <dgm:prSet presAssocID="{9D109A9F-9EBC-4056-97B1-AE4B630A8AF5}" presName="txNode" presStyleLbl="fgAcc1" presStyleIdx="3" presStyleCnt="4">
        <dgm:presLayoutVars>
          <dgm:bulletEnabled val="1"/>
        </dgm:presLayoutVars>
      </dgm:prSet>
      <dgm:spPr/>
    </dgm:pt>
  </dgm:ptLst>
  <dgm:cxnLst>
    <dgm:cxn modelId="{0B312D14-B4EB-4D9B-888F-B476AD12240E}" type="presOf" srcId="{A601F71A-2E16-4961-9C24-96C52E1381E9}" destId="{4660E419-4AB7-4299-9C6A-E1B95C2FA3B7}" srcOrd="0" destOrd="0" presId="urn:microsoft.com/office/officeart/2005/8/layout/chevronAccent+Icon"/>
    <dgm:cxn modelId="{3B13B019-52B6-4D46-895B-FAEDA26A7476}" srcId="{D67DEFD4-7108-46C8-AFE3-C5562FDCF200}" destId="{9D109A9F-9EBC-4056-97B1-AE4B630A8AF5}" srcOrd="3" destOrd="0" parTransId="{4D74705B-ED31-4E95-8C2E-C53CAF825D3C}" sibTransId="{FCE684B5-C958-4B8D-996E-BCF29FD39E62}"/>
    <dgm:cxn modelId="{BF20E567-98B5-48B5-90F8-E439E85164B2}" type="presOf" srcId="{72647740-CF86-45EB-9594-5338BAB6D052}" destId="{750B158B-186C-45A1-853E-F63F57689849}" srcOrd="0" destOrd="0" presId="urn:microsoft.com/office/officeart/2005/8/layout/chevronAccent+Icon"/>
    <dgm:cxn modelId="{2EFD706C-A98B-4E69-82A6-E71829029A2E}" srcId="{D67DEFD4-7108-46C8-AFE3-C5562FDCF200}" destId="{72647740-CF86-45EB-9594-5338BAB6D052}" srcOrd="2" destOrd="0" parTransId="{49BD5EAA-66D4-47C8-9EB4-12FAC6986C21}" sibTransId="{1C9AB176-9EF7-4B6D-AAD4-4C0D2546F927}"/>
    <dgm:cxn modelId="{1A31B473-22DF-4F9E-B04F-10008280F60F}" type="presOf" srcId="{D67DEFD4-7108-46C8-AFE3-C5562FDCF200}" destId="{58E52AA7-1399-4DCD-90F0-A47D28AAD576}" srcOrd="0" destOrd="0" presId="urn:microsoft.com/office/officeart/2005/8/layout/chevronAccent+Icon"/>
    <dgm:cxn modelId="{17C19593-A421-46FB-8A82-C8A9D5DC8594}" type="presOf" srcId="{3ADAE3AD-FDAE-4E70-8EB4-FCE0FC01A2A3}" destId="{03993F2B-54BF-44BB-ACBB-D0D1EAB0CB1D}" srcOrd="0" destOrd="0" presId="urn:microsoft.com/office/officeart/2005/8/layout/chevronAccent+Icon"/>
    <dgm:cxn modelId="{A85CE19A-52B6-4E50-8DA1-755F4B635EA3}" srcId="{D67DEFD4-7108-46C8-AFE3-C5562FDCF200}" destId="{3ADAE3AD-FDAE-4E70-8EB4-FCE0FC01A2A3}" srcOrd="0" destOrd="0" parTransId="{C5365A8A-847F-496A-8EFF-480B490E6283}" sibTransId="{21F4658B-1EAB-46F4-A170-74C9E92EEFBA}"/>
    <dgm:cxn modelId="{48227AD5-9C24-4CB7-A6B4-DE79F5AB08C2}" type="presOf" srcId="{9D109A9F-9EBC-4056-97B1-AE4B630A8AF5}" destId="{7FD531EB-A688-4E83-A644-AA9C1D58494B}" srcOrd="0" destOrd="0" presId="urn:microsoft.com/office/officeart/2005/8/layout/chevronAccent+Icon"/>
    <dgm:cxn modelId="{A59729EE-21A1-4E93-B13B-3D55ED9B6F0E}" srcId="{D67DEFD4-7108-46C8-AFE3-C5562FDCF200}" destId="{A601F71A-2E16-4961-9C24-96C52E1381E9}" srcOrd="1" destOrd="0" parTransId="{AE258AF9-BDA4-43E3-8D83-B74C25EE36EA}" sibTransId="{63AD4044-913D-4210-92A7-70622B8125B3}"/>
    <dgm:cxn modelId="{95AA71FE-C109-460C-8398-07D9D334B510}" type="presParOf" srcId="{58E52AA7-1399-4DCD-90F0-A47D28AAD576}" destId="{4433037D-D236-4DCF-A96E-0DF340168850}" srcOrd="0" destOrd="0" presId="urn:microsoft.com/office/officeart/2005/8/layout/chevronAccent+Icon"/>
    <dgm:cxn modelId="{0C5E1C88-A425-4325-AA58-6173A8673010}" type="presParOf" srcId="{4433037D-D236-4DCF-A96E-0DF340168850}" destId="{A7784BC0-B598-47F3-B38A-4C25E154F559}" srcOrd="0" destOrd="0" presId="urn:microsoft.com/office/officeart/2005/8/layout/chevronAccent+Icon"/>
    <dgm:cxn modelId="{51111580-0A95-4C89-896E-C2249870B9F5}" type="presParOf" srcId="{4433037D-D236-4DCF-A96E-0DF340168850}" destId="{03993F2B-54BF-44BB-ACBB-D0D1EAB0CB1D}" srcOrd="1" destOrd="0" presId="urn:microsoft.com/office/officeart/2005/8/layout/chevronAccent+Icon"/>
    <dgm:cxn modelId="{580C5883-2565-4216-833F-E2413338D193}" type="presParOf" srcId="{58E52AA7-1399-4DCD-90F0-A47D28AAD576}" destId="{FE0B0D3D-3082-4A03-84C0-FCAE77DE52D8}" srcOrd="1" destOrd="0" presId="urn:microsoft.com/office/officeart/2005/8/layout/chevronAccent+Icon"/>
    <dgm:cxn modelId="{76698790-EAEB-418B-8A7A-D53AD3BE7C99}" type="presParOf" srcId="{58E52AA7-1399-4DCD-90F0-A47D28AAD576}" destId="{0CE52666-97CB-46C0-8C59-77610DDCF156}" srcOrd="2" destOrd="0" presId="urn:microsoft.com/office/officeart/2005/8/layout/chevronAccent+Icon"/>
    <dgm:cxn modelId="{36EF891E-25AF-4A1F-B6F3-75A7C8B78592}" type="presParOf" srcId="{0CE52666-97CB-46C0-8C59-77610DDCF156}" destId="{16EDA81D-8315-402D-A7C3-26125CDAF1E1}" srcOrd="0" destOrd="0" presId="urn:microsoft.com/office/officeart/2005/8/layout/chevronAccent+Icon"/>
    <dgm:cxn modelId="{AAF52789-C80F-49CF-AB6E-B6F64C32EAEE}" type="presParOf" srcId="{0CE52666-97CB-46C0-8C59-77610DDCF156}" destId="{4660E419-4AB7-4299-9C6A-E1B95C2FA3B7}" srcOrd="1" destOrd="0" presId="urn:microsoft.com/office/officeart/2005/8/layout/chevronAccent+Icon"/>
    <dgm:cxn modelId="{C42CA0FB-34AA-4EA2-999C-7CE77A712449}" type="presParOf" srcId="{58E52AA7-1399-4DCD-90F0-A47D28AAD576}" destId="{C6AD7919-DC22-40FB-8C13-2FBEA2723697}" srcOrd="3" destOrd="0" presId="urn:microsoft.com/office/officeart/2005/8/layout/chevronAccent+Icon"/>
    <dgm:cxn modelId="{F32942A6-2EDF-4B4B-BD58-6D2C02F7319D}" type="presParOf" srcId="{58E52AA7-1399-4DCD-90F0-A47D28AAD576}" destId="{9A105759-5ECC-40AC-9059-31121F5B67B6}" srcOrd="4" destOrd="0" presId="urn:microsoft.com/office/officeart/2005/8/layout/chevronAccent+Icon"/>
    <dgm:cxn modelId="{031BFAEB-37AF-4600-9A16-822FC560DAF4}" type="presParOf" srcId="{9A105759-5ECC-40AC-9059-31121F5B67B6}" destId="{DF2AC21B-0B48-447E-A461-C52EA3048984}" srcOrd="0" destOrd="0" presId="urn:microsoft.com/office/officeart/2005/8/layout/chevronAccent+Icon"/>
    <dgm:cxn modelId="{1F74E348-C71D-42CA-8E32-EF747464A513}" type="presParOf" srcId="{9A105759-5ECC-40AC-9059-31121F5B67B6}" destId="{750B158B-186C-45A1-853E-F63F57689849}" srcOrd="1" destOrd="0" presId="urn:microsoft.com/office/officeart/2005/8/layout/chevronAccent+Icon"/>
    <dgm:cxn modelId="{F0BC8937-2367-40C2-A108-D6265E0B9A9E}" type="presParOf" srcId="{58E52AA7-1399-4DCD-90F0-A47D28AAD576}" destId="{BACF4BA0-EE37-4AA5-8B25-54C502E0A43C}" srcOrd="5" destOrd="0" presId="urn:microsoft.com/office/officeart/2005/8/layout/chevronAccent+Icon"/>
    <dgm:cxn modelId="{CD687EA8-7D19-4571-9B71-B282F4C14163}" type="presParOf" srcId="{58E52AA7-1399-4DCD-90F0-A47D28AAD576}" destId="{70C69184-798D-4A99-8215-B4CE9797CF7F}" srcOrd="6" destOrd="0" presId="urn:microsoft.com/office/officeart/2005/8/layout/chevronAccent+Icon"/>
    <dgm:cxn modelId="{A89CFBD3-5F14-485F-803B-D91DE2CC2A2C}" type="presParOf" srcId="{70C69184-798D-4A99-8215-B4CE9797CF7F}" destId="{156BE9EF-FEC5-49AF-A2C6-82C69BC86BD7}" srcOrd="0" destOrd="0" presId="urn:microsoft.com/office/officeart/2005/8/layout/chevronAccent+Icon"/>
    <dgm:cxn modelId="{A009FABB-32A1-4207-A75D-6C8D75FD4106}" type="presParOf" srcId="{70C69184-798D-4A99-8215-B4CE9797CF7F}" destId="{7FD531EB-A688-4E83-A644-AA9C1D58494B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7DEFD4-7108-46C8-AFE3-C5562FDCF200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</dgm:pt>
    <dgm:pt modelId="{3ADAE3AD-FDAE-4E70-8EB4-FCE0FC01A2A3}">
      <dgm:prSet phldrT="[Text]" custT="1"/>
      <dgm:spPr>
        <a:solidFill>
          <a:srgbClr val="175980"/>
        </a:solidFill>
      </dgm:spPr>
      <dgm:t>
        <a:bodyPr/>
        <a:lstStyle/>
        <a:p>
          <a:r>
            <a:rPr lang="en-US" sz="3600" dirty="0"/>
            <a:t>1. Identify  Problem</a:t>
          </a:r>
        </a:p>
      </dgm:t>
    </dgm:pt>
    <dgm:pt modelId="{C5365A8A-847F-496A-8EFF-480B490E6283}" type="parTrans" cxnId="{A85CE19A-52B6-4E50-8DA1-755F4B635EA3}">
      <dgm:prSet/>
      <dgm:spPr/>
      <dgm:t>
        <a:bodyPr/>
        <a:lstStyle/>
        <a:p>
          <a:endParaRPr lang="en-US"/>
        </a:p>
      </dgm:t>
    </dgm:pt>
    <dgm:pt modelId="{21F4658B-1EAB-46F4-A170-74C9E92EEFBA}" type="sibTrans" cxnId="{A85CE19A-52B6-4E50-8DA1-755F4B635EA3}">
      <dgm:prSet/>
      <dgm:spPr/>
      <dgm:t>
        <a:bodyPr/>
        <a:lstStyle/>
        <a:p>
          <a:endParaRPr lang="en-US"/>
        </a:p>
      </dgm:t>
    </dgm:pt>
    <dgm:pt modelId="{A601F71A-2E16-4961-9C24-96C52E1381E9}">
      <dgm:prSet phldrT="[Text]" custT="1"/>
      <dgm:spPr>
        <a:solidFill>
          <a:srgbClr val="175980"/>
        </a:solidFill>
      </dgm:spPr>
      <dgm:t>
        <a:bodyPr/>
        <a:lstStyle/>
        <a:p>
          <a:r>
            <a:rPr lang="en-US" sz="3600" dirty="0"/>
            <a:t>2. Feel the Pain</a:t>
          </a:r>
        </a:p>
      </dgm:t>
    </dgm:pt>
    <dgm:pt modelId="{AE258AF9-BDA4-43E3-8D83-B74C25EE36EA}" type="parTrans" cxnId="{A59729EE-21A1-4E93-B13B-3D55ED9B6F0E}">
      <dgm:prSet/>
      <dgm:spPr/>
      <dgm:t>
        <a:bodyPr/>
        <a:lstStyle/>
        <a:p>
          <a:endParaRPr lang="en-US"/>
        </a:p>
      </dgm:t>
    </dgm:pt>
    <dgm:pt modelId="{63AD4044-913D-4210-92A7-70622B8125B3}" type="sibTrans" cxnId="{A59729EE-21A1-4E93-B13B-3D55ED9B6F0E}">
      <dgm:prSet/>
      <dgm:spPr/>
      <dgm:t>
        <a:bodyPr/>
        <a:lstStyle/>
        <a:p>
          <a:endParaRPr lang="en-US"/>
        </a:p>
      </dgm:t>
    </dgm:pt>
    <dgm:pt modelId="{72647740-CF86-45EB-9594-5338BAB6D052}">
      <dgm:prSet phldrT="[Text]" custT="1"/>
      <dgm:spPr>
        <a:solidFill>
          <a:srgbClr val="175980"/>
        </a:solidFill>
      </dgm:spPr>
      <dgm:t>
        <a:bodyPr/>
        <a:lstStyle/>
        <a:p>
          <a:r>
            <a:rPr lang="en-US" sz="3600" dirty="0"/>
            <a:t>3. Understand the Solution</a:t>
          </a:r>
        </a:p>
      </dgm:t>
    </dgm:pt>
    <dgm:pt modelId="{49BD5EAA-66D4-47C8-9EB4-12FAC6986C21}" type="parTrans" cxnId="{2EFD706C-A98B-4E69-82A6-E71829029A2E}">
      <dgm:prSet/>
      <dgm:spPr/>
      <dgm:t>
        <a:bodyPr/>
        <a:lstStyle/>
        <a:p>
          <a:endParaRPr lang="en-US"/>
        </a:p>
      </dgm:t>
    </dgm:pt>
    <dgm:pt modelId="{1C9AB176-9EF7-4B6D-AAD4-4C0D2546F927}" type="sibTrans" cxnId="{2EFD706C-A98B-4E69-82A6-E71829029A2E}">
      <dgm:prSet/>
      <dgm:spPr/>
      <dgm:t>
        <a:bodyPr/>
        <a:lstStyle/>
        <a:p>
          <a:endParaRPr lang="en-US"/>
        </a:p>
      </dgm:t>
    </dgm:pt>
    <dgm:pt modelId="{9D109A9F-9EBC-4056-97B1-AE4B630A8AF5}">
      <dgm:prSet phldrT="[Text]" custT="1"/>
      <dgm:spPr>
        <a:solidFill>
          <a:srgbClr val="175980"/>
        </a:solidFill>
      </dgm:spPr>
      <dgm:t>
        <a:bodyPr/>
        <a:lstStyle/>
        <a:p>
          <a:r>
            <a:rPr lang="en-US" sz="3600" dirty="0"/>
            <a:t>4. Measure the Value</a:t>
          </a:r>
          <a:endParaRPr lang="en-US" sz="3200" dirty="0"/>
        </a:p>
      </dgm:t>
    </dgm:pt>
    <dgm:pt modelId="{4D74705B-ED31-4E95-8C2E-C53CAF825D3C}" type="parTrans" cxnId="{3B13B019-52B6-4D46-895B-FAEDA26A7476}">
      <dgm:prSet/>
      <dgm:spPr/>
      <dgm:t>
        <a:bodyPr/>
        <a:lstStyle/>
        <a:p>
          <a:endParaRPr lang="en-US"/>
        </a:p>
      </dgm:t>
    </dgm:pt>
    <dgm:pt modelId="{FCE684B5-C958-4B8D-996E-BCF29FD39E62}" type="sibTrans" cxnId="{3B13B019-52B6-4D46-895B-FAEDA26A7476}">
      <dgm:prSet/>
      <dgm:spPr/>
      <dgm:t>
        <a:bodyPr/>
        <a:lstStyle/>
        <a:p>
          <a:endParaRPr lang="en-US"/>
        </a:p>
      </dgm:t>
    </dgm:pt>
    <dgm:pt modelId="{AB1C0248-4530-4E6A-8691-7A96EC2FBEA0}">
      <dgm:prSet custT="1"/>
      <dgm:spPr>
        <a:solidFill>
          <a:srgbClr val="E3CEA3">
            <a:alpha val="90000"/>
          </a:srgbClr>
        </a:solidFill>
      </dgm:spPr>
      <dgm:t>
        <a:bodyPr anchor="ctr"/>
        <a:lstStyle/>
        <a:p>
          <a:endParaRPr lang="en-US" sz="3200" dirty="0"/>
        </a:p>
      </dgm:t>
    </dgm:pt>
    <dgm:pt modelId="{EE267E69-AFDB-460C-ACBD-A1B76D1BAC84}" type="parTrans" cxnId="{8757D2CB-DE13-4E7C-BFAD-CD6C3E4290C9}">
      <dgm:prSet/>
      <dgm:spPr/>
      <dgm:t>
        <a:bodyPr/>
        <a:lstStyle/>
        <a:p>
          <a:endParaRPr lang="en-US"/>
        </a:p>
      </dgm:t>
    </dgm:pt>
    <dgm:pt modelId="{BC088FE7-3058-481C-B18F-7208C3A88EF3}" type="sibTrans" cxnId="{8757D2CB-DE13-4E7C-BFAD-CD6C3E4290C9}">
      <dgm:prSet/>
      <dgm:spPr/>
      <dgm:t>
        <a:bodyPr/>
        <a:lstStyle/>
        <a:p>
          <a:endParaRPr lang="en-US"/>
        </a:p>
      </dgm:t>
    </dgm:pt>
    <dgm:pt modelId="{5D95F5EB-24E4-45EA-AB4F-6D72BA1FBB73}">
      <dgm:prSet custT="1"/>
      <dgm:spPr>
        <a:solidFill>
          <a:srgbClr val="E3CEA3">
            <a:alpha val="90000"/>
          </a:srgbClr>
        </a:solidFill>
      </dgm:spPr>
      <dgm:t>
        <a:bodyPr anchor="ctr"/>
        <a:lstStyle/>
        <a:p>
          <a:endParaRPr lang="en-US" sz="3200" dirty="0"/>
        </a:p>
      </dgm:t>
    </dgm:pt>
    <dgm:pt modelId="{42B64739-14F0-43A8-A6A6-4F2D805A9860}" type="parTrans" cxnId="{9C339B48-6CA6-478F-80AA-20EE316682EA}">
      <dgm:prSet/>
      <dgm:spPr/>
      <dgm:t>
        <a:bodyPr/>
        <a:lstStyle/>
        <a:p>
          <a:endParaRPr lang="en-US"/>
        </a:p>
      </dgm:t>
    </dgm:pt>
    <dgm:pt modelId="{67DD3C5D-7881-4F08-AEFC-BAF8DE6C7D5E}" type="sibTrans" cxnId="{9C339B48-6CA6-478F-80AA-20EE316682EA}">
      <dgm:prSet/>
      <dgm:spPr/>
      <dgm:t>
        <a:bodyPr/>
        <a:lstStyle/>
        <a:p>
          <a:endParaRPr lang="en-US"/>
        </a:p>
      </dgm:t>
    </dgm:pt>
    <dgm:pt modelId="{D83F1287-696A-45E3-9725-F5392DFAAF46}">
      <dgm:prSet phldrT="[Text]" custT="1"/>
      <dgm:spPr>
        <a:solidFill>
          <a:srgbClr val="175980"/>
        </a:solidFill>
      </dgm:spPr>
      <dgm:t>
        <a:bodyPr anchor="ctr"/>
        <a:lstStyle/>
        <a:p>
          <a:endParaRPr lang="en-US" sz="3200" dirty="0"/>
        </a:p>
      </dgm:t>
    </dgm:pt>
    <dgm:pt modelId="{E2C35CD5-EB9A-44A8-A642-F2D59219DD72}" type="parTrans" cxnId="{A67AD855-D05B-448A-A560-F05CADA34AAD}">
      <dgm:prSet/>
      <dgm:spPr/>
      <dgm:t>
        <a:bodyPr/>
        <a:lstStyle/>
        <a:p>
          <a:endParaRPr lang="en-US"/>
        </a:p>
      </dgm:t>
    </dgm:pt>
    <dgm:pt modelId="{6DDFFAB1-1CF0-406D-A454-A769BF5531A5}" type="sibTrans" cxnId="{A67AD855-D05B-448A-A560-F05CADA34AAD}">
      <dgm:prSet/>
      <dgm:spPr/>
      <dgm:t>
        <a:bodyPr/>
        <a:lstStyle/>
        <a:p>
          <a:endParaRPr lang="en-US"/>
        </a:p>
      </dgm:t>
    </dgm:pt>
    <dgm:pt modelId="{B3766A5E-398A-47C6-995A-A08C38497F3F}">
      <dgm:prSet phldrT="[Text]" custT="1"/>
      <dgm:spPr>
        <a:solidFill>
          <a:srgbClr val="175980"/>
        </a:solidFill>
      </dgm:spPr>
      <dgm:t>
        <a:bodyPr anchor="ctr"/>
        <a:lstStyle/>
        <a:p>
          <a:endParaRPr lang="en-US" sz="3200" dirty="0"/>
        </a:p>
      </dgm:t>
    </dgm:pt>
    <dgm:pt modelId="{EB7907FB-3DD6-4741-B63C-1EF1B94D65F5}" type="parTrans" cxnId="{5D5A551E-DEF6-40A0-9786-4E5A7E1EB5EC}">
      <dgm:prSet/>
      <dgm:spPr/>
      <dgm:t>
        <a:bodyPr/>
        <a:lstStyle/>
        <a:p>
          <a:endParaRPr lang="en-US"/>
        </a:p>
      </dgm:t>
    </dgm:pt>
    <dgm:pt modelId="{618B7A94-90C0-40FD-B074-056BB1EFD731}" type="sibTrans" cxnId="{5D5A551E-DEF6-40A0-9786-4E5A7E1EB5EC}">
      <dgm:prSet/>
      <dgm:spPr/>
      <dgm:t>
        <a:bodyPr/>
        <a:lstStyle/>
        <a:p>
          <a:endParaRPr lang="en-US"/>
        </a:p>
      </dgm:t>
    </dgm:pt>
    <dgm:pt modelId="{90E307A3-4832-4784-BAC8-86C023A47E50}" type="pres">
      <dgm:prSet presAssocID="{D67DEFD4-7108-46C8-AFE3-C5562FDCF200}" presName="Name0" presStyleCnt="0">
        <dgm:presLayoutVars>
          <dgm:dir/>
          <dgm:animLvl val="lvl"/>
          <dgm:resizeHandles/>
        </dgm:presLayoutVars>
      </dgm:prSet>
      <dgm:spPr/>
    </dgm:pt>
    <dgm:pt modelId="{9B8BE44A-2C35-47A7-8907-B8809409E936}" type="pres">
      <dgm:prSet presAssocID="{3ADAE3AD-FDAE-4E70-8EB4-FCE0FC01A2A3}" presName="linNode" presStyleCnt="0"/>
      <dgm:spPr/>
    </dgm:pt>
    <dgm:pt modelId="{274AFD6D-DA42-4933-8480-8D066E6D0282}" type="pres">
      <dgm:prSet presAssocID="{3ADAE3AD-FDAE-4E70-8EB4-FCE0FC01A2A3}" presName="parentShp" presStyleLbl="node1" presStyleIdx="0" presStyleCnt="4">
        <dgm:presLayoutVars>
          <dgm:bulletEnabled val="1"/>
        </dgm:presLayoutVars>
      </dgm:prSet>
      <dgm:spPr/>
    </dgm:pt>
    <dgm:pt modelId="{875EDC47-15F7-4103-83B1-F1E6CF989DFF}" type="pres">
      <dgm:prSet presAssocID="{3ADAE3AD-FDAE-4E70-8EB4-FCE0FC01A2A3}" presName="childShp" presStyleLbl="bgAccFollowNode1" presStyleIdx="0" presStyleCnt="4">
        <dgm:presLayoutVars>
          <dgm:bulletEnabled val="1"/>
        </dgm:presLayoutVars>
      </dgm:prSet>
      <dgm:spPr/>
    </dgm:pt>
    <dgm:pt modelId="{1E01D556-A8FF-4012-AC32-7EAF66DCF723}" type="pres">
      <dgm:prSet presAssocID="{21F4658B-1EAB-46F4-A170-74C9E92EEFBA}" presName="spacing" presStyleCnt="0"/>
      <dgm:spPr/>
    </dgm:pt>
    <dgm:pt modelId="{C0F46309-D2F2-4689-BFF5-BA197D3CB9AF}" type="pres">
      <dgm:prSet presAssocID="{A601F71A-2E16-4961-9C24-96C52E1381E9}" presName="linNode" presStyleCnt="0"/>
      <dgm:spPr/>
    </dgm:pt>
    <dgm:pt modelId="{CA2BE7ED-ADA4-42CC-BB7B-6B81BB2EEDEE}" type="pres">
      <dgm:prSet presAssocID="{A601F71A-2E16-4961-9C24-96C52E1381E9}" presName="parentShp" presStyleLbl="node1" presStyleIdx="1" presStyleCnt="4">
        <dgm:presLayoutVars>
          <dgm:bulletEnabled val="1"/>
        </dgm:presLayoutVars>
      </dgm:prSet>
      <dgm:spPr/>
    </dgm:pt>
    <dgm:pt modelId="{A38AECD8-803F-424A-A76D-BA2978273AE8}" type="pres">
      <dgm:prSet presAssocID="{A601F71A-2E16-4961-9C24-96C52E1381E9}" presName="childShp" presStyleLbl="bgAccFollowNode1" presStyleIdx="1" presStyleCnt="4">
        <dgm:presLayoutVars>
          <dgm:bulletEnabled val="1"/>
        </dgm:presLayoutVars>
      </dgm:prSet>
      <dgm:spPr/>
    </dgm:pt>
    <dgm:pt modelId="{76623660-CDC1-40E3-BC96-17D92E802787}" type="pres">
      <dgm:prSet presAssocID="{63AD4044-913D-4210-92A7-70622B8125B3}" presName="spacing" presStyleCnt="0"/>
      <dgm:spPr/>
    </dgm:pt>
    <dgm:pt modelId="{7E7E1B4A-D0DC-46E4-9DB1-16265A626CE9}" type="pres">
      <dgm:prSet presAssocID="{72647740-CF86-45EB-9594-5338BAB6D052}" presName="linNode" presStyleCnt="0"/>
      <dgm:spPr/>
    </dgm:pt>
    <dgm:pt modelId="{8BD19759-1D19-4B0C-B89C-2C486A893AD4}" type="pres">
      <dgm:prSet presAssocID="{72647740-CF86-45EB-9594-5338BAB6D052}" presName="parentShp" presStyleLbl="node1" presStyleIdx="2" presStyleCnt="4">
        <dgm:presLayoutVars>
          <dgm:bulletEnabled val="1"/>
        </dgm:presLayoutVars>
      </dgm:prSet>
      <dgm:spPr/>
    </dgm:pt>
    <dgm:pt modelId="{ACADF2C7-7072-4C1C-B5D1-E3E1D3DB5C01}" type="pres">
      <dgm:prSet presAssocID="{72647740-CF86-45EB-9594-5338BAB6D052}" presName="childShp" presStyleLbl="bgAccFollowNode1" presStyleIdx="2" presStyleCnt="4">
        <dgm:presLayoutVars>
          <dgm:bulletEnabled val="1"/>
        </dgm:presLayoutVars>
      </dgm:prSet>
      <dgm:spPr>
        <a:solidFill>
          <a:srgbClr val="E3CEA3">
            <a:alpha val="90000"/>
          </a:srgbClr>
        </a:solidFill>
      </dgm:spPr>
    </dgm:pt>
    <dgm:pt modelId="{9A5E559A-C8A3-4F61-86CB-E0F09471EDAC}" type="pres">
      <dgm:prSet presAssocID="{1C9AB176-9EF7-4B6D-AAD4-4C0D2546F927}" presName="spacing" presStyleCnt="0"/>
      <dgm:spPr/>
    </dgm:pt>
    <dgm:pt modelId="{34FD4D65-E02B-4D7F-8CC9-A7DDC9314434}" type="pres">
      <dgm:prSet presAssocID="{9D109A9F-9EBC-4056-97B1-AE4B630A8AF5}" presName="linNode" presStyleCnt="0"/>
      <dgm:spPr/>
    </dgm:pt>
    <dgm:pt modelId="{19612FB4-40D6-42E4-8810-B0027E98A844}" type="pres">
      <dgm:prSet presAssocID="{9D109A9F-9EBC-4056-97B1-AE4B630A8AF5}" presName="parentShp" presStyleLbl="node1" presStyleIdx="3" presStyleCnt="4">
        <dgm:presLayoutVars>
          <dgm:bulletEnabled val="1"/>
        </dgm:presLayoutVars>
      </dgm:prSet>
      <dgm:spPr/>
    </dgm:pt>
    <dgm:pt modelId="{F928C4CD-F8A5-45D4-8F94-7F1FB807CBB9}" type="pres">
      <dgm:prSet presAssocID="{9D109A9F-9EBC-4056-97B1-AE4B630A8AF5}" presName="childShp" presStyleLbl="bgAccFollowNode1" presStyleIdx="3" presStyleCnt="4">
        <dgm:presLayoutVars>
          <dgm:bulletEnabled val="1"/>
        </dgm:presLayoutVars>
      </dgm:prSet>
      <dgm:spPr>
        <a:solidFill>
          <a:srgbClr val="E3CEA3">
            <a:alpha val="90000"/>
          </a:srgbClr>
        </a:solidFill>
      </dgm:spPr>
    </dgm:pt>
  </dgm:ptLst>
  <dgm:cxnLst>
    <dgm:cxn modelId="{56F72C02-C549-4472-9522-3B1F78FFB497}" type="presOf" srcId="{D83F1287-696A-45E3-9725-F5392DFAAF46}" destId="{ACADF2C7-7072-4C1C-B5D1-E3E1D3DB5C01}" srcOrd="0" destOrd="0" presId="urn:microsoft.com/office/officeart/2005/8/layout/vList6"/>
    <dgm:cxn modelId="{3B13B019-52B6-4D46-895B-FAEDA26A7476}" srcId="{D67DEFD4-7108-46C8-AFE3-C5562FDCF200}" destId="{9D109A9F-9EBC-4056-97B1-AE4B630A8AF5}" srcOrd="3" destOrd="0" parTransId="{4D74705B-ED31-4E95-8C2E-C53CAF825D3C}" sibTransId="{FCE684B5-C958-4B8D-996E-BCF29FD39E62}"/>
    <dgm:cxn modelId="{B20D511B-92C7-464A-B3C9-D23550E4A07E}" type="presOf" srcId="{A601F71A-2E16-4961-9C24-96C52E1381E9}" destId="{CA2BE7ED-ADA4-42CC-BB7B-6B81BB2EEDEE}" srcOrd="0" destOrd="0" presId="urn:microsoft.com/office/officeart/2005/8/layout/vList6"/>
    <dgm:cxn modelId="{5D5A551E-DEF6-40A0-9786-4E5A7E1EB5EC}" srcId="{9D109A9F-9EBC-4056-97B1-AE4B630A8AF5}" destId="{B3766A5E-398A-47C6-995A-A08C38497F3F}" srcOrd="0" destOrd="0" parTransId="{EB7907FB-3DD6-4741-B63C-1EF1B94D65F5}" sibTransId="{618B7A94-90C0-40FD-B074-056BB1EFD731}"/>
    <dgm:cxn modelId="{9C339B48-6CA6-478F-80AA-20EE316682EA}" srcId="{A601F71A-2E16-4961-9C24-96C52E1381E9}" destId="{5D95F5EB-24E4-45EA-AB4F-6D72BA1FBB73}" srcOrd="0" destOrd="0" parTransId="{42B64739-14F0-43A8-A6A6-4F2D805A9860}" sibTransId="{67DD3C5D-7881-4F08-AEFC-BAF8DE6C7D5E}"/>
    <dgm:cxn modelId="{2EFD706C-A98B-4E69-82A6-E71829029A2E}" srcId="{D67DEFD4-7108-46C8-AFE3-C5562FDCF200}" destId="{72647740-CF86-45EB-9594-5338BAB6D052}" srcOrd="2" destOrd="0" parTransId="{49BD5EAA-66D4-47C8-9EB4-12FAC6986C21}" sibTransId="{1C9AB176-9EF7-4B6D-AAD4-4C0D2546F927}"/>
    <dgm:cxn modelId="{7E8A086E-6274-44D9-9EBE-649C28028528}" type="presOf" srcId="{3ADAE3AD-FDAE-4E70-8EB4-FCE0FC01A2A3}" destId="{274AFD6D-DA42-4933-8480-8D066E6D0282}" srcOrd="0" destOrd="0" presId="urn:microsoft.com/office/officeart/2005/8/layout/vList6"/>
    <dgm:cxn modelId="{91DBBB71-AC2F-4FFC-ACA7-F886D3B1AC8B}" type="presOf" srcId="{9D109A9F-9EBC-4056-97B1-AE4B630A8AF5}" destId="{19612FB4-40D6-42E4-8810-B0027E98A844}" srcOrd="0" destOrd="0" presId="urn:microsoft.com/office/officeart/2005/8/layout/vList6"/>
    <dgm:cxn modelId="{A67AD855-D05B-448A-A560-F05CADA34AAD}" srcId="{72647740-CF86-45EB-9594-5338BAB6D052}" destId="{D83F1287-696A-45E3-9725-F5392DFAAF46}" srcOrd="0" destOrd="0" parTransId="{E2C35CD5-EB9A-44A8-A642-F2D59219DD72}" sibTransId="{6DDFFAB1-1CF0-406D-A454-A769BF5531A5}"/>
    <dgm:cxn modelId="{903C3E7D-44D1-4148-8616-98A8CE942515}" type="presOf" srcId="{D67DEFD4-7108-46C8-AFE3-C5562FDCF200}" destId="{90E307A3-4832-4784-BAC8-86C023A47E50}" srcOrd="0" destOrd="0" presId="urn:microsoft.com/office/officeart/2005/8/layout/vList6"/>
    <dgm:cxn modelId="{ACC09296-B69A-410B-A0C1-A2B477677BE4}" type="presOf" srcId="{AB1C0248-4530-4E6A-8691-7A96EC2FBEA0}" destId="{875EDC47-15F7-4103-83B1-F1E6CF989DFF}" srcOrd="0" destOrd="0" presId="urn:microsoft.com/office/officeart/2005/8/layout/vList6"/>
    <dgm:cxn modelId="{A85CE19A-52B6-4E50-8DA1-755F4B635EA3}" srcId="{D67DEFD4-7108-46C8-AFE3-C5562FDCF200}" destId="{3ADAE3AD-FDAE-4E70-8EB4-FCE0FC01A2A3}" srcOrd="0" destOrd="0" parTransId="{C5365A8A-847F-496A-8EFF-480B490E6283}" sibTransId="{21F4658B-1EAB-46F4-A170-74C9E92EEFBA}"/>
    <dgm:cxn modelId="{2F7916C0-47AD-48BA-8EE5-68788B89EAE7}" type="presOf" srcId="{B3766A5E-398A-47C6-995A-A08C38497F3F}" destId="{F928C4CD-F8A5-45D4-8F94-7F1FB807CBB9}" srcOrd="0" destOrd="0" presId="urn:microsoft.com/office/officeart/2005/8/layout/vList6"/>
    <dgm:cxn modelId="{8757D2CB-DE13-4E7C-BFAD-CD6C3E4290C9}" srcId="{3ADAE3AD-FDAE-4E70-8EB4-FCE0FC01A2A3}" destId="{AB1C0248-4530-4E6A-8691-7A96EC2FBEA0}" srcOrd="0" destOrd="0" parTransId="{EE267E69-AFDB-460C-ACBD-A1B76D1BAC84}" sibTransId="{BC088FE7-3058-481C-B18F-7208C3A88EF3}"/>
    <dgm:cxn modelId="{1E645AE6-A8B1-4A0C-8727-F41BAE9F0745}" type="presOf" srcId="{5D95F5EB-24E4-45EA-AB4F-6D72BA1FBB73}" destId="{A38AECD8-803F-424A-A76D-BA2978273AE8}" srcOrd="0" destOrd="0" presId="urn:microsoft.com/office/officeart/2005/8/layout/vList6"/>
    <dgm:cxn modelId="{A59729EE-21A1-4E93-B13B-3D55ED9B6F0E}" srcId="{D67DEFD4-7108-46C8-AFE3-C5562FDCF200}" destId="{A601F71A-2E16-4961-9C24-96C52E1381E9}" srcOrd="1" destOrd="0" parTransId="{AE258AF9-BDA4-43E3-8D83-B74C25EE36EA}" sibTransId="{63AD4044-913D-4210-92A7-70622B8125B3}"/>
    <dgm:cxn modelId="{F324BBF1-182B-4155-B336-5FC5F2618B5D}" type="presOf" srcId="{72647740-CF86-45EB-9594-5338BAB6D052}" destId="{8BD19759-1D19-4B0C-B89C-2C486A893AD4}" srcOrd="0" destOrd="0" presId="urn:microsoft.com/office/officeart/2005/8/layout/vList6"/>
    <dgm:cxn modelId="{7F626040-4766-47CF-AE6E-744D5801F0C8}" type="presParOf" srcId="{90E307A3-4832-4784-BAC8-86C023A47E50}" destId="{9B8BE44A-2C35-47A7-8907-B8809409E936}" srcOrd="0" destOrd="0" presId="urn:microsoft.com/office/officeart/2005/8/layout/vList6"/>
    <dgm:cxn modelId="{44DBDDDF-76C7-4DC2-814D-27EA824F152F}" type="presParOf" srcId="{9B8BE44A-2C35-47A7-8907-B8809409E936}" destId="{274AFD6D-DA42-4933-8480-8D066E6D0282}" srcOrd="0" destOrd="0" presId="urn:microsoft.com/office/officeart/2005/8/layout/vList6"/>
    <dgm:cxn modelId="{1DAB8DF9-603E-4D73-B7F3-776B8A9DE83A}" type="presParOf" srcId="{9B8BE44A-2C35-47A7-8907-B8809409E936}" destId="{875EDC47-15F7-4103-83B1-F1E6CF989DFF}" srcOrd="1" destOrd="0" presId="urn:microsoft.com/office/officeart/2005/8/layout/vList6"/>
    <dgm:cxn modelId="{0A8159C7-AC53-4D29-9D2E-6A2D2F0C6180}" type="presParOf" srcId="{90E307A3-4832-4784-BAC8-86C023A47E50}" destId="{1E01D556-A8FF-4012-AC32-7EAF66DCF723}" srcOrd="1" destOrd="0" presId="urn:microsoft.com/office/officeart/2005/8/layout/vList6"/>
    <dgm:cxn modelId="{79166F24-0E19-46B3-BA3D-6FD35E293D15}" type="presParOf" srcId="{90E307A3-4832-4784-BAC8-86C023A47E50}" destId="{C0F46309-D2F2-4689-BFF5-BA197D3CB9AF}" srcOrd="2" destOrd="0" presId="urn:microsoft.com/office/officeart/2005/8/layout/vList6"/>
    <dgm:cxn modelId="{54F271CD-1AEA-4E3B-9BB2-BFADC7C8CF4A}" type="presParOf" srcId="{C0F46309-D2F2-4689-BFF5-BA197D3CB9AF}" destId="{CA2BE7ED-ADA4-42CC-BB7B-6B81BB2EEDEE}" srcOrd="0" destOrd="0" presId="urn:microsoft.com/office/officeart/2005/8/layout/vList6"/>
    <dgm:cxn modelId="{F46B254C-D15D-4E35-B81A-C71DB9FE7BA3}" type="presParOf" srcId="{C0F46309-D2F2-4689-BFF5-BA197D3CB9AF}" destId="{A38AECD8-803F-424A-A76D-BA2978273AE8}" srcOrd="1" destOrd="0" presId="urn:microsoft.com/office/officeart/2005/8/layout/vList6"/>
    <dgm:cxn modelId="{DA02DC3C-5C98-42DC-8CE0-B49A7A6AEC1E}" type="presParOf" srcId="{90E307A3-4832-4784-BAC8-86C023A47E50}" destId="{76623660-CDC1-40E3-BC96-17D92E802787}" srcOrd="3" destOrd="0" presId="urn:microsoft.com/office/officeart/2005/8/layout/vList6"/>
    <dgm:cxn modelId="{45275B6B-C210-48DA-9ED0-F9C100BC2F23}" type="presParOf" srcId="{90E307A3-4832-4784-BAC8-86C023A47E50}" destId="{7E7E1B4A-D0DC-46E4-9DB1-16265A626CE9}" srcOrd="4" destOrd="0" presId="urn:microsoft.com/office/officeart/2005/8/layout/vList6"/>
    <dgm:cxn modelId="{151C8029-678B-495E-8FB4-1E142D621C83}" type="presParOf" srcId="{7E7E1B4A-D0DC-46E4-9DB1-16265A626CE9}" destId="{8BD19759-1D19-4B0C-B89C-2C486A893AD4}" srcOrd="0" destOrd="0" presId="urn:microsoft.com/office/officeart/2005/8/layout/vList6"/>
    <dgm:cxn modelId="{3BF46F5F-0BB1-499B-9C77-4409A1506D4C}" type="presParOf" srcId="{7E7E1B4A-D0DC-46E4-9DB1-16265A626CE9}" destId="{ACADF2C7-7072-4C1C-B5D1-E3E1D3DB5C01}" srcOrd="1" destOrd="0" presId="urn:microsoft.com/office/officeart/2005/8/layout/vList6"/>
    <dgm:cxn modelId="{244B5BFB-F7EC-4C43-AEC0-2970FB37C716}" type="presParOf" srcId="{90E307A3-4832-4784-BAC8-86C023A47E50}" destId="{9A5E559A-C8A3-4F61-86CB-E0F09471EDAC}" srcOrd="5" destOrd="0" presId="urn:microsoft.com/office/officeart/2005/8/layout/vList6"/>
    <dgm:cxn modelId="{DF1534F2-576D-457B-8FA8-9E22DD36352F}" type="presParOf" srcId="{90E307A3-4832-4784-BAC8-86C023A47E50}" destId="{34FD4D65-E02B-4D7F-8CC9-A7DDC9314434}" srcOrd="6" destOrd="0" presId="urn:microsoft.com/office/officeart/2005/8/layout/vList6"/>
    <dgm:cxn modelId="{7EC56EC3-6717-41A1-9152-144C483BA624}" type="presParOf" srcId="{34FD4D65-E02B-4D7F-8CC9-A7DDC9314434}" destId="{19612FB4-40D6-42E4-8810-B0027E98A844}" srcOrd="0" destOrd="0" presId="urn:microsoft.com/office/officeart/2005/8/layout/vList6"/>
    <dgm:cxn modelId="{ED54DC75-51CB-4E9E-8F71-52FE54225B86}" type="presParOf" srcId="{34FD4D65-E02B-4D7F-8CC9-A7DDC9314434}" destId="{F928C4CD-F8A5-45D4-8F94-7F1FB807CBB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67DEFD4-7108-46C8-AFE3-C5562FDCF200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</dgm:pt>
    <dgm:pt modelId="{3ADAE3AD-FDAE-4E70-8EB4-FCE0FC01A2A3}">
      <dgm:prSet phldrT="[Text]" custT="1"/>
      <dgm:spPr>
        <a:solidFill>
          <a:srgbClr val="175980"/>
        </a:solidFill>
      </dgm:spPr>
      <dgm:t>
        <a:bodyPr/>
        <a:lstStyle/>
        <a:p>
          <a:r>
            <a:rPr lang="en-US" sz="3600" dirty="0"/>
            <a:t>1. Identify  Problem</a:t>
          </a:r>
        </a:p>
      </dgm:t>
    </dgm:pt>
    <dgm:pt modelId="{C5365A8A-847F-496A-8EFF-480B490E6283}" type="parTrans" cxnId="{A85CE19A-52B6-4E50-8DA1-755F4B635EA3}">
      <dgm:prSet/>
      <dgm:spPr/>
      <dgm:t>
        <a:bodyPr/>
        <a:lstStyle/>
        <a:p>
          <a:endParaRPr lang="en-US"/>
        </a:p>
      </dgm:t>
    </dgm:pt>
    <dgm:pt modelId="{21F4658B-1EAB-46F4-A170-74C9E92EEFBA}" type="sibTrans" cxnId="{A85CE19A-52B6-4E50-8DA1-755F4B635EA3}">
      <dgm:prSet/>
      <dgm:spPr/>
      <dgm:t>
        <a:bodyPr/>
        <a:lstStyle/>
        <a:p>
          <a:endParaRPr lang="en-US"/>
        </a:p>
      </dgm:t>
    </dgm:pt>
    <dgm:pt modelId="{A601F71A-2E16-4961-9C24-96C52E1381E9}">
      <dgm:prSet phldrT="[Text]" custT="1"/>
      <dgm:spPr>
        <a:solidFill>
          <a:srgbClr val="175980"/>
        </a:solidFill>
      </dgm:spPr>
      <dgm:t>
        <a:bodyPr/>
        <a:lstStyle/>
        <a:p>
          <a:r>
            <a:rPr lang="en-US" sz="3600" dirty="0"/>
            <a:t>2. Feel the Pain</a:t>
          </a:r>
        </a:p>
      </dgm:t>
    </dgm:pt>
    <dgm:pt modelId="{AE258AF9-BDA4-43E3-8D83-B74C25EE36EA}" type="parTrans" cxnId="{A59729EE-21A1-4E93-B13B-3D55ED9B6F0E}">
      <dgm:prSet/>
      <dgm:spPr/>
      <dgm:t>
        <a:bodyPr/>
        <a:lstStyle/>
        <a:p>
          <a:endParaRPr lang="en-US"/>
        </a:p>
      </dgm:t>
    </dgm:pt>
    <dgm:pt modelId="{63AD4044-913D-4210-92A7-70622B8125B3}" type="sibTrans" cxnId="{A59729EE-21A1-4E93-B13B-3D55ED9B6F0E}">
      <dgm:prSet/>
      <dgm:spPr/>
      <dgm:t>
        <a:bodyPr/>
        <a:lstStyle/>
        <a:p>
          <a:endParaRPr lang="en-US"/>
        </a:p>
      </dgm:t>
    </dgm:pt>
    <dgm:pt modelId="{72647740-CF86-45EB-9594-5338BAB6D052}">
      <dgm:prSet phldrT="[Text]" custT="1"/>
      <dgm:spPr>
        <a:solidFill>
          <a:srgbClr val="175980"/>
        </a:solidFill>
      </dgm:spPr>
      <dgm:t>
        <a:bodyPr/>
        <a:lstStyle/>
        <a:p>
          <a:r>
            <a:rPr lang="en-US" sz="3600" dirty="0"/>
            <a:t>3. Understand the Solution</a:t>
          </a:r>
        </a:p>
      </dgm:t>
    </dgm:pt>
    <dgm:pt modelId="{49BD5EAA-66D4-47C8-9EB4-12FAC6986C21}" type="parTrans" cxnId="{2EFD706C-A98B-4E69-82A6-E71829029A2E}">
      <dgm:prSet/>
      <dgm:spPr/>
      <dgm:t>
        <a:bodyPr/>
        <a:lstStyle/>
        <a:p>
          <a:endParaRPr lang="en-US"/>
        </a:p>
      </dgm:t>
    </dgm:pt>
    <dgm:pt modelId="{1C9AB176-9EF7-4B6D-AAD4-4C0D2546F927}" type="sibTrans" cxnId="{2EFD706C-A98B-4E69-82A6-E71829029A2E}">
      <dgm:prSet/>
      <dgm:spPr/>
      <dgm:t>
        <a:bodyPr/>
        <a:lstStyle/>
        <a:p>
          <a:endParaRPr lang="en-US"/>
        </a:p>
      </dgm:t>
    </dgm:pt>
    <dgm:pt modelId="{9D109A9F-9EBC-4056-97B1-AE4B630A8AF5}">
      <dgm:prSet phldrT="[Text]" custT="1"/>
      <dgm:spPr>
        <a:solidFill>
          <a:srgbClr val="175980"/>
        </a:solidFill>
      </dgm:spPr>
      <dgm:t>
        <a:bodyPr/>
        <a:lstStyle/>
        <a:p>
          <a:r>
            <a:rPr lang="en-US" sz="3600" dirty="0"/>
            <a:t>4. Measure the Value</a:t>
          </a:r>
          <a:endParaRPr lang="en-US" sz="3200" dirty="0"/>
        </a:p>
      </dgm:t>
    </dgm:pt>
    <dgm:pt modelId="{4D74705B-ED31-4E95-8C2E-C53CAF825D3C}" type="parTrans" cxnId="{3B13B019-52B6-4D46-895B-FAEDA26A7476}">
      <dgm:prSet/>
      <dgm:spPr/>
      <dgm:t>
        <a:bodyPr/>
        <a:lstStyle/>
        <a:p>
          <a:endParaRPr lang="en-US"/>
        </a:p>
      </dgm:t>
    </dgm:pt>
    <dgm:pt modelId="{FCE684B5-C958-4B8D-996E-BCF29FD39E62}" type="sibTrans" cxnId="{3B13B019-52B6-4D46-895B-FAEDA26A7476}">
      <dgm:prSet/>
      <dgm:spPr/>
      <dgm:t>
        <a:bodyPr/>
        <a:lstStyle/>
        <a:p>
          <a:endParaRPr lang="en-US"/>
        </a:p>
      </dgm:t>
    </dgm:pt>
    <dgm:pt modelId="{AB1C0248-4530-4E6A-8691-7A96EC2FBEA0}">
      <dgm:prSet custT="1"/>
      <dgm:spPr>
        <a:solidFill>
          <a:srgbClr val="E3CEA3">
            <a:alpha val="90000"/>
          </a:srgbClr>
        </a:solidFill>
      </dgm:spPr>
      <dgm:t>
        <a:bodyPr anchor="ctr"/>
        <a:lstStyle/>
        <a:p>
          <a:r>
            <a:rPr lang="en-US" sz="3200" dirty="0"/>
            <a:t>Why don’t you just send me a quote for what I requested?</a:t>
          </a:r>
        </a:p>
      </dgm:t>
    </dgm:pt>
    <dgm:pt modelId="{EE267E69-AFDB-460C-ACBD-A1B76D1BAC84}" type="parTrans" cxnId="{8757D2CB-DE13-4E7C-BFAD-CD6C3E4290C9}">
      <dgm:prSet/>
      <dgm:spPr/>
      <dgm:t>
        <a:bodyPr/>
        <a:lstStyle/>
        <a:p>
          <a:endParaRPr lang="en-US"/>
        </a:p>
      </dgm:t>
    </dgm:pt>
    <dgm:pt modelId="{BC088FE7-3058-481C-B18F-7208C3A88EF3}" type="sibTrans" cxnId="{8757D2CB-DE13-4E7C-BFAD-CD6C3E4290C9}">
      <dgm:prSet/>
      <dgm:spPr/>
      <dgm:t>
        <a:bodyPr/>
        <a:lstStyle/>
        <a:p>
          <a:endParaRPr lang="en-US"/>
        </a:p>
      </dgm:t>
    </dgm:pt>
    <dgm:pt modelId="{5D95F5EB-24E4-45EA-AB4F-6D72BA1FBB73}">
      <dgm:prSet custT="1"/>
      <dgm:spPr>
        <a:solidFill>
          <a:srgbClr val="E3CEA3">
            <a:alpha val="90000"/>
          </a:srgbClr>
        </a:solidFill>
      </dgm:spPr>
      <dgm:t>
        <a:bodyPr anchor="ctr"/>
        <a:lstStyle/>
        <a:p>
          <a:endParaRPr lang="en-US" sz="3200" dirty="0"/>
        </a:p>
      </dgm:t>
    </dgm:pt>
    <dgm:pt modelId="{42B64739-14F0-43A8-A6A6-4F2D805A9860}" type="parTrans" cxnId="{9C339B48-6CA6-478F-80AA-20EE316682EA}">
      <dgm:prSet/>
      <dgm:spPr/>
      <dgm:t>
        <a:bodyPr/>
        <a:lstStyle/>
        <a:p>
          <a:endParaRPr lang="en-US"/>
        </a:p>
      </dgm:t>
    </dgm:pt>
    <dgm:pt modelId="{67DD3C5D-7881-4F08-AEFC-BAF8DE6C7D5E}" type="sibTrans" cxnId="{9C339B48-6CA6-478F-80AA-20EE316682EA}">
      <dgm:prSet/>
      <dgm:spPr/>
      <dgm:t>
        <a:bodyPr/>
        <a:lstStyle/>
        <a:p>
          <a:endParaRPr lang="en-US"/>
        </a:p>
      </dgm:t>
    </dgm:pt>
    <dgm:pt modelId="{D83F1287-696A-45E3-9725-F5392DFAAF46}">
      <dgm:prSet phldrT="[Text]" custT="1"/>
      <dgm:spPr>
        <a:solidFill>
          <a:srgbClr val="175980"/>
        </a:solidFill>
      </dgm:spPr>
      <dgm:t>
        <a:bodyPr anchor="ctr"/>
        <a:lstStyle/>
        <a:p>
          <a:endParaRPr lang="en-US" sz="3200" dirty="0"/>
        </a:p>
      </dgm:t>
    </dgm:pt>
    <dgm:pt modelId="{E2C35CD5-EB9A-44A8-A642-F2D59219DD72}" type="parTrans" cxnId="{A67AD855-D05B-448A-A560-F05CADA34AAD}">
      <dgm:prSet/>
      <dgm:spPr/>
      <dgm:t>
        <a:bodyPr/>
        <a:lstStyle/>
        <a:p>
          <a:endParaRPr lang="en-US"/>
        </a:p>
      </dgm:t>
    </dgm:pt>
    <dgm:pt modelId="{6DDFFAB1-1CF0-406D-A454-A769BF5531A5}" type="sibTrans" cxnId="{A67AD855-D05B-448A-A560-F05CADA34AAD}">
      <dgm:prSet/>
      <dgm:spPr/>
      <dgm:t>
        <a:bodyPr/>
        <a:lstStyle/>
        <a:p>
          <a:endParaRPr lang="en-US"/>
        </a:p>
      </dgm:t>
    </dgm:pt>
    <dgm:pt modelId="{B3766A5E-398A-47C6-995A-A08C38497F3F}">
      <dgm:prSet phldrT="[Text]" custT="1"/>
      <dgm:spPr>
        <a:solidFill>
          <a:srgbClr val="175980"/>
        </a:solidFill>
      </dgm:spPr>
      <dgm:t>
        <a:bodyPr anchor="ctr"/>
        <a:lstStyle/>
        <a:p>
          <a:endParaRPr lang="en-US" sz="3200" dirty="0"/>
        </a:p>
      </dgm:t>
    </dgm:pt>
    <dgm:pt modelId="{EB7907FB-3DD6-4741-B63C-1EF1B94D65F5}" type="parTrans" cxnId="{5D5A551E-DEF6-40A0-9786-4E5A7E1EB5EC}">
      <dgm:prSet/>
      <dgm:spPr/>
      <dgm:t>
        <a:bodyPr/>
        <a:lstStyle/>
        <a:p>
          <a:endParaRPr lang="en-US"/>
        </a:p>
      </dgm:t>
    </dgm:pt>
    <dgm:pt modelId="{618B7A94-90C0-40FD-B074-056BB1EFD731}" type="sibTrans" cxnId="{5D5A551E-DEF6-40A0-9786-4E5A7E1EB5EC}">
      <dgm:prSet/>
      <dgm:spPr/>
      <dgm:t>
        <a:bodyPr/>
        <a:lstStyle/>
        <a:p>
          <a:endParaRPr lang="en-US"/>
        </a:p>
      </dgm:t>
    </dgm:pt>
    <dgm:pt modelId="{90E307A3-4832-4784-BAC8-86C023A47E50}" type="pres">
      <dgm:prSet presAssocID="{D67DEFD4-7108-46C8-AFE3-C5562FDCF200}" presName="Name0" presStyleCnt="0">
        <dgm:presLayoutVars>
          <dgm:dir/>
          <dgm:animLvl val="lvl"/>
          <dgm:resizeHandles/>
        </dgm:presLayoutVars>
      </dgm:prSet>
      <dgm:spPr/>
    </dgm:pt>
    <dgm:pt modelId="{9B8BE44A-2C35-47A7-8907-B8809409E936}" type="pres">
      <dgm:prSet presAssocID="{3ADAE3AD-FDAE-4E70-8EB4-FCE0FC01A2A3}" presName="linNode" presStyleCnt="0"/>
      <dgm:spPr/>
    </dgm:pt>
    <dgm:pt modelId="{274AFD6D-DA42-4933-8480-8D066E6D0282}" type="pres">
      <dgm:prSet presAssocID="{3ADAE3AD-FDAE-4E70-8EB4-FCE0FC01A2A3}" presName="parentShp" presStyleLbl="node1" presStyleIdx="0" presStyleCnt="4">
        <dgm:presLayoutVars>
          <dgm:bulletEnabled val="1"/>
        </dgm:presLayoutVars>
      </dgm:prSet>
      <dgm:spPr/>
    </dgm:pt>
    <dgm:pt modelId="{875EDC47-15F7-4103-83B1-F1E6CF989DFF}" type="pres">
      <dgm:prSet presAssocID="{3ADAE3AD-FDAE-4E70-8EB4-FCE0FC01A2A3}" presName="childShp" presStyleLbl="bgAccFollowNode1" presStyleIdx="0" presStyleCnt="4">
        <dgm:presLayoutVars>
          <dgm:bulletEnabled val="1"/>
        </dgm:presLayoutVars>
      </dgm:prSet>
      <dgm:spPr/>
    </dgm:pt>
    <dgm:pt modelId="{1E01D556-A8FF-4012-AC32-7EAF66DCF723}" type="pres">
      <dgm:prSet presAssocID="{21F4658B-1EAB-46F4-A170-74C9E92EEFBA}" presName="spacing" presStyleCnt="0"/>
      <dgm:spPr/>
    </dgm:pt>
    <dgm:pt modelId="{C0F46309-D2F2-4689-BFF5-BA197D3CB9AF}" type="pres">
      <dgm:prSet presAssocID="{A601F71A-2E16-4961-9C24-96C52E1381E9}" presName="linNode" presStyleCnt="0"/>
      <dgm:spPr/>
    </dgm:pt>
    <dgm:pt modelId="{CA2BE7ED-ADA4-42CC-BB7B-6B81BB2EEDEE}" type="pres">
      <dgm:prSet presAssocID="{A601F71A-2E16-4961-9C24-96C52E1381E9}" presName="parentShp" presStyleLbl="node1" presStyleIdx="1" presStyleCnt="4">
        <dgm:presLayoutVars>
          <dgm:bulletEnabled val="1"/>
        </dgm:presLayoutVars>
      </dgm:prSet>
      <dgm:spPr/>
    </dgm:pt>
    <dgm:pt modelId="{A38AECD8-803F-424A-A76D-BA2978273AE8}" type="pres">
      <dgm:prSet presAssocID="{A601F71A-2E16-4961-9C24-96C52E1381E9}" presName="childShp" presStyleLbl="bgAccFollowNode1" presStyleIdx="1" presStyleCnt="4">
        <dgm:presLayoutVars>
          <dgm:bulletEnabled val="1"/>
        </dgm:presLayoutVars>
      </dgm:prSet>
      <dgm:spPr/>
    </dgm:pt>
    <dgm:pt modelId="{76623660-CDC1-40E3-BC96-17D92E802787}" type="pres">
      <dgm:prSet presAssocID="{63AD4044-913D-4210-92A7-70622B8125B3}" presName="spacing" presStyleCnt="0"/>
      <dgm:spPr/>
    </dgm:pt>
    <dgm:pt modelId="{7E7E1B4A-D0DC-46E4-9DB1-16265A626CE9}" type="pres">
      <dgm:prSet presAssocID="{72647740-CF86-45EB-9594-5338BAB6D052}" presName="linNode" presStyleCnt="0"/>
      <dgm:spPr/>
    </dgm:pt>
    <dgm:pt modelId="{8BD19759-1D19-4B0C-B89C-2C486A893AD4}" type="pres">
      <dgm:prSet presAssocID="{72647740-CF86-45EB-9594-5338BAB6D052}" presName="parentShp" presStyleLbl="node1" presStyleIdx="2" presStyleCnt="4">
        <dgm:presLayoutVars>
          <dgm:bulletEnabled val="1"/>
        </dgm:presLayoutVars>
      </dgm:prSet>
      <dgm:spPr/>
    </dgm:pt>
    <dgm:pt modelId="{ACADF2C7-7072-4C1C-B5D1-E3E1D3DB5C01}" type="pres">
      <dgm:prSet presAssocID="{72647740-CF86-45EB-9594-5338BAB6D052}" presName="childShp" presStyleLbl="bgAccFollowNode1" presStyleIdx="2" presStyleCnt="4">
        <dgm:presLayoutVars>
          <dgm:bulletEnabled val="1"/>
        </dgm:presLayoutVars>
      </dgm:prSet>
      <dgm:spPr>
        <a:solidFill>
          <a:srgbClr val="E3CEA3">
            <a:alpha val="90000"/>
          </a:srgbClr>
        </a:solidFill>
      </dgm:spPr>
    </dgm:pt>
    <dgm:pt modelId="{9A5E559A-C8A3-4F61-86CB-E0F09471EDAC}" type="pres">
      <dgm:prSet presAssocID="{1C9AB176-9EF7-4B6D-AAD4-4C0D2546F927}" presName="spacing" presStyleCnt="0"/>
      <dgm:spPr/>
    </dgm:pt>
    <dgm:pt modelId="{34FD4D65-E02B-4D7F-8CC9-A7DDC9314434}" type="pres">
      <dgm:prSet presAssocID="{9D109A9F-9EBC-4056-97B1-AE4B630A8AF5}" presName="linNode" presStyleCnt="0"/>
      <dgm:spPr/>
    </dgm:pt>
    <dgm:pt modelId="{19612FB4-40D6-42E4-8810-B0027E98A844}" type="pres">
      <dgm:prSet presAssocID="{9D109A9F-9EBC-4056-97B1-AE4B630A8AF5}" presName="parentShp" presStyleLbl="node1" presStyleIdx="3" presStyleCnt="4">
        <dgm:presLayoutVars>
          <dgm:bulletEnabled val="1"/>
        </dgm:presLayoutVars>
      </dgm:prSet>
      <dgm:spPr/>
    </dgm:pt>
    <dgm:pt modelId="{F928C4CD-F8A5-45D4-8F94-7F1FB807CBB9}" type="pres">
      <dgm:prSet presAssocID="{9D109A9F-9EBC-4056-97B1-AE4B630A8AF5}" presName="childShp" presStyleLbl="bgAccFollowNode1" presStyleIdx="3" presStyleCnt="4">
        <dgm:presLayoutVars>
          <dgm:bulletEnabled val="1"/>
        </dgm:presLayoutVars>
      </dgm:prSet>
      <dgm:spPr>
        <a:solidFill>
          <a:srgbClr val="E3CEA3">
            <a:alpha val="90000"/>
          </a:srgbClr>
        </a:solidFill>
      </dgm:spPr>
    </dgm:pt>
  </dgm:ptLst>
  <dgm:cxnLst>
    <dgm:cxn modelId="{56F72C02-C549-4472-9522-3B1F78FFB497}" type="presOf" srcId="{D83F1287-696A-45E3-9725-F5392DFAAF46}" destId="{ACADF2C7-7072-4C1C-B5D1-E3E1D3DB5C01}" srcOrd="0" destOrd="0" presId="urn:microsoft.com/office/officeart/2005/8/layout/vList6"/>
    <dgm:cxn modelId="{3B13B019-52B6-4D46-895B-FAEDA26A7476}" srcId="{D67DEFD4-7108-46C8-AFE3-C5562FDCF200}" destId="{9D109A9F-9EBC-4056-97B1-AE4B630A8AF5}" srcOrd="3" destOrd="0" parTransId="{4D74705B-ED31-4E95-8C2E-C53CAF825D3C}" sibTransId="{FCE684B5-C958-4B8D-996E-BCF29FD39E62}"/>
    <dgm:cxn modelId="{B20D511B-92C7-464A-B3C9-D23550E4A07E}" type="presOf" srcId="{A601F71A-2E16-4961-9C24-96C52E1381E9}" destId="{CA2BE7ED-ADA4-42CC-BB7B-6B81BB2EEDEE}" srcOrd="0" destOrd="0" presId="urn:microsoft.com/office/officeart/2005/8/layout/vList6"/>
    <dgm:cxn modelId="{5D5A551E-DEF6-40A0-9786-4E5A7E1EB5EC}" srcId="{9D109A9F-9EBC-4056-97B1-AE4B630A8AF5}" destId="{B3766A5E-398A-47C6-995A-A08C38497F3F}" srcOrd="0" destOrd="0" parTransId="{EB7907FB-3DD6-4741-B63C-1EF1B94D65F5}" sibTransId="{618B7A94-90C0-40FD-B074-056BB1EFD731}"/>
    <dgm:cxn modelId="{9C339B48-6CA6-478F-80AA-20EE316682EA}" srcId="{A601F71A-2E16-4961-9C24-96C52E1381E9}" destId="{5D95F5EB-24E4-45EA-AB4F-6D72BA1FBB73}" srcOrd="0" destOrd="0" parTransId="{42B64739-14F0-43A8-A6A6-4F2D805A9860}" sibTransId="{67DD3C5D-7881-4F08-AEFC-BAF8DE6C7D5E}"/>
    <dgm:cxn modelId="{2EFD706C-A98B-4E69-82A6-E71829029A2E}" srcId="{D67DEFD4-7108-46C8-AFE3-C5562FDCF200}" destId="{72647740-CF86-45EB-9594-5338BAB6D052}" srcOrd="2" destOrd="0" parTransId="{49BD5EAA-66D4-47C8-9EB4-12FAC6986C21}" sibTransId="{1C9AB176-9EF7-4B6D-AAD4-4C0D2546F927}"/>
    <dgm:cxn modelId="{7E8A086E-6274-44D9-9EBE-649C28028528}" type="presOf" srcId="{3ADAE3AD-FDAE-4E70-8EB4-FCE0FC01A2A3}" destId="{274AFD6D-DA42-4933-8480-8D066E6D0282}" srcOrd="0" destOrd="0" presId="urn:microsoft.com/office/officeart/2005/8/layout/vList6"/>
    <dgm:cxn modelId="{91DBBB71-AC2F-4FFC-ACA7-F886D3B1AC8B}" type="presOf" srcId="{9D109A9F-9EBC-4056-97B1-AE4B630A8AF5}" destId="{19612FB4-40D6-42E4-8810-B0027E98A844}" srcOrd="0" destOrd="0" presId="urn:microsoft.com/office/officeart/2005/8/layout/vList6"/>
    <dgm:cxn modelId="{A67AD855-D05B-448A-A560-F05CADA34AAD}" srcId="{72647740-CF86-45EB-9594-5338BAB6D052}" destId="{D83F1287-696A-45E3-9725-F5392DFAAF46}" srcOrd="0" destOrd="0" parTransId="{E2C35CD5-EB9A-44A8-A642-F2D59219DD72}" sibTransId="{6DDFFAB1-1CF0-406D-A454-A769BF5531A5}"/>
    <dgm:cxn modelId="{903C3E7D-44D1-4148-8616-98A8CE942515}" type="presOf" srcId="{D67DEFD4-7108-46C8-AFE3-C5562FDCF200}" destId="{90E307A3-4832-4784-BAC8-86C023A47E50}" srcOrd="0" destOrd="0" presId="urn:microsoft.com/office/officeart/2005/8/layout/vList6"/>
    <dgm:cxn modelId="{ACC09296-B69A-410B-A0C1-A2B477677BE4}" type="presOf" srcId="{AB1C0248-4530-4E6A-8691-7A96EC2FBEA0}" destId="{875EDC47-15F7-4103-83B1-F1E6CF989DFF}" srcOrd="0" destOrd="0" presId="urn:microsoft.com/office/officeart/2005/8/layout/vList6"/>
    <dgm:cxn modelId="{A85CE19A-52B6-4E50-8DA1-755F4B635EA3}" srcId="{D67DEFD4-7108-46C8-AFE3-C5562FDCF200}" destId="{3ADAE3AD-FDAE-4E70-8EB4-FCE0FC01A2A3}" srcOrd="0" destOrd="0" parTransId="{C5365A8A-847F-496A-8EFF-480B490E6283}" sibTransId="{21F4658B-1EAB-46F4-A170-74C9E92EEFBA}"/>
    <dgm:cxn modelId="{2F7916C0-47AD-48BA-8EE5-68788B89EAE7}" type="presOf" srcId="{B3766A5E-398A-47C6-995A-A08C38497F3F}" destId="{F928C4CD-F8A5-45D4-8F94-7F1FB807CBB9}" srcOrd="0" destOrd="0" presId="urn:microsoft.com/office/officeart/2005/8/layout/vList6"/>
    <dgm:cxn modelId="{8757D2CB-DE13-4E7C-BFAD-CD6C3E4290C9}" srcId="{3ADAE3AD-FDAE-4E70-8EB4-FCE0FC01A2A3}" destId="{AB1C0248-4530-4E6A-8691-7A96EC2FBEA0}" srcOrd="0" destOrd="0" parTransId="{EE267E69-AFDB-460C-ACBD-A1B76D1BAC84}" sibTransId="{BC088FE7-3058-481C-B18F-7208C3A88EF3}"/>
    <dgm:cxn modelId="{1E645AE6-A8B1-4A0C-8727-F41BAE9F0745}" type="presOf" srcId="{5D95F5EB-24E4-45EA-AB4F-6D72BA1FBB73}" destId="{A38AECD8-803F-424A-A76D-BA2978273AE8}" srcOrd="0" destOrd="0" presId="urn:microsoft.com/office/officeart/2005/8/layout/vList6"/>
    <dgm:cxn modelId="{A59729EE-21A1-4E93-B13B-3D55ED9B6F0E}" srcId="{D67DEFD4-7108-46C8-AFE3-C5562FDCF200}" destId="{A601F71A-2E16-4961-9C24-96C52E1381E9}" srcOrd="1" destOrd="0" parTransId="{AE258AF9-BDA4-43E3-8D83-B74C25EE36EA}" sibTransId="{63AD4044-913D-4210-92A7-70622B8125B3}"/>
    <dgm:cxn modelId="{F324BBF1-182B-4155-B336-5FC5F2618B5D}" type="presOf" srcId="{72647740-CF86-45EB-9594-5338BAB6D052}" destId="{8BD19759-1D19-4B0C-B89C-2C486A893AD4}" srcOrd="0" destOrd="0" presId="urn:microsoft.com/office/officeart/2005/8/layout/vList6"/>
    <dgm:cxn modelId="{7F626040-4766-47CF-AE6E-744D5801F0C8}" type="presParOf" srcId="{90E307A3-4832-4784-BAC8-86C023A47E50}" destId="{9B8BE44A-2C35-47A7-8907-B8809409E936}" srcOrd="0" destOrd="0" presId="urn:microsoft.com/office/officeart/2005/8/layout/vList6"/>
    <dgm:cxn modelId="{44DBDDDF-76C7-4DC2-814D-27EA824F152F}" type="presParOf" srcId="{9B8BE44A-2C35-47A7-8907-B8809409E936}" destId="{274AFD6D-DA42-4933-8480-8D066E6D0282}" srcOrd="0" destOrd="0" presId="urn:microsoft.com/office/officeart/2005/8/layout/vList6"/>
    <dgm:cxn modelId="{1DAB8DF9-603E-4D73-B7F3-776B8A9DE83A}" type="presParOf" srcId="{9B8BE44A-2C35-47A7-8907-B8809409E936}" destId="{875EDC47-15F7-4103-83B1-F1E6CF989DFF}" srcOrd="1" destOrd="0" presId="urn:microsoft.com/office/officeart/2005/8/layout/vList6"/>
    <dgm:cxn modelId="{0A8159C7-AC53-4D29-9D2E-6A2D2F0C6180}" type="presParOf" srcId="{90E307A3-4832-4784-BAC8-86C023A47E50}" destId="{1E01D556-A8FF-4012-AC32-7EAF66DCF723}" srcOrd="1" destOrd="0" presId="urn:microsoft.com/office/officeart/2005/8/layout/vList6"/>
    <dgm:cxn modelId="{79166F24-0E19-46B3-BA3D-6FD35E293D15}" type="presParOf" srcId="{90E307A3-4832-4784-BAC8-86C023A47E50}" destId="{C0F46309-D2F2-4689-BFF5-BA197D3CB9AF}" srcOrd="2" destOrd="0" presId="urn:microsoft.com/office/officeart/2005/8/layout/vList6"/>
    <dgm:cxn modelId="{54F271CD-1AEA-4E3B-9BB2-BFADC7C8CF4A}" type="presParOf" srcId="{C0F46309-D2F2-4689-BFF5-BA197D3CB9AF}" destId="{CA2BE7ED-ADA4-42CC-BB7B-6B81BB2EEDEE}" srcOrd="0" destOrd="0" presId="urn:microsoft.com/office/officeart/2005/8/layout/vList6"/>
    <dgm:cxn modelId="{F46B254C-D15D-4E35-B81A-C71DB9FE7BA3}" type="presParOf" srcId="{C0F46309-D2F2-4689-BFF5-BA197D3CB9AF}" destId="{A38AECD8-803F-424A-A76D-BA2978273AE8}" srcOrd="1" destOrd="0" presId="urn:microsoft.com/office/officeart/2005/8/layout/vList6"/>
    <dgm:cxn modelId="{DA02DC3C-5C98-42DC-8CE0-B49A7A6AEC1E}" type="presParOf" srcId="{90E307A3-4832-4784-BAC8-86C023A47E50}" destId="{76623660-CDC1-40E3-BC96-17D92E802787}" srcOrd="3" destOrd="0" presId="urn:microsoft.com/office/officeart/2005/8/layout/vList6"/>
    <dgm:cxn modelId="{45275B6B-C210-48DA-9ED0-F9C100BC2F23}" type="presParOf" srcId="{90E307A3-4832-4784-BAC8-86C023A47E50}" destId="{7E7E1B4A-D0DC-46E4-9DB1-16265A626CE9}" srcOrd="4" destOrd="0" presId="urn:microsoft.com/office/officeart/2005/8/layout/vList6"/>
    <dgm:cxn modelId="{151C8029-678B-495E-8FB4-1E142D621C83}" type="presParOf" srcId="{7E7E1B4A-D0DC-46E4-9DB1-16265A626CE9}" destId="{8BD19759-1D19-4B0C-B89C-2C486A893AD4}" srcOrd="0" destOrd="0" presId="urn:microsoft.com/office/officeart/2005/8/layout/vList6"/>
    <dgm:cxn modelId="{3BF46F5F-0BB1-499B-9C77-4409A1506D4C}" type="presParOf" srcId="{7E7E1B4A-D0DC-46E4-9DB1-16265A626CE9}" destId="{ACADF2C7-7072-4C1C-B5D1-E3E1D3DB5C01}" srcOrd="1" destOrd="0" presId="urn:microsoft.com/office/officeart/2005/8/layout/vList6"/>
    <dgm:cxn modelId="{244B5BFB-F7EC-4C43-AEC0-2970FB37C716}" type="presParOf" srcId="{90E307A3-4832-4784-BAC8-86C023A47E50}" destId="{9A5E559A-C8A3-4F61-86CB-E0F09471EDAC}" srcOrd="5" destOrd="0" presId="urn:microsoft.com/office/officeart/2005/8/layout/vList6"/>
    <dgm:cxn modelId="{DF1534F2-576D-457B-8FA8-9E22DD36352F}" type="presParOf" srcId="{90E307A3-4832-4784-BAC8-86C023A47E50}" destId="{34FD4D65-E02B-4D7F-8CC9-A7DDC9314434}" srcOrd="6" destOrd="0" presId="urn:microsoft.com/office/officeart/2005/8/layout/vList6"/>
    <dgm:cxn modelId="{7EC56EC3-6717-41A1-9152-144C483BA624}" type="presParOf" srcId="{34FD4D65-E02B-4D7F-8CC9-A7DDC9314434}" destId="{19612FB4-40D6-42E4-8810-B0027E98A844}" srcOrd="0" destOrd="0" presId="urn:microsoft.com/office/officeart/2005/8/layout/vList6"/>
    <dgm:cxn modelId="{ED54DC75-51CB-4E9E-8F71-52FE54225B86}" type="presParOf" srcId="{34FD4D65-E02B-4D7F-8CC9-A7DDC9314434}" destId="{F928C4CD-F8A5-45D4-8F94-7F1FB807CBB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67DEFD4-7108-46C8-AFE3-C5562FDCF200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</dgm:pt>
    <dgm:pt modelId="{3ADAE3AD-FDAE-4E70-8EB4-FCE0FC01A2A3}">
      <dgm:prSet phldrT="[Text]" custT="1"/>
      <dgm:spPr>
        <a:solidFill>
          <a:srgbClr val="175980"/>
        </a:solidFill>
      </dgm:spPr>
      <dgm:t>
        <a:bodyPr/>
        <a:lstStyle/>
        <a:p>
          <a:r>
            <a:rPr lang="en-US" sz="3600" dirty="0"/>
            <a:t>1. Identify  Problem</a:t>
          </a:r>
        </a:p>
      </dgm:t>
    </dgm:pt>
    <dgm:pt modelId="{C5365A8A-847F-496A-8EFF-480B490E6283}" type="parTrans" cxnId="{A85CE19A-52B6-4E50-8DA1-755F4B635EA3}">
      <dgm:prSet/>
      <dgm:spPr/>
      <dgm:t>
        <a:bodyPr/>
        <a:lstStyle/>
        <a:p>
          <a:endParaRPr lang="en-US"/>
        </a:p>
      </dgm:t>
    </dgm:pt>
    <dgm:pt modelId="{21F4658B-1EAB-46F4-A170-74C9E92EEFBA}" type="sibTrans" cxnId="{A85CE19A-52B6-4E50-8DA1-755F4B635EA3}">
      <dgm:prSet/>
      <dgm:spPr/>
      <dgm:t>
        <a:bodyPr/>
        <a:lstStyle/>
        <a:p>
          <a:endParaRPr lang="en-US"/>
        </a:p>
      </dgm:t>
    </dgm:pt>
    <dgm:pt modelId="{A601F71A-2E16-4961-9C24-96C52E1381E9}">
      <dgm:prSet phldrT="[Text]" custT="1"/>
      <dgm:spPr>
        <a:solidFill>
          <a:srgbClr val="175980"/>
        </a:solidFill>
      </dgm:spPr>
      <dgm:t>
        <a:bodyPr/>
        <a:lstStyle/>
        <a:p>
          <a:r>
            <a:rPr lang="en-US" sz="3600" dirty="0"/>
            <a:t>2. Feel the Pain</a:t>
          </a:r>
        </a:p>
      </dgm:t>
    </dgm:pt>
    <dgm:pt modelId="{AE258AF9-BDA4-43E3-8D83-B74C25EE36EA}" type="parTrans" cxnId="{A59729EE-21A1-4E93-B13B-3D55ED9B6F0E}">
      <dgm:prSet/>
      <dgm:spPr/>
      <dgm:t>
        <a:bodyPr/>
        <a:lstStyle/>
        <a:p>
          <a:endParaRPr lang="en-US"/>
        </a:p>
      </dgm:t>
    </dgm:pt>
    <dgm:pt modelId="{63AD4044-913D-4210-92A7-70622B8125B3}" type="sibTrans" cxnId="{A59729EE-21A1-4E93-B13B-3D55ED9B6F0E}">
      <dgm:prSet/>
      <dgm:spPr/>
      <dgm:t>
        <a:bodyPr/>
        <a:lstStyle/>
        <a:p>
          <a:endParaRPr lang="en-US"/>
        </a:p>
      </dgm:t>
    </dgm:pt>
    <dgm:pt modelId="{72647740-CF86-45EB-9594-5338BAB6D052}">
      <dgm:prSet phldrT="[Text]" custT="1"/>
      <dgm:spPr>
        <a:solidFill>
          <a:srgbClr val="175980"/>
        </a:solidFill>
      </dgm:spPr>
      <dgm:t>
        <a:bodyPr/>
        <a:lstStyle/>
        <a:p>
          <a:r>
            <a:rPr lang="en-US" sz="3600" dirty="0"/>
            <a:t>3. Understand the Solution</a:t>
          </a:r>
        </a:p>
      </dgm:t>
    </dgm:pt>
    <dgm:pt modelId="{49BD5EAA-66D4-47C8-9EB4-12FAC6986C21}" type="parTrans" cxnId="{2EFD706C-A98B-4E69-82A6-E71829029A2E}">
      <dgm:prSet/>
      <dgm:spPr/>
      <dgm:t>
        <a:bodyPr/>
        <a:lstStyle/>
        <a:p>
          <a:endParaRPr lang="en-US"/>
        </a:p>
      </dgm:t>
    </dgm:pt>
    <dgm:pt modelId="{1C9AB176-9EF7-4B6D-AAD4-4C0D2546F927}" type="sibTrans" cxnId="{2EFD706C-A98B-4E69-82A6-E71829029A2E}">
      <dgm:prSet/>
      <dgm:spPr/>
      <dgm:t>
        <a:bodyPr/>
        <a:lstStyle/>
        <a:p>
          <a:endParaRPr lang="en-US"/>
        </a:p>
      </dgm:t>
    </dgm:pt>
    <dgm:pt modelId="{9D109A9F-9EBC-4056-97B1-AE4B630A8AF5}">
      <dgm:prSet phldrT="[Text]" custT="1"/>
      <dgm:spPr>
        <a:solidFill>
          <a:srgbClr val="175980"/>
        </a:solidFill>
      </dgm:spPr>
      <dgm:t>
        <a:bodyPr/>
        <a:lstStyle/>
        <a:p>
          <a:r>
            <a:rPr lang="en-US" sz="3600" dirty="0"/>
            <a:t>4. Measure the Value</a:t>
          </a:r>
          <a:endParaRPr lang="en-US" sz="3200" dirty="0"/>
        </a:p>
      </dgm:t>
    </dgm:pt>
    <dgm:pt modelId="{4D74705B-ED31-4E95-8C2E-C53CAF825D3C}" type="parTrans" cxnId="{3B13B019-52B6-4D46-895B-FAEDA26A7476}">
      <dgm:prSet/>
      <dgm:spPr/>
      <dgm:t>
        <a:bodyPr/>
        <a:lstStyle/>
        <a:p>
          <a:endParaRPr lang="en-US"/>
        </a:p>
      </dgm:t>
    </dgm:pt>
    <dgm:pt modelId="{FCE684B5-C958-4B8D-996E-BCF29FD39E62}" type="sibTrans" cxnId="{3B13B019-52B6-4D46-895B-FAEDA26A7476}">
      <dgm:prSet/>
      <dgm:spPr/>
      <dgm:t>
        <a:bodyPr/>
        <a:lstStyle/>
        <a:p>
          <a:endParaRPr lang="en-US"/>
        </a:p>
      </dgm:t>
    </dgm:pt>
    <dgm:pt modelId="{AB1C0248-4530-4E6A-8691-7A96EC2FBEA0}">
      <dgm:prSet custT="1"/>
      <dgm:spPr>
        <a:solidFill>
          <a:srgbClr val="E3CEA3">
            <a:alpha val="90000"/>
          </a:srgbClr>
        </a:solidFill>
      </dgm:spPr>
      <dgm:t>
        <a:bodyPr anchor="ctr"/>
        <a:lstStyle/>
        <a:p>
          <a:r>
            <a:rPr lang="en-US" sz="3200" dirty="0"/>
            <a:t>Why don’t you just send me a quote for what I requested?</a:t>
          </a:r>
        </a:p>
      </dgm:t>
    </dgm:pt>
    <dgm:pt modelId="{EE267E69-AFDB-460C-ACBD-A1B76D1BAC84}" type="parTrans" cxnId="{8757D2CB-DE13-4E7C-BFAD-CD6C3E4290C9}">
      <dgm:prSet/>
      <dgm:spPr/>
      <dgm:t>
        <a:bodyPr/>
        <a:lstStyle/>
        <a:p>
          <a:endParaRPr lang="en-US"/>
        </a:p>
      </dgm:t>
    </dgm:pt>
    <dgm:pt modelId="{BC088FE7-3058-481C-B18F-7208C3A88EF3}" type="sibTrans" cxnId="{8757D2CB-DE13-4E7C-BFAD-CD6C3E4290C9}">
      <dgm:prSet/>
      <dgm:spPr/>
      <dgm:t>
        <a:bodyPr/>
        <a:lstStyle/>
        <a:p>
          <a:endParaRPr lang="en-US"/>
        </a:p>
      </dgm:t>
    </dgm:pt>
    <dgm:pt modelId="{5D95F5EB-24E4-45EA-AB4F-6D72BA1FBB73}">
      <dgm:prSet custT="1"/>
      <dgm:spPr>
        <a:solidFill>
          <a:srgbClr val="E3CEA3">
            <a:alpha val="90000"/>
          </a:srgbClr>
        </a:solidFill>
      </dgm:spPr>
      <dgm:t>
        <a:bodyPr anchor="ctr"/>
        <a:lstStyle/>
        <a:p>
          <a:r>
            <a:rPr lang="en-US" sz="3200" dirty="0"/>
            <a:t>So what? That’s not a big deal. </a:t>
          </a:r>
        </a:p>
      </dgm:t>
    </dgm:pt>
    <dgm:pt modelId="{42B64739-14F0-43A8-A6A6-4F2D805A9860}" type="parTrans" cxnId="{9C339B48-6CA6-478F-80AA-20EE316682EA}">
      <dgm:prSet/>
      <dgm:spPr/>
      <dgm:t>
        <a:bodyPr/>
        <a:lstStyle/>
        <a:p>
          <a:endParaRPr lang="en-US"/>
        </a:p>
      </dgm:t>
    </dgm:pt>
    <dgm:pt modelId="{67DD3C5D-7881-4F08-AEFC-BAF8DE6C7D5E}" type="sibTrans" cxnId="{9C339B48-6CA6-478F-80AA-20EE316682EA}">
      <dgm:prSet/>
      <dgm:spPr/>
      <dgm:t>
        <a:bodyPr/>
        <a:lstStyle/>
        <a:p>
          <a:endParaRPr lang="en-US"/>
        </a:p>
      </dgm:t>
    </dgm:pt>
    <dgm:pt modelId="{D83F1287-696A-45E3-9725-F5392DFAAF46}">
      <dgm:prSet phldrT="[Text]" custT="1"/>
      <dgm:spPr>
        <a:solidFill>
          <a:srgbClr val="175980"/>
        </a:solidFill>
      </dgm:spPr>
      <dgm:t>
        <a:bodyPr anchor="ctr"/>
        <a:lstStyle/>
        <a:p>
          <a:endParaRPr lang="en-US" sz="3200" dirty="0"/>
        </a:p>
      </dgm:t>
    </dgm:pt>
    <dgm:pt modelId="{E2C35CD5-EB9A-44A8-A642-F2D59219DD72}" type="parTrans" cxnId="{A67AD855-D05B-448A-A560-F05CADA34AAD}">
      <dgm:prSet/>
      <dgm:spPr/>
      <dgm:t>
        <a:bodyPr/>
        <a:lstStyle/>
        <a:p>
          <a:endParaRPr lang="en-US"/>
        </a:p>
      </dgm:t>
    </dgm:pt>
    <dgm:pt modelId="{6DDFFAB1-1CF0-406D-A454-A769BF5531A5}" type="sibTrans" cxnId="{A67AD855-D05B-448A-A560-F05CADA34AAD}">
      <dgm:prSet/>
      <dgm:spPr/>
      <dgm:t>
        <a:bodyPr/>
        <a:lstStyle/>
        <a:p>
          <a:endParaRPr lang="en-US"/>
        </a:p>
      </dgm:t>
    </dgm:pt>
    <dgm:pt modelId="{B3766A5E-398A-47C6-995A-A08C38497F3F}">
      <dgm:prSet phldrT="[Text]" custT="1"/>
      <dgm:spPr>
        <a:solidFill>
          <a:srgbClr val="175980"/>
        </a:solidFill>
      </dgm:spPr>
      <dgm:t>
        <a:bodyPr anchor="ctr"/>
        <a:lstStyle/>
        <a:p>
          <a:endParaRPr lang="en-US" sz="3200" dirty="0"/>
        </a:p>
      </dgm:t>
    </dgm:pt>
    <dgm:pt modelId="{EB7907FB-3DD6-4741-B63C-1EF1B94D65F5}" type="parTrans" cxnId="{5D5A551E-DEF6-40A0-9786-4E5A7E1EB5EC}">
      <dgm:prSet/>
      <dgm:spPr/>
      <dgm:t>
        <a:bodyPr/>
        <a:lstStyle/>
        <a:p>
          <a:endParaRPr lang="en-US"/>
        </a:p>
      </dgm:t>
    </dgm:pt>
    <dgm:pt modelId="{618B7A94-90C0-40FD-B074-056BB1EFD731}" type="sibTrans" cxnId="{5D5A551E-DEF6-40A0-9786-4E5A7E1EB5EC}">
      <dgm:prSet/>
      <dgm:spPr/>
      <dgm:t>
        <a:bodyPr/>
        <a:lstStyle/>
        <a:p>
          <a:endParaRPr lang="en-US"/>
        </a:p>
      </dgm:t>
    </dgm:pt>
    <dgm:pt modelId="{90E307A3-4832-4784-BAC8-86C023A47E50}" type="pres">
      <dgm:prSet presAssocID="{D67DEFD4-7108-46C8-AFE3-C5562FDCF200}" presName="Name0" presStyleCnt="0">
        <dgm:presLayoutVars>
          <dgm:dir/>
          <dgm:animLvl val="lvl"/>
          <dgm:resizeHandles/>
        </dgm:presLayoutVars>
      </dgm:prSet>
      <dgm:spPr/>
    </dgm:pt>
    <dgm:pt modelId="{9B8BE44A-2C35-47A7-8907-B8809409E936}" type="pres">
      <dgm:prSet presAssocID="{3ADAE3AD-FDAE-4E70-8EB4-FCE0FC01A2A3}" presName="linNode" presStyleCnt="0"/>
      <dgm:spPr/>
    </dgm:pt>
    <dgm:pt modelId="{274AFD6D-DA42-4933-8480-8D066E6D0282}" type="pres">
      <dgm:prSet presAssocID="{3ADAE3AD-FDAE-4E70-8EB4-FCE0FC01A2A3}" presName="parentShp" presStyleLbl="node1" presStyleIdx="0" presStyleCnt="4">
        <dgm:presLayoutVars>
          <dgm:bulletEnabled val="1"/>
        </dgm:presLayoutVars>
      </dgm:prSet>
      <dgm:spPr/>
    </dgm:pt>
    <dgm:pt modelId="{875EDC47-15F7-4103-83B1-F1E6CF989DFF}" type="pres">
      <dgm:prSet presAssocID="{3ADAE3AD-FDAE-4E70-8EB4-FCE0FC01A2A3}" presName="childShp" presStyleLbl="bgAccFollowNode1" presStyleIdx="0" presStyleCnt="4">
        <dgm:presLayoutVars>
          <dgm:bulletEnabled val="1"/>
        </dgm:presLayoutVars>
      </dgm:prSet>
      <dgm:spPr/>
    </dgm:pt>
    <dgm:pt modelId="{1E01D556-A8FF-4012-AC32-7EAF66DCF723}" type="pres">
      <dgm:prSet presAssocID="{21F4658B-1EAB-46F4-A170-74C9E92EEFBA}" presName="spacing" presStyleCnt="0"/>
      <dgm:spPr/>
    </dgm:pt>
    <dgm:pt modelId="{C0F46309-D2F2-4689-BFF5-BA197D3CB9AF}" type="pres">
      <dgm:prSet presAssocID="{A601F71A-2E16-4961-9C24-96C52E1381E9}" presName="linNode" presStyleCnt="0"/>
      <dgm:spPr/>
    </dgm:pt>
    <dgm:pt modelId="{CA2BE7ED-ADA4-42CC-BB7B-6B81BB2EEDEE}" type="pres">
      <dgm:prSet presAssocID="{A601F71A-2E16-4961-9C24-96C52E1381E9}" presName="parentShp" presStyleLbl="node1" presStyleIdx="1" presStyleCnt="4">
        <dgm:presLayoutVars>
          <dgm:bulletEnabled val="1"/>
        </dgm:presLayoutVars>
      </dgm:prSet>
      <dgm:spPr/>
    </dgm:pt>
    <dgm:pt modelId="{A38AECD8-803F-424A-A76D-BA2978273AE8}" type="pres">
      <dgm:prSet presAssocID="{A601F71A-2E16-4961-9C24-96C52E1381E9}" presName="childShp" presStyleLbl="bgAccFollowNode1" presStyleIdx="1" presStyleCnt="4">
        <dgm:presLayoutVars>
          <dgm:bulletEnabled val="1"/>
        </dgm:presLayoutVars>
      </dgm:prSet>
      <dgm:spPr/>
    </dgm:pt>
    <dgm:pt modelId="{76623660-CDC1-40E3-BC96-17D92E802787}" type="pres">
      <dgm:prSet presAssocID="{63AD4044-913D-4210-92A7-70622B8125B3}" presName="spacing" presStyleCnt="0"/>
      <dgm:spPr/>
    </dgm:pt>
    <dgm:pt modelId="{7E7E1B4A-D0DC-46E4-9DB1-16265A626CE9}" type="pres">
      <dgm:prSet presAssocID="{72647740-CF86-45EB-9594-5338BAB6D052}" presName="linNode" presStyleCnt="0"/>
      <dgm:spPr/>
    </dgm:pt>
    <dgm:pt modelId="{8BD19759-1D19-4B0C-B89C-2C486A893AD4}" type="pres">
      <dgm:prSet presAssocID="{72647740-CF86-45EB-9594-5338BAB6D052}" presName="parentShp" presStyleLbl="node1" presStyleIdx="2" presStyleCnt="4">
        <dgm:presLayoutVars>
          <dgm:bulletEnabled val="1"/>
        </dgm:presLayoutVars>
      </dgm:prSet>
      <dgm:spPr/>
    </dgm:pt>
    <dgm:pt modelId="{ACADF2C7-7072-4C1C-B5D1-E3E1D3DB5C01}" type="pres">
      <dgm:prSet presAssocID="{72647740-CF86-45EB-9594-5338BAB6D052}" presName="childShp" presStyleLbl="bgAccFollowNode1" presStyleIdx="2" presStyleCnt="4">
        <dgm:presLayoutVars>
          <dgm:bulletEnabled val="1"/>
        </dgm:presLayoutVars>
      </dgm:prSet>
      <dgm:spPr>
        <a:solidFill>
          <a:srgbClr val="E3CEA3">
            <a:alpha val="90000"/>
          </a:srgbClr>
        </a:solidFill>
      </dgm:spPr>
    </dgm:pt>
    <dgm:pt modelId="{9A5E559A-C8A3-4F61-86CB-E0F09471EDAC}" type="pres">
      <dgm:prSet presAssocID="{1C9AB176-9EF7-4B6D-AAD4-4C0D2546F927}" presName="spacing" presStyleCnt="0"/>
      <dgm:spPr/>
    </dgm:pt>
    <dgm:pt modelId="{34FD4D65-E02B-4D7F-8CC9-A7DDC9314434}" type="pres">
      <dgm:prSet presAssocID="{9D109A9F-9EBC-4056-97B1-AE4B630A8AF5}" presName="linNode" presStyleCnt="0"/>
      <dgm:spPr/>
    </dgm:pt>
    <dgm:pt modelId="{19612FB4-40D6-42E4-8810-B0027E98A844}" type="pres">
      <dgm:prSet presAssocID="{9D109A9F-9EBC-4056-97B1-AE4B630A8AF5}" presName="parentShp" presStyleLbl="node1" presStyleIdx="3" presStyleCnt="4">
        <dgm:presLayoutVars>
          <dgm:bulletEnabled val="1"/>
        </dgm:presLayoutVars>
      </dgm:prSet>
      <dgm:spPr/>
    </dgm:pt>
    <dgm:pt modelId="{F928C4CD-F8A5-45D4-8F94-7F1FB807CBB9}" type="pres">
      <dgm:prSet presAssocID="{9D109A9F-9EBC-4056-97B1-AE4B630A8AF5}" presName="childShp" presStyleLbl="bgAccFollowNode1" presStyleIdx="3" presStyleCnt="4">
        <dgm:presLayoutVars>
          <dgm:bulletEnabled val="1"/>
        </dgm:presLayoutVars>
      </dgm:prSet>
      <dgm:spPr>
        <a:solidFill>
          <a:srgbClr val="E3CEA3">
            <a:alpha val="90000"/>
          </a:srgbClr>
        </a:solidFill>
      </dgm:spPr>
    </dgm:pt>
  </dgm:ptLst>
  <dgm:cxnLst>
    <dgm:cxn modelId="{56F72C02-C549-4472-9522-3B1F78FFB497}" type="presOf" srcId="{D83F1287-696A-45E3-9725-F5392DFAAF46}" destId="{ACADF2C7-7072-4C1C-B5D1-E3E1D3DB5C01}" srcOrd="0" destOrd="0" presId="urn:microsoft.com/office/officeart/2005/8/layout/vList6"/>
    <dgm:cxn modelId="{3B13B019-52B6-4D46-895B-FAEDA26A7476}" srcId="{D67DEFD4-7108-46C8-AFE3-C5562FDCF200}" destId="{9D109A9F-9EBC-4056-97B1-AE4B630A8AF5}" srcOrd="3" destOrd="0" parTransId="{4D74705B-ED31-4E95-8C2E-C53CAF825D3C}" sibTransId="{FCE684B5-C958-4B8D-996E-BCF29FD39E62}"/>
    <dgm:cxn modelId="{B20D511B-92C7-464A-B3C9-D23550E4A07E}" type="presOf" srcId="{A601F71A-2E16-4961-9C24-96C52E1381E9}" destId="{CA2BE7ED-ADA4-42CC-BB7B-6B81BB2EEDEE}" srcOrd="0" destOrd="0" presId="urn:microsoft.com/office/officeart/2005/8/layout/vList6"/>
    <dgm:cxn modelId="{5D5A551E-DEF6-40A0-9786-4E5A7E1EB5EC}" srcId="{9D109A9F-9EBC-4056-97B1-AE4B630A8AF5}" destId="{B3766A5E-398A-47C6-995A-A08C38497F3F}" srcOrd="0" destOrd="0" parTransId="{EB7907FB-3DD6-4741-B63C-1EF1B94D65F5}" sibTransId="{618B7A94-90C0-40FD-B074-056BB1EFD731}"/>
    <dgm:cxn modelId="{9C339B48-6CA6-478F-80AA-20EE316682EA}" srcId="{A601F71A-2E16-4961-9C24-96C52E1381E9}" destId="{5D95F5EB-24E4-45EA-AB4F-6D72BA1FBB73}" srcOrd="0" destOrd="0" parTransId="{42B64739-14F0-43A8-A6A6-4F2D805A9860}" sibTransId="{67DD3C5D-7881-4F08-AEFC-BAF8DE6C7D5E}"/>
    <dgm:cxn modelId="{2EFD706C-A98B-4E69-82A6-E71829029A2E}" srcId="{D67DEFD4-7108-46C8-AFE3-C5562FDCF200}" destId="{72647740-CF86-45EB-9594-5338BAB6D052}" srcOrd="2" destOrd="0" parTransId="{49BD5EAA-66D4-47C8-9EB4-12FAC6986C21}" sibTransId="{1C9AB176-9EF7-4B6D-AAD4-4C0D2546F927}"/>
    <dgm:cxn modelId="{7E8A086E-6274-44D9-9EBE-649C28028528}" type="presOf" srcId="{3ADAE3AD-FDAE-4E70-8EB4-FCE0FC01A2A3}" destId="{274AFD6D-DA42-4933-8480-8D066E6D0282}" srcOrd="0" destOrd="0" presId="urn:microsoft.com/office/officeart/2005/8/layout/vList6"/>
    <dgm:cxn modelId="{91DBBB71-AC2F-4FFC-ACA7-F886D3B1AC8B}" type="presOf" srcId="{9D109A9F-9EBC-4056-97B1-AE4B630A8AF5}" destId="{19612FB4-40D6-42E4-8810-B0027E98A844}" srcOrd="0" destOrd="0" presId="urn:microsoft.com/office/officeart/2005/8/layout/vList6"/>
    <dgm:cxn modelId="{A67AD855-D05B-448A-A560-F05CADA34AAD}" srcId="{72647740-CF86-45EB-9594-5338BAB6D052}" destId="{D83F1287-696A-45E3-9725-F5392DFAAF46}" srcOrd="0" destOrd="0" parTransId="{E2C35CD5-EB9A-44A8-A642-F2D59219DD72}" sibTransId="{6DDFFAB1-1CF0-406D-A454-A769BF5531A5}"/>
    <dgm:cxn modelId="{903C3E7D-44D1-4148-8616-98A8CE942515}" type="presOf" srcId="{D67DEFD4-7108-46C8-AFE3-C5562FDCF200}" destId="{90E307A3-4832-4784-BAC8-86C023A47E50}" srcOrd="0" destOrd="0" presId="urn:microsoft.com/office/officeart/2005/8/layout/vList6"/>
    <dgm:cxn modelId="{ACC09296-B69A-410B-A0C1-A2B477677BE4}" type="presOf" srcId="{AB1C0248-4530-4E6A-8691-7A96EC2FBEA0}" destId="{875EDC47-15F7-4103-83B1-F1E6CF989DFF}" srcOrd="0" destOrd="0" presId="urn:microsoft.com/office/officeart/2005/8/layout/vList6"/>
    <dgm:cxn modelId="{A85CE19A-52B6-4E50-8DA1-755F4B635EA3}" srcId="{D67DEFD4-7108-46C8-AFE3-C5562FDCF200}" destId="{3ADAE3AD-FDAE-4E70-8EB4-FCE0FC01A2A3}" srcOrd="0" destOrd="0" parTransId="{C5365A8A-847F-496A-8EFF-480B490E6283}" sibTransId="{21F4658B-1EAB-46F4-A170-74C9E92EEFBA}"/>
    <dgm:cxn modelId="{2F7916C0-47AD-48BA-8EE5-68788B89EAE7}" type="presOf" srcId="{B3766A5E-398A-47C6-995A-A08C38497F3F}" destId="{F928C4CD-F8A5-45D4-8F94-7F1FB807CBB9}" srcOrd="0" destOrd="0" presId="urn:microsoft.com/office/officeart/2005/8/layout/vList6"/>
    <dgm:cxn modelId="{8757D2CB-DE13-4E7C-BFAD-CD6C3E4290C9}" srcId="{3ADAE3AD-FDAE-4E70-8EB4-FCE0FC01A2A3}" destId="{AB1C0248-4530-4E6A-8691-7A96EC2FBEA0}" srcOrd="0" destOrd="0" parTransId="{EE267E69-AFDB-460C-ACBD-A1B76D1BAC84}" sibTransId="{BC088FE7-3058-481C-B18F-7208C3A88EF3}"/>
    <dgm:cxn modelId="{1E645AE6-A8B1-4A0C-8727-F41BAE9F0745}" type="presOf" srcId="{5D95F5EB-24E4-45EA-AB4F-6D72BA1FBB73}" destId="{A38AECD8-803F-424A-A76D-BA2978273AE8}" srcOrd="0" destOrd="0" presId="urn:microsoft.com/office/officeart/2005/8/layout/vList6"/>
    <dgm:cxn modelId="{A59729EE-21A1-4E93-B13B-3D55ED9B6F0E}" srcId="{D67DEFD4-7108-46C8-AFE3-C5562FDCF200}" destId="{A601F71A-2E16-4961-9C24-96C52E1381E9}" srcOrd="1" destOrd="0" parTransId="{AE258AF9-BDA4-43E3-8D83-B74C25EE36EA}" sibTransId="{63AD4044-913D-4210-92A7-70622B8125B3}"/>
    <dgm:cxn modelId="{F324BBF1-182B-4155-B336-5FC5F2618B5D}" type="presOf" srcId="{72647740-CF86-45EB-9594-5338BAB6D052}" destId="{8BD19759-1D19-4B0C-B89C-2C486A893AD4}" srcOrd="0" destOrd="0" presId="urn:microsoft.com/office/officeart/2005/8/layout/vList6"/>
    <dgm:cxn modelId="{7F626040-4766-47CF-AE6E-744D5801F0C8}" type="presParOf" srcId="{90E307A3-4832-4784-BAC8-86C023A47E50}" destId="{9B8BE44A-2C35-47A7-8907-B8809409E936}" srcOrd="0" destOrd="0" presId="urn:microsoft.com/office/officeart/2005/8/layout/vList6"/>
    <dgm:cxn modelId="{44DBDDDF-76C7-4DC2-814D-27EA824F152F}" type="presParOf" srcId="{9B8BE44A-2C35-47A7-8907-B8809409E936}" destId="{274AFD6D-DA42-4933-8480-8D066E6D0282}" srcOrd="0" destOrd="0" presId="urn:microsoft.com/office/officeart/2005/8/layout/vList6"/>
    <dgm:cxn modelId="{1DAB8DF9-603E-4D73-B7F3-776B8A9DE83A}" type="presParOf" srcId="{9B8BE44A-2C35-47A7-8907-B8809409E936}" destId="{875EDC47-15F7-4103-83B1-F1E6CF989DFF}" srcOrd="1" destOrd="0" presId="urn:microsoft.com/office/officeart/2005/8/layout/vList6"/>
    <dgm:cxn modelId="{0A8159C7-AC53-4D29-9D2E-6A2D2F0C6180}" type="presParOf" srcId="{90E307A3-4832-4784-BAC8-86C023A47E50}" destId="{1E01D556-A8FF-4012-AC32-7EAF66DCF723}" srcOrd="1" destOrd="0" presId="urn:microsoft.com/office/officeart/2005/8/layout/vList6"/>
    <dgm:cxn modelId="{79166F24-0E19-46B3-BA3D-6FD35E293D15}" type="presParOf" srcId="{90E307A3-4832-4784-BAC8-86C023A47E50}" destId="{C0F46309-D2F2-4689-BFF5-BA197D3CB9AF}" srcOrd="2" destOrd="0" presId="urn:microsoft.com/office/officeart/2005/8/layout/vList6"/>
    <dgm:cxn modelId="{54F271CD-1AEA-4E3B-9BB2-BFADC7C8CF4A}" type="presParOf" srcId="{C0F46309-D2F2-4689-BFF5-BA197D3CB9AF}" destId="{CA2BE7ED-ADA4-42CC-BB7B-6B81BB2EEDEE}" srcOrd="0" destOrd="0" presId="urn:microsoft.com/office/officeart/2005/8/layout/vList6"/>
    <dgm:cxn modelId="{F46B254C-D15D-4E35-B81A-C71DB9FE7BA3}" type="presParOf" srcId="{C0F46309-D2F2-4689-BFF5-BA197D3CB9AF}" destId="{A38AECD8-803F-424A-A76D-BA2978273AE8}" srcOrd="1" destOrd="0" presId="urn:microsoft.com/office/officeart/2005/8/layout/vList6"/>
    <dgm:cxn modelId="{DA02DC3C-5C98-42DC-8CE0-B49A7A6AEC1E}" type="presParOf" srcId="{90E307A3-4832-4784-BAC8-86C023A47E50}" destId="{76623660-CDC1-40E3-BC96-17D92E802787}" srcOrd="3" destOrd="0" presId="urn:microsoft.com/office/officeart/2005/8/layout/vList6"/>
    <dgm:cxn modelId="{45275B6B-C210-48DA-9ED0-F9C100BC2F23}" type="presParOf" srcId="{90E307A3-4832-4784-BAC8-86C023A47E50}" destId="{7E7E1B4A-D0DC-46E4-9DB1-16265A626CE9}" srcOrd="4" destOrd="0" presId="urn:microsoft.com/office/officeart/2005/8/layout/vList6"/>
    <dgm:cxn modelId="{151C8029-678B-495E-8FB4-1E142D621C83}" type="presParOf" srcId="{7E7E1B4A-D0DC-46E4-9DB1-16265A626CE9}" destId="{8BD19759-1D19-4B0C-B89C-2C486A893AD4}" srcOrd="0" destOrd="0" presId="urn:microsoft.com/office/officeart/2005/8/layout/vList6"/>
    <dgm:cxn modelId="{3BF46F5F-0BB1-499B-9C77-4409A1506D4C}" type="presParOf" srcId="{7E7E1B4A-D0DC-46E4-9DB1-16265A626CE9}" destId="{ACADF2C7-7072-4C1C-B5D1-E3E1D3DB5C01}" srcOrd="1" destOrd="0" presId="urn:microsoft.com/office/officeart/2005/8/layout/vList6"/>
    <dgm:cxn modelId="{244B5BFB-F7EC-4C43-AEC0-2970FB37C716}" type="presParOf" srcId="{90E307A3-4832-4784-BAC8-86C023A47E50}" destId="{9A5E559A-C8A3-4F61-86CB-E0F09471EDAC}" srcOrd="5" destOrd="0" presId="urn:microsoft.com/office/officeart/2005/8/layout/vList6"/>
    <dgm:cxn modelId="{DF1534F2-576D-457B-8FA8-9E22DD36352F}" type="presParOf" srcId="{90E307A3-4832-4784-BAC8-86C023A47E50}" destId="{34FD4D65-E02B-4D7F-8CC9-A7DDC9314434}" srcOrd="6" destOrd="0" presId="urn:microsoft.com/office/officeart/2005/8/layout/vList6"/>
    <dgm:cxn modelId="{7EC56EC3-6717-41A1-9152-144C483BA624}" type="presParOf" srcId="{34FD4D65-E02B-4D7F-8CC9-A7DDC9314434}" destId="{19612FB4-40D6-42E4-8810-B0027E98A844}" srcOrd="0" destOrd="0" presId="urn:microsoft.com/office/officeart/2005/8/layout/vList6"/>
    <dgm:cxn modelId="{ED54DC75-51CB-4E9E-8F71-52FE54225B86}" type="presParOf" srcId="{34FD4D65-E02B-4D7F-8CC9-A7DDC9314434}" destId="{F928C4CD-F8A5-45D4-8F94-7F1FB807CBB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67DEFD4-7108-46C8-AFE3-C5562FDCF200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</dgm:pt>
    <dgm:pt modelId="{3ADAE3AD-FDAE-4E70-8EB4-FCE0FC01A2A3}">
      <dgm:prSet phldrT="[Text]" custT="1"/>
      <dgm:spPr>
        <a:solidFill>
          <a:srgbClr val="175980"/>
        </a:solidFill>
      </dgm:spPr>
      <dgm:t>
        <a:bodyPr/>
        <a:lstStyle/>
        <a:p>
          <a:r>
            <a:rPr lang="en-US" sz="3600" dirty="0"/>
            <a:t>1. Identify  Problem</a:t>
          </a:r>
        </a:p>
      </dgm:t>
    </dgm:pt>
    <dgm:pt modelId="{C5365A8A-847F-496A-8EFF-480B490E6283}" type="parTrans" cxnId="{A85CE19A-52B6-4E50-8DA1-755F4B635EA3}">
      <dgm:prSet/>
      <dgm:spPr/>
      <dgm:t>
        <a:bodyPr/>
        <a:lstStyle/>
        <a:p>
          <a:endParaRPr lang="en-US"/>
        </a:p>
      </dgm:t>
    </dgm:pt>
    <dgm:pt modelId="{21F4658B-1EAB-46F4-A170-74C9E92EEFBA}" type="sibTrans" cxnId="{A85CE19A-52B6-4E50-8DA1-755F4B635EA3}">
      <dgm:prSet/>
      <dgm:spPr/>
      <dgm:t>
        <a:bodyPr/>
        <a:lstStyle/>
        <a:p>
          <a:endParaRPr lang="en-US"/>
        </a:p>
      </dgm:t>
    </dgm:pt>
    <dgm:pt modelId="{A601F71A-2E16-4961-9C24-96C52E1381E9}">
      <dgm:prSet phldrT="[Text]" custT="1"/>
      <dgm:spPr>
        <a:solidFill>
          <a:srgbClr val="175980"/>
        </a:solidFill>
      </dgm:spPr>
      <dgm:t>
        <a:bodyPr/>
        <a:lstStyle/>
        <a:p>
          <a:r>
            <a:rPr lang="en-US" sz="3600" dirty="0"/>
            <a:t>2. Feel the Pain</a:t>
          </a:r>
        </a:p>
      </dgm:t>
    </dgm:pt>
    <dgm:pt modelId="{AE258AF9-BDA4-43E3-8D83-B74C25EE36EA}" type="parTrans" cxnId="{A59729EE-21A1-4E93-B13B-3D55ED9B6F0E}">
      <dgm:prSet/>
      <dgm:spPr/>
      <dgm:t>
        <a:bodyPr/>
        <a:lstStyle/>
        <a:p>
          <a:endParaRPr lang="en-US"/>
        </a:p>
      </dgm:t>
    </dgm:pt>
    <dgm:pt modelId="{63AD4044-913D-4210-92A7-70622B8125B3}" type="sibTrans" cxnId="{A59729EE-21A1-4E93-B13B-3D55ED9B6F0E}">
      <dgm:prSet/>
      <dgm:spPr/>
      <dgm:t>
        <a:bodyPr/>
        <a:lstStyle/>
        <a:p>
          <a:endParaRPr lang="en-US"/>
        </a:p>
      </dgm:t>
    </dgm:pt>
    <dgm:pt modelId="{72647740-CF86-45EB-9594-5338BAB6D052}">
      <dgm:prSet phldrT="[Text]" custT="1"/>
      <dgm:spPr>
        <a:solidFill>
          <a:srgbClr val="175980"/>
        </a:solidFill>
      </dgm:spPr>
      <dgm:t>
        <a:bodyPr/>
        <a:lstStyle/>
        <a:p>
          <a:r>
            <a:rPr lang="en-US" sz="3600" dirty="0"/>
            <a:t>3. Understand the Solution</a:t>
          </a:r>
        </a:p>
      </dgm:t>
    </dgm:pt>
    <dgm:pt modelId="{49BD5EAA-66D4-47C8-9EB4-12FAC6986C21}" type="parTrans" cxnId="{2EFD706C-A98B-4E69-82A6-E71829029A2E}">
      <dgm:prSet/>
      <dgm:spPr/>
      <dgm:t>
        <a:bodyPr/>
        <a:lstStyle/>
        <a:p>
          <a:endParaRPr lang="en-US"/>
        </a:p>
      </dgm:t>
    </dgm:pt>
    <dgm:pt modelId="{1C9AB176-9EF7-4B6D-AAD4-4C0D2546F927}" type="sibTrans" cxnId="{2EFD706C-A98B-4E69-82A6-E71829029A2E}">
      <dgm:prSet/>
      <dgm:spPr/>
      <dgm:t>
        <a:bodyPr/>
        <a:lstStyle/>
        <a:p>
          <a:endParaRPr lang="en-US"/>
        </a:p>
      </dgm:t>
    </dgm:pt>
    <dgm:pt modelId="{9D109A9F-9EBC-4056-97B1-AE4B630A8AF5}">
      <dgm:prSet phldrT="[Text]" custT="1"/>
      <dgm:spPr>
        <a:solidFill>
          <a:srgbClr val="175980"/>
        </a:solidFill>
      </dgm:spPr>
      <dgm:t>
        <a:bodyPr/>
        <a:lstStyle/>
        <a:p>
          <a:r>
            <a:rPr lang="en-US" sz="3600" dirty="0"/>
            <a:t>4. Measure the Value</a:t>
          </a:r>
          <a:endParaRPr lang="en-US" sz="3200" dirty="0"/>
        </a:p>
      </dgm:t>
    </dgm:pt>
    <dgm:pt modelId="{4D74705B-ED31-4E95-8C2E-C53CAF825D3C}" type="parTrans" cxnId="{3B13B019-52B6-4D46-895B-FAEDA26A7476}">
      <dgm:prSet/>
      <dgm:spPr/>
      <dgm:t>
        <a:bodyPr/>
        <a:lstStyle/>
        <a:p>
          <a:endParaRPr lang="en-US"/>
        </a:p>
      </dgm:t>
    </dgm:pt>
    <dgm:pt modelId="{FCE684B5-C958-4B8D-996E-BCF29FD39E62}" type="sibTrans" cxnId="{3B13B019-52B6-4D46-895B-FAEDA26A7476}">
      <dgm:prSet/>
      <dgm:spPr/>
      <dgm:t>
        <a:bodyPr/>
        <a:lstStyle/>
        <a:p>
          <a:endParaRPr lang="en-US"/>
        </a:p>
      </dgm:t>
    </dgm:pt>
    <dgm:pt modelId="{AB1C0248-4530-4E6A-8691-7A96EC2FBEA0}">
      <dgm:prSet custT="1"/>
      <dgm:spPr>
        <a:solidFill>
          <a:srgbClr val="E3CEA3">
            <a:alpha val="90000"/>
          </a:srgbClr>
        </a:solidFill>
      </dgm:spPr>
      <dgm:t>
        <a:bodyPr anchor="ctr"/>
        <a:lstStyle/>
        <a:p>
          <a:r>
            <a:rPr lang="en-US" sz="3200" dirty="0"/>
            <a:t>Why don’t you just send me a quote for what I requested?</a:t>
          </a:r>
        </a:p>
      </dgm:t>
    </dgm:pt>
    <dgm:pt modelId="{EE267E69-AFDB-460C-ACBD-A1B76D1BAC84}" type="parTrans" cxnId="{8757D2CB-DE13-4E7C-BFAD-CD6C3E4290C9}">
      <dgm:prSet/>
      <dgm:spPr/>
      <dgm:t>
        <a:bodyPr/>
        <a:lstStyle/>
        <a:p>
          <a:endParaRPr lang="en-US"/>
        </a:p>
      </dgm:t>
    </dgm:pt>
    <dgm:pt modelId="{BC088FE7-3058-481C-B18F-7208C3A88EF3}" type="sibTrans" cxnId="{8757D2CB-DE13-4E7C-BFAD-CD6C3E4290C9}">
      <dgm:prSet/>
      <dgm:spPr/>
      <dgm:t>
        <a:bodyPr/>
        <a:lstStyle/>
        <a:p>
          <a:endParaRPr lang="en-US"/>
        </a:p>
      </dgm:t>
    </dgm:pt>
    <dgm:pt modelId="{5D95F5EB-24E4-45EA-AB4F-6D72BA1FBB73}">
      <dgm:prSet custT="1"/>
      <dgm:spPr>
        <a:solidFill>
          <a:srgbClr val="E3CEA3">
            <a:alpha val="90000"/>
          </a:srgbClr>
        </a:solidFill>
      </dgm:spPr>
      <dgm:t>
        <a:bodyPr anchor="ctr"/>
        <a:lstStyle/>
        <a:p>
          <a:r>
            <a:rPr lang="en-US" sz="3200" dirty="0"/>
            <a:t>So what? That’s not a big deal. </a:t>
          </a:r>
        </a:p>
      </dgm:t>
    </dgm:pt>
    <dgm:pt modelId="{42B64739-14F0-43A8-A6A6-4F2D805A9860}" type="parTrans" cxnId="{9C339B48-6CA6-478F-80AA-20EE316682EA}">
      <dgm:prSet/>
      <dgm:spPr/>
      <dgm:t>
        <a:bodyPr/>
        <a:lstStyle/>
        <a:p>
          <a:endParaRPr lang="en-US"/>
        </a:p>
      </dgm:t>
    </dgm:pt>
    <dgm:pt modelId="{67DD3C5D-7881-4F08-AEFC-BAF8DE6C7D5E}" type="sibTrans" cxnId="{9C339B48-6CA6-478F-80AA-20EE316682EA}">
      <dgm:prSet/>
      <dgm:spPr/>
      <dgm:t>
        <a:bodyPr/>
        <a:lstStyle/>
        <a:p>
          <a:endParaRPr lang="en-US"/>
        </a:p>
      </dgm:t>
    </dgm:pt>
    <dgm:pt modelId="{D83F1287-696A-45E3-9725-F5392DFAAF46}">
      <dgm:prSet phldrT="[Text]" custT="1"/>
      <dgm:spPr>
        <a:solidFill>
          <a:srgbClr val="175980"/>
        </a:solidFill>
      </dgm:spPr>
      <dgm:t>
        <a:bodyPr anchor="ctr"/>
        <a:lstStyle/>
        <a:p>
          <a:r>
            <a:rPr lang="en-US" sz="3200" dirty="0"/>
            <a:t>How are you going to fix it?</a:t>
          </a:r>
        </a:p>
      </dgm:t>
    </dgm:pt>
    <dgm:pt modelId="{E2C35CD5-EB9A-44A8-A642-F2D59219DD72}" type="parTrans" cxnId="{A67AD855-D05B-448A-A560-F05CADA34AAD}">
      <dgm:prSet/>
      <dgm:spPr/>
      <dgm:t>
        <a:bodyPr/>
        <a:lstStyle/>
        <a:p>
          <a:endParaRPr lang="en-US"/>
        </a:p>
      </dgm:t>
    </dgm:pt>
    <dgm:pt modelId="{6DDFFAB1-1CF0-406D-A454-A769BF5531A5}" type="sibTrans" cxnId="{A67AD855-D05B-448A-A560-F05CADA34AAD}">
      <dgm:prSet/>
      <dgm:spPr/>
      <dgm:t>
        <a:bodyPr/>
        <a:lstStyle/>
        <a:p>
          <a:endParaRPr lang="en-US"/>
        </a:p>
      </dgm:t>
    </dgm:pt>
    <dgm:pt modelId="{B3766A5E-398A-47C6-995A-A08C38497F3F}">
      <dgm:prSet phldrT="[Text]" custT="1"/>
      <dgm:spPr>
        <a:solidFill>
          <a:srgbClr val="175980"/>
        </a:solidFill>
      </dgm:spPr>
      <dgm:t>
        <a:bodyPr anchor="ctr"/>
        <a:lstStyle/>
        <a:p>
          <a:endParaRPr lang="en-US" sz="3200" dirty="0"/>
        </a:p>
      </dgm:t>
    </dgm:pt>
    <dgm:pt modelId="{EB7907FB-3DD6-4741-B63C-1EF1B94D65F5}" type="parTrans" cxnId="{5D5A551E-DEF6-40A0-9786-4E5A7E1EB5EC}">
      <dgm:prSet/>
      <dgm:spPr/>
      <dgm:t>
        <a:bodyPr/>
        <a:lstStyle/>
        <a:p>
          <a:endParaRPr lang="en-US"/>
        </a:p>
      </dgm:t>
    </dgm:pt>
    <dgm:pt modelId="{618B7A94-90C0-40FD-B074-056BB1EFD731}" type="sibTrans" cxnId="{5D5A551E-DEF6-40A0-9786-4E5A7E1EB5EC}">
      <dgm:prSet/>
      <dgm:spPr/>
      <dgm:t>
        <a:bodyPr/>
        <a:lstStyle/>
        <a:p>
          <a:endParaRPr lang="en-US"/>
        </a:p>
      </dgm:t>
    </dgm:pt>
    <dgm:pt modelId="{90E307A3-4832-4784-BAC8-86C023A47E50}" type="pres">
      <dgm:prSet presAssocID="{D67DEFD4-7108-46C8-AFE3-C5562FDCF200}" presName="Name0" presStyleCnt="0">
        <dgm:presLayoutVars>
          <dgm:dir/>
          <dgm:animLvl val="lvl"/>
          <dgm:resizeHandles/>
        </dgm:presLayoutVars>
      </dgm:prSet>
      <dgm:spPr/>
    </dgm:pt>
    <dgm:pt modelId="{9B8BE44A-2C35-47A7-8907-B8809409E936}" type="pres">
      <dgm:prSet presAssocID="{3ADAE3AD-FDAE-4E70-8EB4-FCE0FC01A2A3}" presName="linNode" presStyleCnt="0"/>
      <dgm:spPr/>
    </dgm:pt>
    <dgm:pt modelId="{274AFD6D-DA42-4933-8480-8D066E6D0282}" type="pres">
      <dgm:prSet presAssocID="{3ADAE3AD-FDAE-4E70-8EB4-FCE0FC01A2A3}" presName="parentShp" presStyleLbl="node1" presStyleIdx="0" presStyleCnt="4">
        <dgm:presLayoutVars>
          <dgm:bulletEnabled val="1"/>
        </dgm:presLayoutVars>
      </dgm:prSet>
      <dgm:spPr/>
    </dgm:pt>
    <dgm:pt modelId="{875EDC47-15F7-4103-83B1-F1E6CF989DFF}" type="pres">
      <dgm:prSet presAssocID="{3ADAE3AD-FDAE-4E70-8EB4-FCE0FC01A2A3}" presName="childShp" presStyleLbl="bgAccFollowNode1" presStyleIdx="0" presStyleCnt="4">
        <dgm:presLayoutVars>
          <dgm:bulletEnabled val="1"/>
        </dgm:presLayoutVars>
      </dgm:prSet>
      <dgm:spPr/>
    </dgm:pt>
    <dgm:pt modelId="{1E01D556-A8FF-4012-AC32-7EAF66DCF723}" type="pres">
      <dgm:prSet presAssocID="{21F4658B-1EAB-46F4-A170-74C9E92EEFBA}" presName="spacing" presStyleCnt="0"/>
      <dgm:spPr/>
    </dgm:pt>
    <dgm:pt modelId="{C0F46309-D2F2-4689-BFF5-BA197D3CB9AF}" type="pres">
      <dgm:prSet presAssocID="{A601F71A-2E16-4961-9C24-96C52E1381E9}" presName="linNode" presStyleCnt="0"/>
      <dgm:spPr/>
    </dgm:pt>
    <dgm:pt modelId="{CA2BE7ED-ADA4-42CC-BB7B-6B81BB2EEDEE}" type="pres">
      <dgm:prSet presAssocID="{A601F71A-2E16-4961-9C24-96C52E1381E9}" presName="parentShp" presStyleLbl="node1" presStyleIdx="1" presStyleCnt="4">
        <dgm:presLayoutVars>
          <dgm:bulletEnabled val="1"/>
        </dgm:presLayoutVars>
      </dgm:prSet>
      <dgm:spPr/>
    </dgm:pt>
    <dgm:pt modelId="{A38AECD8-803F-424A-A76D-BA2978273AE8}" type="pres">
      <dgm:prSet presAssocID="{A601F71A-2E16-4961-9C24-96C52E1381E9}" presName="childShp" presStyleLbl="bgAccFollowNode1" presStyleIdx="1" presStyleCnt="4">
        <dgm:presLayoutVars>
          <dgm:bulletEnabled val="1"/>
        </dgm:presLayoutVars>
      </dgm:prSet>
      <dgm:spPr/>
    </dgm:pt>
    <dgm:pt modelId="{76623660-CDC1-40E3-BC96-17D92E802787}" type="pres">
      <dgm:prSet presAssocID="{63AD4044-913D-4210-92A7-70622B8125B3}" presName="spacing" presStyleCnt="0"/>
      <dgm:spPr/>
    </dgm:pt>
    <dgm:pt modelId="{7E7E1B4A-D0DC-46E4-9DB1-16265A626CE9}" type="pres">
      <dgm:prSet presAssocID="{72647740-CF86-45EB-9594-5338BAB6D052}" presName="linNode" presStyleCnt="0"/>
      <dgm:spPr/>
    </dgm:pt>
    <dgm:pt modelId="{8BD19759-1D19-4B0C-B89C-2C486A893AD4}" type="pres">
      <dgm:prSet presAssocID="{72647740-CF86-45EB-9594-5338BAB6D052}" presName="parentShp" presStyleLbl="node1" presStyleIdx="2" presStyleCnt="4">
        <dgm:presLayoutVars>
          <dgm:bulletEnabled val="1"/>
        </dgm:presLayoutVars>
      </dgm:prSet>
      <dgm:spPr/>
    </dgm:pt>
    <dgm:pt modelId="{ACADF2C7-7072-4C1C-B5D1-E3E1D3DB5C01}" type="pres">
      <dgm:prSet presAssocID="{72647740-CF86-45EB-9594-5338BAB6D052}" presName="childShp" presStyleLbl="bgAccFollowNode1" presStyleIdx="2" presStyleCnt="4">
        <dgm:presLayoutVars>
          <dgm:bulletEnabled val="1"/>
        </dgm:presLayoutVars>
      </dgm:prSet>
      <dgm:spPr>
        <a:solidFill>
          <a:srgbClr val="E3CEA3">
            <a:alpha val="90000"/>
          </a:srgbClr>
        </a:solidFill>
      </dgm:spPr>
    </dgm:pt>
    <dgm:pt modelId="{9A5E559A-C8A3-4F61-86CB-E0F09471EDAC}" type="pres">
      <dgm:prSet presAssocID="{1C9AB176-9EF7-4B6D-AAD4-4C0D2546F927}" presName="spacing" presStyleCnt="0"/>
      <dgm:spPr/>
    </dgm:pt>
    <dgm:pt modelId="{34FD4D65-E02B-4D7F-8CC9-A7DDC9314434}" type="pres">
      <dgm:prSet presAssocID="{9D109A9F-9EBC-4056-97B1-AE4B630A8AF5}" presName="linNode" presStyleCnt="0"/>
      <dgm:spPr/>
    </dgm:pt>
    <dgm:pt modelId="{19612FB4-40D6-42E4-8810-B0027E98A844}" type="pres">
      <dgm:prSet presAssocID="{9D109A9F-9EBC-4056-97B1-AE4B630A8AF5}" presName="parentShp" presStyleLbl="node1" presStyleIdx="3" presStyleCnt="4">
        <dgm:presLayoutVars>
          <dgm:bulletEnabled val="1"/>
        </dgm:presLayoutVars>
      </dgm:prSet>
      <dgm:spPr/>
    </dgm:pt>
    <dgm:pt modelId="{F928C4CD-F8A5-45D4-8F94-7F1FB807CBB9}" type="pres">
      <dgm:prSet presAssocID="{9D109A9F-9EBC-4056-97B1-AE4B630A8AF5}" presName="childShp" presStyleLbl="bgAccFollowNode1" presStyleIdx="3" presStyleCnt="4">
        <dgm:presLayoutVars>
          <dgm:bulletEnabled val="1"/>
        </dgm:presLayoutVars>
      </dgm:prSet>
      <dgm:spPr>
        <a:solidFill>
          <a:srgbClr val="E3CEA3">
            <a:alpha val="90000"/>
          </a:srgbClr>
        </a:solidFill>
      </dgm:spPr>
    </dgm:pt>
  </dgm:ptLst>
  <dgm:cxnLst>
    <dgm:cxn modelId="{56F72C02-C549-4472-9522-3B1F78FFB497}" type="presOf" srcId="{D83F1287-696A-45E3-9725-F5392DFAAF46}" destId="{ACADF2C7-7072-4C1C-B5D1-E3E1D3DB5C01}" srcOrd="0" destOrd="0" presId="urn:microsoft.com/office/officeart/2005/8/layout/vList6"/>
    <dgm:cxn modelId="{3B13B019-52B6-4D46-895B-FAEDA26A7476}" srcId="{D67DEFD4-7108-46C8-AFE3-C5562FDCF200}" destId="{9D109A9F-9EBC-4056-97B1-AE4B630A8AF5}" srcOrd="3" destOrd="0" parTransId="{4D74705B-ED31-4E95-8C2E-C53CAF825D3C}" sibTransId="{FCE684B5-C958-4B8D-996E-BCF29FD39E62}"/>
    <dgm:cxn modelId="{B20D511B-92C7-464A-B3C9-D23550E4A07E}" type="presOf" srcId="{A601F71A-2E16-4961-9C24-96C52E1381E9}" destId="{CA2BE7ED-ADA4-42CC-BB7B-6B81BB2EEDEE}" srcOrd="0" destOrd="0" presId="urn:microsoft.com/office/officeart/2005/8/layout/vList6"/>
    <dgm:cxn modelId="{5D5A551E-DEF6-40A0-9786-4E5A7E1EB5EC}" srcId="{9D109A9F-9EBC-4056-97B1-AE4B630A8AF5}" destId="{B3766A5E-398A-47C6-995A-A08C38497F3F}" srcOrd="0" destOrd="0" parTransId="{EB7907FB-3DD6-4741-B63C-1EF1B94D65F5}" sibTransId="{618B7A94-90C0-40FD-B074-056BB1EFD731}"/>
    <dgm:cxn modelId="{9C339B48-6CA6-478F-80AA-20EE316682EA}" srcId="{A601F71A-2E16-4961-9C24-96C52E1381E9}" destId="{5D95F5EB-24E4-45EA-AB4F-6D72BA1FBB73}" srcOrd="0" destOrd="0" parTransId="{42B64739-14F0-43A8-A6A6-4F2D805A9860}" sibTransId="{67DD3C5D-7881-4F08-AEFC-BAF8DE6C7D5E}"/>
    <dgm:cxn modelId="{2EFD706C-A98B-4E69-82A6-E71829029A2E}" srcId="{D67DEFD4-7108-46C8-AFE3-C5562FDCF200}" destId="{72647740-CF86-45EB-9594-5338BAB6D052}" srcOrd="2" destOrd="0" parTransId="{49BD5EAA-66D4-47C8-9EB4-12FAC6986C21}" sibTransId="{1C9AB176-9EF7-4B6D-AAD4-4C0D2546F927}"/>
    <dgm:cxn modelId="{7E8A086E-6274-44D9-9EBE-649C28028528}" type="presOf" srcId="{3ADAE3AD-FDAE-4E70-8EB4-FCE0FC01A2A3}" destId="{274AFD6D-DA42-4933-8480-8D066E6D0282}" srcOrd="0" destOrd="0" presId="urn:microsoft.com/office/officeart/2005/8/layout/vList6"/>
    <dgm:cxn modelId="{91DBBB71-AC2F-4FFC-ACA7-F886D3B1AC8B}" type="presOf" srcId="{9D109A9F-9EBC-4056-97B1-AE4B630A8AF5}" destId="{19612FB4-40D6-42E4-8810-B0027E98A844}" srcOrd="0" destOrd="0" presId="urn:microsoft.com/office/officeart/2005/8/layout/vList6"/>
    <dgm:cxn modelId="{A67AD855-D05B-448A-A560-F05CADA34AAD}" srcId="{72647740-CF86-45EB-9594-5338BAB6D052}" destId="{D83F1287-696A-45E3-9725-F5392DFAAF46}" srcOrd="0" destOrd="0" parTransId="{E2C35CD5-EB9A-44A8-A642-F2D59219DD72}" sibTransId="{6DDFFAB1-1CF0-406D-A454-A769BF5531A5}"/>
    <dgm:cxn modelId="{903C3E7D-44D1-4148-8616-98A8CE942515}" type="presOf" srcId="{D67DEFD4-7108-46C8-AFE3-C5562FDCF200}" destId="{90E307A3-4832-4784-BAC8-86C023A47E50}" srcOrd="0" destOrd="0" presId="urn:microsoft.com/office/officeart/2005/8/layout/vList6"/>
    <dgm:cxn modelId="{ACC09296-B69A-410B-A0C1-A2B477677BE4}" type="presOf" srcId="{AB1C0248-4530-4E6A-8691-7A96EC2FBEA0}" destId="{875EDC47-15F7-4103-83B1-F1E6CF989DFF}" srcOrd="0" destOrd="0" presId="urn:microsoft.com/office/officeart/2005/8/layout/vList6"/>
    <dgm:cxn modelId="{A85CE19A-52B6-4E50-8DA1-755F4B635EA3}" srcId="{D67DEFD4-7108-46C8-AFE3-C5562FDCF200}" destId="{3ADAE3AD-FDAE-4E70-8EB4-FCE0FC01A2A3}" srcOrd="0" destOrd="0" parTransId="{C5365A8A-847F-496A-8EFF-480B490E6283}" sibTransId="{21F4658B-1EAB-46F4-A170-74C9E92EEFBA}"/>
    <dgm:cxn modelId="{2F7916C0-47AD-48BA-8EE5-68788B89EAE7}" type="presOf" srcId="{B3766A5E-398A-47C6-995A-A08C38497F3F}" destId="{F928C4CD-F8A5-45D4-8F94-7F1FB807CBB9}" srcOrd="0" destOrd="0" presId="urn:microsoft.com/office/officeart/2005/8/layout/vList6"/>
    <dgm:cxn modelId="{8757D2CB-DE13-4E7C-BFAD-CD6C3E4290C9}" srcId="{3ADAE3AD-FDAE-4E70-8EB4-FCE0FC01A2A3}" destId="{AB1C0248-4530-4E6A-8691-7A96EC2FBEA0}" srcOrd="0" destOrd="0" parTransId="{EE267E69-AFDB-460C-ACBD-A1B76D1BAC84}" sibTransId="{BC088FE7-3058-481C-B18F-7208C3A88EF3}"/>
    <dgm:cxn modelId="{1E645AE6-A8B1-4A0C-8727-F41BAE9F0745}" type="presOf" srcId="{5D95F5EB-24E4-45EA-AB4F-6D72BA1FBB73}" destId="{A38AECD8-803F-424A-A76D-BA2978273AE8}" srcOrd="0" destOrd="0" presId="urn:microsoft.com/office/officeart/2005/8/layout/vList6"/>
    <dgm:cxn modelId="{A59729EE-21A1-4E93-B13B-3D55ED9B6F0E}" srcId="{D67DEFD4-7108-46C8-AFE3-C5562FDCF200}" destId="{A601F71A-2E16-4961-9C24-96C52E1381E9}" srcOrd="1" destOrd="0" parTransId="{AE258AF9-BDA4-43E3-8D83-B74C25EE36EA}" sibTransId="{63AD4044-913D-4210-92A7-70622B8125B3}"/>
    <dgm:cxn modelId="{F324BBF1-182B-4155-B336-5FC5F2618B5D}" type="presOf" srcId="{72647740-CF86-45EB-9594-5338BAB6D052}" destId="{8BD19759-1D19-4B0C-B89C-2C486A893AD4}" srcOrd="0" destOrd="0" presId="urn:microsoft.com/office/officeart/2005/8/layout/vList6"/>
    <dgm:cxn modelId="{7F626040-4766-47CF-AE6E-744D5801F0C8}" type="presParOf" srcId="{90E307A3-4832-4784-BAC8-86C023A47E50}" destId="{9B8BE44A-2C35-47A7-8907-B8809409E936}" srcOrd="0" destOrd="0" presId="urn:microsoft.com/office/officeart/2005/8/layout/vList6"/>
    <dgm:cxn modelId="{44DBDDDF-76C7-4DC2-814D-27EA824F152F}" type="presParOf" srcId="{9B8BE44A-2C35-47A7-8907-B8809409E936}" destId="{274AFD6D-DA42-4933-8480-8D066E6D0282}" srcOrd="0" destOrd="0" presId="urn:microsoft.com/office/officeart/2005/8/layout/vList6"/>
    <dgm:cxn modelId="{1DAB8DF9-603E-4D73-B7F3-776B8A9DE83A}" type="presParOf" srcId="{9B8BE44A-2C35-47A7-8907-B8809409E936}" destId="{875EDC47-15F7-4103-83B1-F1E6CF989DFF}" srcOrd="1" destOrd="0" presId="urn:microsoft.com/office/officeart/2005/8/layout/vList6"/>
    <dgm:cxn modelId="{0A8159C7-AC53-4D29-9D2E-6A2D2F0C6180}" type="presParOf" srcId="{90E307A3-4832-4784-BAC8-86C023A47E50}" destId="{1E01D556-A8FF-4012-AC32-7EAF66DCF723}" srcOrd="1" destOrd="0" presId="urn:microsoft.com/office/officeart/2005/8/layout/vList6"/>
    <dgm:cxn modelId="{79166F24-0E19-46B3-BA3D-6FD35E293D15}" type="presParOf" srcId="{90E307A3-4832-4784-BAC8-86C023A47E50}" destId="{C0F46309-D2F2-4689-BFF5-BA197D3CB9AF}" srcOrd="2" destOrd="0" presId="urn:microsoft.com/office/officeart/2005/8/layout/vList6"/>
    <dgm:cxn modelId="{54F271CD-1AEA-4E3B-9BB2-BFADC7C8CF4A}" type="presParOf" srcId="{C0F46309-D2F2-4689-BFF5-BA197D3CB9AF}" destId="{CA2BE7ED-ADA4-42CC-BB7B-6B81BB2EEDEE}" srcOrd="0" destOrd="0" presId="urn:microsoft.com/office/officeart/2005/8/layout/vList6"/>
    <dgm:cxn modelId="{F46B254C-D15D-4E35-B81A-C71DB9FE7BA3}" type="presParOf" srcId="{C0F46309-D2F2-4689-BFF5-BA197D3CB9AF}" destId="{A38AECD8-803F-424A-A76D-BA2978273AE8}" srcOrd="1" destOrd="0" presId="urn:microsoft.com/office/officeart/2005/8/layout/vList6"/>
    <dgm:cxn modelId="{DA02DC3C-5C98-42DC-8CE0-B49A7A6AEC1E}" type="presParOf" srcId="{90E307A3-4832-4784-BAC8-86C023A47E50}" destId="{76623660-CDC1-40E3-BC96-17D92E802787}" srcOrd="3" destOrd="0" presId="urn:microsoft.com/office/officeart/2005/8/layout/vList6"/>
    <dgm:cxn modelId="{45275B6B-C210-48DA-9ED0-F9C100BC2F23}" type="presParOf" srcId="{90E307A3-4832-4784-BAC8-86C023A47E50}" destId="{7E7E1B4A-D0DC-46E4-9DB1-16265A626CE9}" srcOrd="4" destOrd="0" presId="urn:microsoft.com/office/officeart/2005/8/layout/vList6"/>
    <dgm:cxn modelId="{151C8029-678B-495E-8FB4-1E142D621C83}" type="presParOf" srcId="{7E7E1B4A-D0DC-46E4-9DB1-16265A626CE9}" destId="{8BD19759-1D19-4B0C-B89C-2C486A893AD4}" srcOrd="0" destOrd="0" presId="urn:microsoft.com/office/officeart/2005/8/layout/vList6"/>
    <dgm:cxn modelId="{3BF46F5F-0BB1-499B-9C77-4409A1506D4C}" type="presParOf" srcId="{7E7E1B4A-D0DC-46E4-9DB1-16265A626CE9}" destId="{ACADF2C7-7072-4C1C-B5D1-E3E1D3DB5C01}" srcOrd="1" destOrd="0" presId="urn:microsoft.com/office/officeart/2005/8/layout/vList6"/>
    <dgm:cxn modelId="{244B5BFB-F7EC-4C43-AEC0-2970FB37C716}" type="presParOf" srcId="{90E307A3-4832-4784-BAC8-86C023A47E50}" destId="{9A5E559A-C8A3-4F61-86CB-E0F09471EDAC}" srcOrd="5" destOrd="0" presId="urn:microsoft.com/office/officeart/2005/8/layout/vList6"/>
    <dgm:cxn modelId="{DF1534F2-576D-457B-8FA8-9E22DD36352F}" type="presParOf" srcId="{90E307A3-4832-4784-BAC8-86C023A47E50}" destId="{34FD4D65-E02B-4D7F-8CC9-A7DDC9314434}" srcOrd="6" destOrd="0" presId="urn:microsoft.com/office/officeart/2005/8/layout/vList6"/>
    <dgm:cxn modelId="{7EC56EC3-6717-41A1-9152-144C483BA624}" type="presParOf" srcId="{34FD4D65-E02B-4D7F-8CC9-A7DDC9314434}" destId="{19612FB4-40D6-42E4-8810-B0027E98A844}" srcOrd="0" destOrd="0" presId="urn:microsoft.com/office/officeart/2005/8/layout/vList6"/>
    <dgm:cxn modelId="{ED54DC75-51CB-4E9E-8F71-52FE54225B86}" type="presParOf" srcId="{34FD4D65-E02B-4D7F-8CC9-A7DDC9314434}" destId="{F928C4CD-F8A5-45D4-8F94-7F1FB807CBB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784BC0-B598-47F3-B38A-4C25E154F559}">
      <dsp:nvSpPr>
        <dsp:cNvPr id="0" name=""/>
        <dsp:cNvSpPr/>
      </dsp:nvSpPr>
      <dsp:spPr>
        <a:xfrm>
          <a:off x="5734" y="2758353"/>
          <a:ext cx="2698852" cy="1041756"/>
        </a:xfrm>
        <a:prstGeom prst="chevron">
          <a:avLst>
            <a:gd name="adj" fmla="val 4000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993F2B-54BF-44BB-ACBB-D0D1EAB0CB1D}">
      <dsp:nvSpPr>
        <dsp:cNvPr id="0" name=""/>
        <dsp:cNvSpPr/>
      </dsp:nvSpPr>
      <dsp:spPr>
        <a:xfrm>
          <a:off x="725428" y="3018792"/>
          <a:ext cx="2279030" cy="1041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755940" y="3049304"/>
        <a:ext cx="2218006" cy="980732"/>
      </dsp:txXfrm>
    </dsp:sp>
    <dsp:sp modelId="{16EDA81D-8315-402D-A7C3-26125CDAF1E1}">
      <dsp:nvSpPr>
        <dsp:cNvPr id="0" name=""/>
        <dsp:cNvSpPr/>
      </dsp:nvSpPr>
      <dsp:spPr>
        <a:xfrm>
          <a:off x="3088423" y="2758353"/>
          <a:ext cx="2698852" cy="1041756"/>
        </a:xfrm>
        <a:prstGeom prst="chevron">
          <a:avLst>
            <a:gd name="adj" fmla="val 4000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0E419-4AB7-4299-9C6A-E1B95C2FA3B7}">
      <dsp:nvSpPr>
        <dsp:cNvPr id="0" name=""/>
        <dsp:cNvSpPr/>
      </dsp:nvSpPr>
      <dsp:spPr>
        <a:xfrm>
          <a:off x="3808117" y="3018792"/>
          <a:ext cx="2279030" cy="1041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3838629" y="3049304"/>
        <a:ext cx="2218006" cy="980732"/>
      </dsp:txXfrm>
    </dsp:sp>
    <dsp:sp modelId="{DF2AC21B-0B48-447E-A461-C52EA3048984}">
      <dsp:nvSpPr>
        <dsp:cNvPr id="0" name=""/>
        <dsp:cNvSpPr/>
      </dsp:nvSpPr>
      <dsp:spPr>
        <a:xfrm>
          <a:off x="6171112" y="2758353"/>
          <a:ext cx="2698852" cy="1041756"/>
        </a:xfrm>
        <a:prstGeom prst="chevron">
          <a:avLst>
            <a:gd name="adj" fmla="val 4000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0B158B-186C-45A1-853E-F63F57689849}">
      <dsp:nvSpPr>
        <dsp:cNvPr id="0" name=""/>
        <dsp:cNvSpPr/>
      </dsp:nvSpPr>
      <dsp:spPr>
        <a:xfrm>
          <a:off x="6890806" y="3018792"/>
          <a:ext cx="2279030" cy="1041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6921318" y="3049304"/>
        <a:ext cx="2218006" cy="980732"/>
      </dsp:txXfrm>
    </dsp:sp>
    <dsp:sp modelId="{156BE9EF-FEC5-49AF-A2C6-82C69BC86BD7}">
      <dsp:nvSpPr>
        <dsp:cNvPr id="0" name=""/>
        <dsp:cNvSpPr/>
      </dsp:nvSpPr>
      <dsp:spPr>
        <a:xfrm>
          <a:off x="9253801" y="2758353"/>
          <a:ext cx="2698852" cy="1041756"/>
        </a:xfrm>
        <a:prstGeom prst="chevron">
          <a:avLst>
            <a:gd name="adj" fmla="val 4000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D531EB-A688-4E83-A644-AA9C1D58494B}">
      <dsp:nvSpPr>
        <dsp:cNvPr id="0" name=""/>
        <dsp:cNvSpPr/>
      </dsp:nvSpPr>
      <dsp:spPr>
        <a:xfrm>
          <a:off x="9973495" y="3018792"/>
          <a:ext cx="2279030" cy="1041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 dirty="0"/>
        </a:p>
      </dsp:txBody>
      <dsp:txXfrm>
        <a:off x="10004007" y="3049304"/>
        <a:ext cx="2218006" cy="98073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5EDC47-15F7-4103-83B1-F1E6CF989DFF}">
      <dsp:nvSpPr>
        <dsp:cNvPr id="0" name=""/>
        <dsp:cNvSpPr/>
      </dsp:nvSpPr>
      <dsp:spPr>
        <a:xfrm>
          <a:off x="4903303" y="1997"/>
          <a:ext cx="7354956" cy="1584862"/>
        </a:xfrm>
        <a:prstGeom prst="rightArrow">
          <a:avLst>
            <a:gd name="adj1" fmla="val 75000"/>
            <a:gd name="adj2" fmla="val 5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Why don’t you just send me a quote for what I requested?</a:t>
          </a:r>
        </a:p>
      </dsp:txBody>
      <dsp:txXfrm>
        <a:off x="4903303" y="200105"/>
        <a:ext cx="6760633" cy="1188646"/>
      </dsp:txXfrm>
    </dsp:sp>
    <dsp:sp modelId="{274AFD6D-DA42-4933-8480-8D066E6D0282}">
      <dsp:nvSpPr>
        <dsp:cNvPr id="0" name=""/>
        <dsp:cNvSpPr/>
      </dsp:nvSpPr>
      <dsp:spPr>
        <a:xfrm>
          <a:off x="0" y="1997"/>
          <a:ext cx="4903304" cy="1584862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1. Identify  Problem</a:t>
          </a:r>
        </a:p>
      </dsp:txBody>
      <dsp:txXfrm>
        <a:off x="77367" y="79364"/>
        <a:ext cx="4748570" cy="1430128"/>
      </dsp:txXfrm>
    </dsp:sp>
    <dsp:sp modelId="{A38AECD8-803F-424A-A76D-BA2978273AE8}">
      <dsp:nvSpPr>
        <dsp:cNvPr id="0" name=""/>
        <dsp:cNvSpPr/>
      </dsp:nvSpPr>
      <dsp:spPr>
        <a:xfrm>
          <a:off x="4903303" y="1745346"/>
          <a:ext cx="7354956" cy="1584862"/>
        </a:xfrm>
        <a:prstGeom prst="rightArrow">
          <a:avLst>
            <a:gd name="adj1" fmla="val 75000"/>
            <a:gd name="adj2" fmla="val 5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So what? That’s not a big deal. </a:t>
          </a:r>
        </a:p>
      </dsp:txBody>
      <dsp:txXfrm>
        <a:off x="4903303" y="1943454"/>
        <a:ext cx="6760633" cy="1188646"/>
      </dsp:txXfrm>
    </dsp:sp>
    <dsp:sp modelId="{CA2BE7ED-ADA4-42CC-BB7B-6B81BB2EEDEE}">
      <dsp:nvSpPr>
        <dsp:cNvPr id="0" name=""/>
        <dsp:cNvSpPr/>
      </dsp:nvSpPr>
      <dsp:spPr>
        <a:xfrm>
          <a:off x="0" y="1745346"/>
          <a:ext cx="4903304" cy="1584862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2. Feel the Pain</a:t>
          </a:r>
        </a:p>
      </dsp:txBody>
      <dsp:txXfrm>
        <a:off x="77367" y="1822713"/>
        <a:ext cx="4748570" cy="1430128"/>
      </dsp:txXfrm>
    </dsp:sp>
    <dsp:sp modelId="{ACADF2C7-7072-4C1C-B5D1-E3E1D3DB5C01}">
      <dsp:nvSpPr>
        <dsp:cNvPr id="0" name=""/>
        <dsp:cNvSpPr/>
      </dsp:nvSpPr>
      <dsp:spPr>
        <a:xfrm>
          <a:off x="4903303" y="3488694"/>
          <a:ext cx="7354956" cy="1584862"/>
        </a:xfrm>
        <a:prstGeom prst="rightArrow">
          <a:avLst>
            <a:gd name="adj1" fmla="val 75000"/>
            <a:gd name="adj2" fmla="val 5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How are you going to fix it?</a:t>
          </a:r>
        </a:p>
      </dsp:txBody>
      <dsp:txXfrm>
        <a:off x="4903303" y="3686802"/>
        <a:ext cx="6760633" cy="1188646"/>
      </dsp:txXfrm>
    </dsp:sp>
    <dsp:sp modelId="{8BD19759-1D19-4B0C-B89C-2C486A893AD4}">
      <dsp:nvSpPr>
        <dsp:cNvPr id="0" name=""/>
        <dsp:cNvSpPr/>
      </dsp:nvSpPr>
      <dsp:spPr>
        <a:xfrm>
          <a:off x="0" y="3488694"/>
          <a:ext cx="4903304" cy="1584862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3. Understand the Solution</a:t>
          </a:r>
        </a:p>
      </dsp:txBody>
      <dsp:txXfrm>
        <a:off x="77367" y="3566061"/>
        <a:ext cx="4748570" cy="1430128"/>
      </dsp:txXfrm>
    </dsp:sp>
    <dsp:sp modelId="{F928C4CD-F8A5-45D4-8F94-7F1FB807CBB9}">
      <dsp:nvSpPr>
        <dsp:cNvPr id="0" name=""/>
        <dsp:cNvSpPr/>
      </dsp:nvSpPr>
      <dsp:spPr>
        <a:xfrm>
          <a:off x="4903303" y="5232043"/>
          <a:ext cx="7354956" cy="1584862"/>
        </a:xfrm>
        <a:prstGeom prst="rightArrow">
          <a:avLst>
            <a:gd name="adj1" fmla="val 75000"/>
            <a:gd name="adj2" fmla="val 5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How can I justify this to others? I want it badly, but is it really worth it? </a:t>
          </a:r>
        </a:p>
      </dsp:txBody>
      <dsp:txXfrm>
        <a:off x="4903303" y="5430151"/>
        <a:ext cx="6760633" cy="1188646"/>
      </dsp:txXfrm>
    </dsp:sp>
    <dsp:sp modelId="{19612FB4-40D6-42E4-8810-B0027E98A844}">
      <dsp:nvSpPr>
        <dsp:cNvPr id="0" name=""/>
        <dsp:cNvSpPr/>
      </dsp:nvSpPr>
      <dsp:spPr>
        <a:xfrm>
          <a:off x="0" y="5232043"/>
          <a:ext cx="4903304" cy="1584862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4. Measure the Value</a:t>
          </a:r>
          <a:endParaRPr lang="en-US" sz="3200" kern="1200" dirty="0"/>
        </a:p>
      </dsp:txBody>
      <dsp:txXfrm>
        <a:off x="77367" y="5309410"/>
        <a:ext cx="4748570" cy="143012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5EDC47-15F7-4103-83B1-F1E6CF989DFF}">
      <dsp:nvSpPr>
        <dsp:cNvPr id="0" name=""/>
        <dsp:cNvSpPr/>
      </dsp:nvSpPr>
      <dsp:spPr>
        <a:xfrm>
          <a:off x="4903303" y="1997"/>
          <a:ext cx="7354956" cy="1584862"/>
        </a:xfrm>
        <a:prstGeom prst="rightArrow">
          <a:avLst>
            <a:gd name="adj1" fmla="val 75000"/>
            <a:gd name="adj2" fmla="val 5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4AFD6D-DA42-4933-8480-8D066E6D0282}">
      <dsp:nvSpPr>
        <dsp:cNvPr id="0" name=""/>
        <dsp:cNvSpPr/>
      </dsp:nvSpPr>
      <dsp:spPr>
        <a:xfrm>
          <a:off x="0" y="1997"/>
          <a:ext cx="4903304" cy="1584862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77367" y="79364"/>
        <a:ext cx="4748570" cy="1430128"/>
      </dsp:txXfrm>
    </dsp:sp>
    <dsp:sp modelId="{A38AECD8-803F-424A-A76D-BA2978273AE8}">
      <dsp:nvSpPr>
        <dsp:cNvPr id="0" name=""/>
        <dsp:cNvSpPr/>
      </dsp:nvSpPr>
      <dsp:spPr>
        <a:xfrm>
          <a:off x="4903303" y="1745346"/>
          <a:ext cx="7354956" cy="1584862"/>
        </a:xfrm>
        <a:prstGeom prst="rightArrow">
          <a:avLst>
            <a:gd name="adj1" fmla="val 75000"/>
            <a:gd name="adj2" fmla="val 5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2BE7ED-ADA4-42CC-BB7B-6B81BB2EEDEE}">
      <dsp:nvSpPr>
        <dsp:cNvPr id="0" name=""/>
        <dsp:cNvSpPr/>
      </dsp:nvSpPr>
      <dsp:spPr>
        <a:xfrm>
          <a:off x="0" y="1745346"/>
          <a:ext cx="4903304" cy="1584862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77367" y="1822713"/>
        <a:ext cx="4748570" cy="1430128"/>
      </dsp:txXfrm>
    </dsp:sp>
    <dsp:sp modelId="{ACADF2C7-7072-4C1C-B5D1-E3E1D3DB5C01}">
      <dsp:nvSpPr>
        <dsp:cNvPr id="0" name=""/>
        <dsp:cNvSpPr/>
      </dsp:nvSpPr>
      <dsp:spPr>
        <a:xfrm>
          <a:off x="4903303" y="3488694"/>
          <a:ext cx="7354956" cy="1584862"/>
        </a:xfrm>
        <a:prstGeom prst="rightArrow">
          <a:avLst>
            <a:gd name="adj1" fmla="val 75000"/>
            <a:gd name="adj2" fmla="val 5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200" kern="1200" dirty="0"/>
        </a:p>
      </dsp:txBody>
      <dsp:txXfrm>
        <a:off x="4903303" y="3686802"/>
        <a:ext cx="6760633" cy="1188646"/>
      </dsp:txXfrm>
    </dsp:sp>
    <dsp:sp modelId="{8BD19759-1D19-4B0C-B89C-2C486A893AD4}">
      <dsp:nvSpPr>
        <dsp:cNvPr id="0" name=""/>
        <dsp:cNvSpPr/>
      </dsp:nvSpPr>
      <dsp:spPr>
        <a:xfrm>
          <a:off x="0" y="3488694"/>
          <a:ext cx="4903304" cy="1584862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3. Understand the Solution</a:t>
          </a:r>
        </a:p>
      </dsp:txBody>
      <dsp:txXfrm>
        <a:off x="77367" y="3566061"/>
        <a:ext cx="4748570" cy="1430128"/>
      </dsp:txXfrm>
    </dsp:sp>
    <dsp:sp modelId="{F928C4CD-F8A5-45D4-8F94-7F1FB807CBB9}">
      <dsp:nvSpPr>
        <dsp:cNvPr id="0" name=""/>
        <dsp:cNvSpPr/>
      </dsp:nvSpPr>
      <dsp:spPr>
        <a:xfrm>
          <a:off x="4903303" y="5232043"/>
          <a:ext cx="7354956" cy="1584862"/>
        </a:xfrm>
        <a:prstGeom prst="rightArrow">
          <a:avLst>
            <a:gd name="adj1" fmla="val 75000"/>
            <a:gd name="adj2" fmla="val 5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12FB4-40D6-42E4-8810-B0027E98A844}">
      <dsp:nvSpPr>
        <dsp:cNvPr id="0" name=""/>
        <dsp:cNvSpPr/>
      </dsp:nvSpPr>
      <dsp:spPr>
        <a:xfrm>
          <a:off x="0" y="5232043"/>
          <a:ext cx="4903304" cy="1584862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/>
        </a:p>
      </dsp:txBody>
      <dsp:txXfrm>
        <a:off x="77367" y="5309410"/>
        <a:ext cx="4748570" cy="143012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5EDC47-15F7-4103-83B1-F1E6CF989DFF}">
      <dsp:nvSpPr>
        <dsp:cNvPr id="0" name=""/>
        <dsp:cNvSpPr/>
      </dsp:nvSpPr>
      <dsp:spPr>
        <a:xfrm>
          <a:off x="4903303" y="1997"/>
          <a:ext cx="7354956" cy="1584862"/>
        </a:xfrm>
        <a:prstGeom prst="rightArrow">
          <a:avLst>
            <a:gd name="adj1" fmla="val 75000"/>
            <a:gd name="adj2" fmla="val 5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4AFD6D-DA42-4933-8480-8D066E6D0282}">
      <dsp:nvSpPr>
        <dsp:cNvPr id="0" name=""/>
        <dsp:cNvSpPr/>
      </dsp:nvSpPr>
      <dsp:spPr>
        <a:xfrm>
          <a:off x="0" y="1997"/>
          <a:ext cx="4903304" cy="1584862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77367" y="79364"/>
        <a:ext cx="4748570" cy="1430128"/>
      </dsp:txXfrm>
    </dsp:sp>
    <dsp:sp modelId="{A38AECD8-803F-424A-A76D-BA2978273AE8}">
      <dsp:nvSpPr>
        <dsp:cNvPr id="0" name=""/>
        <dsp:cNvSpPr/>
      </dsp:nvSpPr>
      <dsp:spPr>
        <a:xfrm>
          <a:off x="4903303" y="1745346"/>
          <a:ext cx="7354956" cy="1584862"/>
        </a:xfrm>
        <a:prstGeom prst="rightArrow">
          <a:avLst>
            <a:gd name="adj1" fmla="val 75000"/>
            <a:gd name="adj2" fmla="val 5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2BE7ED-ADA4-42CC-BB7B-6B81BB2EEDEE}">
      <dsp:nvSpPr>
        <dsp:cNvPr id="0" name=""/>
        <dsp:cNvSpPr/>
      </dsp:nvSpPr>
      <dsp:spPr>
        <a:xfrm>
          <a:off x="0" y="1745346"/>
          <a:ext cx="4903304" cy="1584862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77367" y="1822713"/>
        <a:ext cx="4748570" cy="1430128"/>
      </dsp:txXfrm>
    </dsp:sp>
    <dsp:sp modelId="{ACADF2C7-7072-4C1C-B5D1-E3E1D3DB5C01}">
      <dsp:nvSpPr>
        <dsp:cNvPr id="0" name=""/>
        <dsp:cNvSpPr/>
      </dsp:nvSpPr>
      <dsp:spPr>
        <a:xfrm>
          <a:off x="4903303" y="3488694"/>
          <a:ext cx="7354956" cy="1584862"/>
        </a:xfrm>
        <a:prstGeom prst="rightArrow">
          <a:avLst>
            <a:gd name="adj1" fmla="val 75000"/>
            <a:gd name="adj2" fmla="val 5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How much does it cost?</a:t>
          </a:r>
        </a:p>
      </dsp:txBody>
      <dsp:txXfrm>
        <a:off x="4903303" y="3686802"/>
        <a:ext cx="6760633" cy="1188646"/>
      </dsp:txXfrm>
    </dsp:sp>
    <dsp:sp modelId="{8BD19759-1D19-4B0C-B89C-2C486A893AD4}">
      <dsp:nvSpPr>
        <dsp:cNvPr id="0" name=""/>
        <dsp:cNvSpPr/>
      </dsp:nvSpPr>
      <dsp:spPr>
        <a:xfrm>
          <a:off x="0" y="3488694"/>
          <a:ext cx="4903304" cy="1584862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3. Understand the Solution</a:t>
          </a:r>
        </a:p>
      </dsp:txBody>
      <dsp:txXfrm>
        <a:off x="77367" y="3566061"/>
        <a:ext cx="4748570" cy="1430128"/>
      </dsp:txXfrm>
    </dsp:sp>
    <dsp:sp modelId="{F928C4CD-F8A5-45D4-8F94-7F1FB807CBB9}">
      <dsp:nvSpPr>
        <dsp:cNvPr id="0" name=""/>
        <dsp:cNvSpPr/>
      </dsp:nvSpPr>
      <dsp:spPr>
        <a:xfrm>
          <a:off x="4903303" y="5232043"/>
          <a:ext cx="7354956" cy="1584862"/>
        </a:xfrm>
        <a:prstGeom prst="rightArrow">
          <a:avLst>
            <a:gd name="adj1" fmla="val 75000"/>
            <a:gd name="adj2" fmla="val 5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12FB4-40D6-42E4-8810-B0027E98A844}">
      <dsp:nvSpPr>
        <dsp:cNvPr id="0" name=""/>
        <dsp:cNvSpPr/>
      </dsp:nvSpPr>
      <dsp:spPr>
        <a:xfrm>
          <a:off x="0" y="5232043"/>
          <a:ext cx="4903304" cy="1584862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/>
        </a:p>
      </dsp:txBody>
      <dsp:txXfrm>
        <a:off x="77367" y="5309410"/>
        <a:ext cx="4748570" cy="143012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784BC0-B598-47F3-B38A-4C25E154F559}">
      <dsp:nvSpPr>
        <dsp:cNvPr id="0" name=""/>
        <dsp:cNvSpPr/>
      </dsp:nvSpPr>
      <dsp:spPr>
        <a:xfrm>
          <a:off x="5734" y="2758353"/>
          <a:ext cx="2698852" cy="1041756"/>
        </a:xfrm>
        <a:prstGeom prst="chevron">
          <a:avLst>
            <a:gd name="adj" fmla="val 4000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993F2B-54BF-44BB-ACBB-D0D1EAB0CB1D}">
      <dsp:nvSpPr>
        <dsp:cNvPr id="0" name=""/>
        <dsp:cNvSpPr/>
      </dsp:nvSpPr>
      <dsp:spPr>
        <a:xfrm>
          <a:off x="725428" y="3018792"/>
          <a:ext cx="2279030" cy="1041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1. Identify  Problem</a:t>
          </a:r>
        </a:p>
      </dsp:txBody>
      <dsp:txXfrm>
        <a:off x="755940" y="3049304"/>
        <a:ext cx="2218006" cy="980732"/>
      </dsp:txXfrm>
    </dsp:sp>
    <dsp:sp modelId="{16EDA81D-8315-402D-A7C3-26125CDAF1E1}">
      <dsp:nvSpPr>
        <dsp:cNvPr id="0" name=""/>
        <dsp:cNvSpPr/>
      </dsp:nvSpPr>
      <dsp:spPr>
        <a:xfrm>
          <a:off x="3088423" y="2758353"/>
          <a:ext cx="2698852" cy="1041756"/>
        </a:xfrm>
        <a:prstGeom prst="chevron">
          <a:avLst>
            <a:gd name="adj" fmla="val 4000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0E419-4AB7-4299-9C6A-E1B95C2FA3B7}">
      <dsp:nvSpPr>
        <dsp:cNvPr id="0" name=""/>
        <dsp:cNvSpPr/>
      </dsp:nvSpPr>
      <dsp:spPr>
        <a:xfrm>
          <a:off x="3808117" y="3018792"/>
          <a:ext cx="2279030" cy="1041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2. Feel the Pain</a:t>
          </a:r>
        </a:p>
      </dsp:txBody>
      <dsp:txXfrm>
        <a:off x="3838629" y="3049304"/>
        <a:ext cx="2218006" cy="980732"/>
      </dsp:txXfrm>
    </dsp:sp>
    <dsp:sp modelId="{DF2AC21B-0B48-447E-A461-C52EA3048984}">
      <dsp:nvSpPr>
        <dsp:cNvPr id="0" name=""/>
        <dsp:cNvSpPr/>
      </dsp:nvSpPr>
      <dsp:spPr>
        <a:xfrm>
          <a:off x="6171112" y="2758353"/>
          <a:ext cx="2698852" cy="1041756"/>
        </a:xfrm>
        <a:prstGeom prst="chevron">
          <a:avLst>
            <a:gd name="adj" fmla="val 4000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0B158B-186C-45A1-853E-F63F57689849}">
      <dsp:nvSpPr>
        <dsp:cNvPr id="0" name=""/>
        <dsp:cNvSpPr/>
      </dsp:nvSpPr>
      <dsp:spPr>
        <a:xfrm>
          <a:off x="6890806" y="3018792"/>
          <a:ext cx="2279030" cy="1041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3. Understand the Solution</a:t>
          </a:r>
        </a:p>
      </dsp:txBody>
      <dsp:txXfrm>
        <a:off x="6921318" y="3049304"/>
        <a:ext cx="2218006" cy="980732"/>
      </dsp:txXfrm>
    </dsp:sp>
    <dsp:sp modelId="{156BE9EF-FEC5-49AF-A2C6-82C69BC86BD7}">
      <dsp:nvSpPr>
        <dsp:cNvPr id="0" name=""/>
        <dsp:cNvSpPr/>
      </dsp:nvSpPr>
      <dsp:spPr>
        <a:xfrm>
          <a:off x="9253801" y="2758353"/>
          <a:ext cx="2698852" cy="1041756"/>
        </a:xfrm>
        <a:prstGeom prst="chevron">
          <a:avLst>
            <a:gd name="adj" fmla="val 4000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D531EB-A688-4E83-A644-AA9C1D58494B}">
      <dsp:nvSpPr>
        <dsp:cNvPr id="0" name=""/>
        <dsp:cNvSpPr/>
      </dsp:nvSpPr>
      <dsp:spPr>
        <a:xfrm>
          <a:off x="9973495" y="3018792"/>
          <a:ext cx="2279030" cy="1041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4. Measure the Value</a:t>
          </a:r>
          <a:endParaRPr lang="en-US" sz="2300" kern="1200" dirty="0"/>
        </a:p>
      </dsp:txBody>
      <dsp:txXfrm>
        <a:off x="10004007" y="3049304"/>
        <a:ext cx="2218006" cy="98073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784BC0-B598-47F3-B38A-4C25E154F559}">
      <dsp:nvSpPr>
        <dsp:cNvPr id="0" name=""/>
        <dsp:cNvSpPr/>
      </dsp:nvSpPr>
      <dsp:spPr>
        <a:xfrm>
          <a:off x="5734" y="2758353"/>
          <a:ext cx="2698852" cy="1041756"/>
        </a:xfrm>
        <a:prstGeom prst="chevron">
          <a:avLst>
            <a:gd name="adj" fmla="val 4000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993F2B-54BF-44BB-ACBB-D0D1EAB0CB1D}">
      <dsp:nvSpPr>
        <dsp:cNvPr id="0" name=""/>
        <dsp:cNvSpPr/>
      </dsp:nvSpPr>
      <dsp:spPr>
        <a:xfrm>
          <a:off x="725428" y="3018792"/>
          <a:ext cx="2279030" cy="1041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1. Identify  Problem</a:t>
          </a:r>
        </a:p>
      </dsp:txBody>
      <dsp:txXfrm>
        <a:off x="755940" y="3049304"/>
        <a:ext cx="2218006" cy="980732"/>
      </dsp:txXfrm>
    </dsp:sp>
    <dsp:sp modelId="{16EDA81D-8315-402D-A7C3-26125CDAF1E1}">
      <dsp:nvSpPr>
        <dsp:cNvPr id="0" name=""/>
        <dsp:cNvSpPr/>
      </dsp:nvSpPr>
      <dsp:spPr>
        <a:xfrm>
          <a:off x="3088423" y="2758353"/>
          <a:ext cx="2698852" cy="1041756"/>
        </a:xfrm>
        <a:prstGeom prst="chevron">
          <a:avLst>
            <a:gd name="adj" fmla="val 4000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0E419-4AB7-4299-9C6A-E1B95C2FA3B7}">
      <dsp:nvSpPr>
        <dsp:cNvPr id="0" name=""/>
        <dsp:cNvSpPr/>
      </dsp:nvSpPr>
      <dsp:spPr>
        <a:xfrm>
          <a:off x="3808117" y="3018792"/>
          <a:ext cx="2279030" cy="1041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2. Feel the Pain</a:t>
          </a:r>
        </a:p>
      </dsp:txBody>
      <dsp:txXfrm>
        <a:off x="3838629" y="3049304"/>
        <a:ext cx="2218006" cy="980732"/>
      </dsp:txXfrm>
    </dsp:sp>
    <dsp:sp modelId="{DF2AC21B-0B48-447E-A461-C52EA3048984}">
      <dsp:nvSpPr>
        <dsp:cNvPr id="0" name=""/>
        <dsp:cNvSpPr/>
      </dsp:nvSpPr>
      <dsp:spPr>
        <a:xfrm>
          <a:off x="6171112" y="2758353"/>
          <a:ext cx="2698852" cy="1041756"/>
        </a:xfrm>
        <a:prstGeom prst="chevron">
          <a:avLst>
            <a:gd name="adj" fmla="val 4000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0B158B-186C-45A1-853E-F63F57689849}">
      <dsp:nvSpPr>
        <dsp:cNvPr id="0" name=""/>
        <dsp:cNvSpPr/>
      </dsp:nvSpPr>
      <dsp:spPr>
        <a:xfrm>
          <a:off x="6890806" y="3018792"/>
          <a:ext cx="2279030" cy="1041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3. Understand the Solution</a:t>
          </a:r>
        </a:p>
      </dsp:txBody>
      <dsp:txXfrm>
        <a:off x="6921318" y="3049304"/>
        <a:ext cx="2218006" cy="980732"/>
      </dsp:txXfrm>
    </dsp:sp>
    <dsp:sp modelId="{156BE9EF-FEC5-49AF-A2C6-82C69BC86BD7}">
      <dsp:nvSpPr>
        <dsp:cNvPr id="0" name=""/>
        <dsp:cNvSpPr/>
      </dsp:nvSpPr>
      <dsp:spPr>
        <a:xfrm>
          <a:off x="9253801" y="2758353"/>
          <a:ext cx="2698852" cy="1041756"/>
        </a:xfrm>
        <a:prstGeom prst="chevron">
          <a:avLst>
            <a:gd name="adj" fmla="val 4000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D531EB-A688-4E83-A644-AA9C1D58494B}">
      <dsp:nvSpPr>
        <dsp:cNvPr id="0" name=""/>
        <dsp:cNvSpPr/>
      </dsp:nvSpPr>
      <dsp:spPr>
        <a:xfrm>
          <a:off x="9973495" y="3018792"/>
          <a:ext cx="2279030" cy="1041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4. Measure the Value</a:t>
          </a:r>
          <a:endParaRPr lang="en-US" sz="2300" kern="1200" dirty="0"/>
        </a:p>
      </dsp:txBody>
      <dsp:txXfrm>
        <a:off x="10004007" y="3049304"/>
        <a:ext cx="2218006" cy="9807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784BC0-B598-47F3-B38A-4C25E154F559}">
      <dsp:nvSpPr>
        <dsp:cNvPr id="0" name=""/>
        <dsp:cNvSpPr/>
      </dsp:nvSpPr>
      <dsp:spPr>
        <a:xfrm>
          <a:off x="5734" y="2758353"/>
          <a:ext cx="2698852" cy="1041756"/>
        </a:xfrm>
        <a:prstGeom prst="chevron">
          <a:avLst>
            <a:gd name="adj" fmla="val 4000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993F2B-54BF-44BB-ACBB-D0D1EAB0CB1D}">
      <dsp:nvSpPr>
        <dsp:cNvPr id="0" name=""/>
        <dsp:cNvSpPr/>
      </dsp:nvSpPr>
      <dsp:spPr>
        <a:xfrm>
          <a:off x="725428" y="3018792"/>
          <a:ext cx="2279030" cy="1041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1. Identify  Problem</a:t>
          </a:r>
        </a:p>
      </dsp:txBody>
      <dsp:txXfrm>
        <a:off x="755940" y="3049304"/>
        <a:ext cx="2218006" cy="980732"/>
      </dsp:txXfrm>
    </dsp:sp>
    <dsp:sp modelId="{16EDA81D-8315-402D-A7C3-26125CDAF1E1}">
      <dsp:nvSpPr>
        <dsp:cNvPr id="0" name=""/>
        <dsp:cNvSpPr/>
      </dsp:nvSpPr>
      <dsp:spPr>
        <a:xfrm>
          <a:off x="3088423" y="2758353"/>
          <a:ext cx="2698852" cy="1041756"/>
        </a:xfrm>
        <a:prstGeom prst="chevron">
          <a:avLst>
            <a:gd name="adj" fmla="val 4000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0E419-4AB7-4299-9C6A-E1B95C2FA3B7}">
      <dsp:nvSpPr>
        <dsp:cNvPr id="0" name=""/>
        <dsp:cNvSpPr/>
      </dsp:nvSpPr>
      <dsp:spPr>
        <a:xfrm>
          <a:off x="3808117" y="3018792"/>
          <a:ext cx="2279030" cy="1041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3838629" y="3049304"/>
        <a:ext cx="2218006" cy="980732"/>
      </dsp:txXfrm>
    </dsp:sp>
    <dsp:sp modelId="{DF2AC21B-0B48-447E-A461-C52EA3048984}">
      <dsp:nvSpPr>
        <dsp:cNvPr id="0" name=""/>
        <dsp:cNvSpPr/>
      </dsp:nvSpPr>
      <dsp:spPr>
        <a:xfrm>
          <a:off x="6171112" y="2758353"/>
          <a:ext cx="2698852" cy="1041756"/>
        </a:xfrm>
        <a:prstGeom prst="chevron">
          <a:avLst>
            <a:gd name="adj" fmla="val 4000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0B158B-186C-45A1-853E-F63F57689849}">
      <dsp:nvSpPr>
        <dsp:cNvPr id="0" name=""/>
        <dsp:cNvSpPr/>
      </dsp:nvSpPr>
      <dsp:spPr>
        <a:xfrm>
          <a:off x="6890806" y="3018792"/>
          <a:ext cx="2279030" cy="1041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6921318" y="3049304"/>
        <a:ext cx="2218006" cy="980732"/>
      </dsp:txXfrm>
    </dsp:sp>
    <dsp:sp modelId="{156BE9EF-FEC5-49AF-A2C6-82C69BC86BD7}">
      <dsp:nvSpPr>
        <dsp:cNvPr id="0" name=""/>
        <dsp:cNvSpPr/>
      </dsp:nvSpPr>
      <dsp:spPr>
        <a:xfrm>
          <a:off x="9253801" y="2758353"/>
          <a:ext cx="2698852" cy="1041756"/>
        </a:xfrm>
        <a:prstGeom prst="chevron">
          <a:avLst>
            <a:gd name="adj" fmla="val 4000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D531EB-A688-4E83-A644-AA9C1D58494B}">
      <dsp:nvSpPr>
        <dsp:cNvPr id="0" name=""/>
        <dsp:cNvSpPr/>
      </dsp:nvSpPr>
      <dsp:spPr>
        <a:xfrm>
          <a:off x="9973495" y="3018792"/>
          <a:ext cx="2279030" cy="1041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 dirty="0"/>
        </a:p>
      </dsp:txBody>
      <dsp:txXfrm>
        <a:off x="10004007" y="3049304"/>
        <a:ext cx="2218006" cy="9807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784BC0-B598-47F3-B38A-4C25E154F559}">
      <dsp:nvSpPr>
        <dsp:cNvPr id="0" name=""/>
        <dsp:cNvSpPr/>
      </dsp:nvSpPr>
      <dsp:spPr>
        <a:xfrm>
          <a:off x="5734" y="2758353"/>
          <a:ext cx="2698852" cy="1041756"/>
        </a:xfrm>
        <a:prstGeom prst="chevron">
          <a:avLst>
            <a:gd name="adj" fmla="val 4000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993F2B-54BF-44BB-ACBB-D0D1EAB0CB1D}">
      <dsp:nvSpPr>
        <dsp:cNvPr id="0" name=""/>
        <dsp:cNvSpPr/>
      </dsp:nvSpPr>
      <dsp:spPr>
        <a:xfrm>
          <a:off x="725428" y="3018792"/>
          <a:ext cx="2279030" cy="1041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1. Identify  Problem</a:t>
          </a:r>
        </a:p>
      </dsp:txBody>
      <dsp:txXfrm>
        <a:off x="755940" y="3049304"/>
        <a:ext cx="2218006" cy="980732"/>
      </dsp:txXfrm>
    </dsp:sp>
    <dsp:sp modelId="{16EDA81D-8315-402D-A7C3-26125CDAF1E1}">
      <dsp:nvSpPr>
        <dsp:cNvPr id="0" name=""/>
        <dsp:cNvSpPr/>
      </dsp:nvSpPr>
      <dsp:spPr>
        <a:xfrm>
          <a:off x="3088423" y="2758353"/>
          <a:ext cx="2698852" cy="1041756"/>
        </a:xfrm>
        <a:prstGeom prst="chevron">
          <a:avLst>
            <a:gd name="adj" fmla="val 4000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0E419-4AB7-4299-9C6A-E1B95C2FA3B7}">
      <dsp:nvSpPr>
        <dsp:cNvPr id="0" name=""/>
        <dsp:cNvSpPr/>
      </dsp:nvSpPr>
      <dsp:spPr>
        <a:xfrm>
          <a:off x="3808117" y="3018792"/>
          <a:ext cx="2279030" cy="1041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2. Feel the Pain</a:t>
          </a:r>
        </a:p>
      </dsp:txBody>
      <dsp:txXfrm>
        <a:off x="3838629" y="3049304"/>
        <a:ext cx="2218006" cy="980732"/>
      </dsp:txXfrm>
    </dsp:sp>
    <dsp:sp modelId="{DF2AC21B-0B48-447E-A461-C52EA3048984}">
      <dsp:nvSpPr>
        <dsp:cNvPr id="0" name=""/>
        <dsp:cNvSpPr/>
      </dsp:nvSpPr>
      <dsp:spPr>
        <a:xfrm>
          <a:off x="6171112" y="2758353"/>
          <a:ext cx="2698852" cy="1041756"/>
        </a:xfrm>
        <a:prstGeom prst="chevron">
          <a:avLst>
            <a:gd name="adj" fmla="val 4000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0B158B-186C-45A1-853E-F63F57689849}">
      <dsp:nvSpPr>
        <dsp:cNvPr id="0" name=""/>
        <dsp:cNvSpPr/>
      </dsp:nvSpPr>
      <dsp:spPr>
        <a:xfrm>
          <a:off x="6890806" y="3018792"/>
          <a:ext cx="2279030" cy="1041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6921318" y="3049304"/>
        <a:ext cx="2218006" cy="980732"/>
      </dsp:txXfrm>
    </dsp:sp>
    <dsp:sp modelId="{156BE9EF-FEC5-49AF-A2C6-82C69BC86BD7}">
      <dsp:nvSpPr>
        <dsp:cNvPr id="0" name=""/>
        <dsp:cNvSpPr/>
      </dsp:nvSpPr>
      <dsp:spPr>
        <a:xfrm>
          <a:off x="9253801" y="2758353"/>
          <a:ext cx="2698852" cy="1041756"/>
        </a:xfrm>
        <a:prstGeom prst="chevron">
          <a:avLst>
            <a:gd name="adj" fmla="val 4000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D531EB-A688-4E83-A644-AA9C1D58494B}">
      <dsp:nvSpPr>
        <dsp:cNvPr id="0" name=""/>
        <dsp:cNvSpPr/>
      </dsp:nvSpPr>
      <dsp:spPr>
        <a:xfrm>
          <a:off x="9973495" y="3018792"/>
          <a:ext cx="2279030" cy="1041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 dirty="0"/>
        </a:p>
      </dsp:txBody>
      <dsp:txXfrm>
        <a:off x="10004007" y="3049304"/>
        <a:ext cx="2218006" cy="9807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784BC0-B598-47F3-B38A-4C25E154F559}">
      <dsp:nvSpPr>
        <dsp:cNvPr id="0" name=""/>
        <dsp:cNvSpPr/>
      </dsp:nvSpPr>
      <dsp:spPr>
        <a:xfrm>
          <a:off x="5734" y="2758353"/>
          <a:ext cx="2698852" cy="1041756"/>
        </a:xfrm>
        <a:prstGeom prst="chevron">
          <a:avLst>
            <a:gd name="adj" fmla="val 4000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993F2B-54BF-44BB-ACBB-D0D1EAB0CB1D}">
      <dsp:nvSpPr>
        <dsp:cNvPr id="0" name=""/>
        <dsp:cNvSpPr/>
      </dsp:nvSpPr>
      <dsp:spPr>
        <a:xfrm>
          <a:off x="725428" y="3018792"/>
          <a:ext cx="2279030" cy="1041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1. Identify  Problem</a:t>
          </a:r>
        </a:p>
      </dsp:txBody>
      <dsp:txXfrm>
        <a:off x="755940" y="3049304"/>
        <a:ext cx="2218006" cy="980732"/>
      </dsp:txXfrm>
    </dsp:sp>
    <dsp:sp modelId="{16EDA81D-8315-402D-A7C3-26125CDAF1E1}">
      <dsp:nvSpPr>
        <dsp:cNvPr id="0" name=""/>
        <dsp:cNvSpPr/>
      </dsp:nvSpPr>
      <dsp:spPr>
        <a:xfrm>
          <a:off x="3088423" y="2758353"/>
          <a:ext cx="2698852" cy="1041756"/>
        </a:xfrm>
        <a:prstGeom prst="chevron">
          <a:avLst>
            <a:gd name="adj" fmla="val 4000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0E419-4AB7-4299-9C6A-E1B95C2FA3B7}">
      <dsp:nvSpPr>
        <dsp:cNvPr id="0" name=""/>
        <dsp:cNvSpPr/>
      </dsp:nvSpPr>
      <dsp:spPr>
        <a:xfrm>
          <a:off x="3808117" y="3018792"/>
          <a:ext cx="2279030" cy="1041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2. Feel the Pain</a:t>
          </a:r>
        </a:p>
      </dsp:txBody>
      <dsp:txXfrm>
        <a:off x="3838629" y="3049304"/>
        <a:ext cx="2218006" cy="980732"/>
      </dsp:txXfrm>
    </dsp:sp>
    <dsp:sp modelId="{DF2AC21B-0B48-447E-A461-C52EA3048984}">
      <dsp:nvSpPr>
        <dsp:cNvPr id="0" name=""/>
        <dsp:cNvSpPr/>
      </dsp:nvSpPr>
      <dsp:spPr>
        <a:xfrm>
          <a:off x="6171112" y="2758353"/>
          <a:ext cx="2698852" cy="1041756"/>
        </a:xfrm>
        <a:prstGeom prst="chevron">
          <a:avLst>
            <a:gd name="adj" fmla="val 4000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0B158B-186C-45A1-853E-F63F57689849}">
      <dsp:nvSpPr>
        <dsp:cNvPr id="0" name=""/>
        <dsp:cNvSpPr/>
      </dsp:nvSpPr>
      <dsp:spPr>
        <a:xfrm>
          <a:off x="6890806" y="3018792"/>
          <a:ext cx="2279030" cy="1041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3. Understand the Solution</a:t>
          </a:r>
        </a:p>
      </dsp:txBody>
      <dsp:txXfrm>
        <a:off x="6921318" y="3049304"/>
        <a:ext cx="2218006" cy="980732"/>
      </dsp:txXfrm>
    </dsp:sp>
    <dsp:sp modelId="{156BE9EF-FEC5-49AF-A2C6-82C69BC86BD7}">
      <dsp:nvSpPr>
        <dsp:cNvPr id="0" name=""/>
        <dsp:cNvSpPr/>
      </dsp:nvSpPr>
      <dsp:spPr>
        <a:xfrm>
          <a:off x="9253801" y="2758353"/>
          <a:ext cx="2698852" cy="1041756"/>
        </a:xfrm>
        <a:prstGeom prst="chevron">
          <a:avLst>
            <a:gd name="adj" fmla="val 4000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D531EB-A688-4E83-A644-AA9C1D58494B}">
      <dsp:nvSpPr>
        <dsp:cNvPr id="0" name=""/>
        <dsp:cNvSpPr/>
      </dsp:nvSpPr>
      <dsp:spPr>
        <a:xfrm>
          <a:off x="9973495" y="3018792"/>
          <a:ext cx="2279030" cy="1041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 dirty="0"/>
        </a:p>
      </dsp:txBody>
      <dsp:txXfrm>
        <a:off x="10004007" y="3049304"/>
        <a:ext cx="2218006" cy="9807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784BC0-B598-47F3-B38A-4C25E154F559}">
      <dsp:nvSpPr>
        <dsp:cNvPr id="0" name=""/>
        <dsp:cNvSpPr/>
      </dsp:nvSpPr>
      <dsp:spPr>
        <a:xfrm>
          <a:off x="5734" y="2758353"/>
          <a:ext cx="2698852" cy="1041756"/>
        </a:xfrm>
        <a:prstGeom prst="chevron">
          <a:avLst>
            <a:gd name="adj" fmla="val 4000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993F2B-54BF-44BB-ACBB-D0D1EAB0CB1D}">
      <dsp:nvSpPr>
        <dsp:cNvPr id="0" name=""/>
        <dsp:cNvSpPr/>
      </dsp:nvSpPr>
      <dsp:spPr>
        <a:xfrm>
          <a:off x="725428" y="3018792"/>
          <a:ext cx="2279030" cy="1041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1. Identify  Problem</a:t>
          </a:r>
        </a:p>
      </dsp:txBody>
      <dsp:txXfrm>
        <a:off x="755940" y="3049304"/>
        <a:ext cx="2218006" cy="980732"/>
      </dsp:txXfrm>
    </dsp:sp>
    <dsp:sp modelId="{16EDA81D-8315-402D-A7C3-26125CDAF1E1}">
      <dsp:nvSpPr>
        <dsp:cNvPr id="0" name=""/>
        <dsp:cNvSpPr/>
      </dsp:nvSpPr>
      <dsp:spPr>
        <a:xfrm>
          <a:off x="3088423" y="2758353"/>
          <a:ext cx="2698852" cy="1041756"/>
        </a:xfrm>
        <a:prstGeom prst="chevron">
          <a:avLst>
            <a:gd name="adj" fmla="val 4000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0E419-4AB7-4299-9C6A-E1B95C2FA3B7}">
      <dsp:nvSpPr>
        <dsp:cNvPr id="0" name=""/>
        <dsp:cNvSpPr/>
      </dsp:nvSpPr>
      <dsp:spPr>
        <a:xfrm>
          <a:off x="3808117" y="3018792"/>
          <a:ext cx="2279030" cy="1041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2. Feel the Pain</a:t>
          </a:r>
        </a:p>
      </dsp:txBody>
      <dsp:txXfrm>
        <a:off x="3838629" y="3049304"/>
        <a:ext cx="2218006" cy="980732"/>
      </dsp:txXfrm>
    </dsp:sp>
    <dsp:sp modelId="{DF2AC21B-0B48-447E-A461-C52EA3048984}">
      <dsp:nvSpPr>
        <dsp:cNvPr id="0" name=""/>
        <dsp:cNvSpPr/>
      </dsp:nvSpPr>
      <dsp:spPr>
        <a:xfrm>
          <a:off x="6171112" y="2758353"/>
          <a:ext cx="2698852" cy="1041756"/>
        </a:xfrm>
        <a:prstGeom prst="chevron">
          <a:avLst>
            <a:gd name="adj" fmla="val 4000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0B158B-186C-45A1-853E-F63F57689849}">
      <dsp:nvSpPr>
        <dsp:cNvPr id="0" name=""/>
        <dsp:cNvSpPr/>
      </dsp:nvSpPr>
      <dsp:spPr>
        <a:xfrm>
          <a:off x="6890806" y="3018792"/>
          <a:ext cx="2279030" cy="1041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3. Understand the Solution</a:t>
          </a:r>
        </a:p>
      </dsp:txBody>
      <dsp:txXfrm>
        <a:off x="6921318" y="3049304"/>
        <a:ext cx="2218006" cy="980732"/>
      </dsp:txXfrm>
    </dsp:sp>
    <dsp:sp modelId="{156BE9EF-FEC5-49AF-A2C6-82C69BC86BD7}">
      <dsp:nvSpPr>
        <dsp:cNvPr id="0" name=""/>
        <dsp:cNvSpPr/>
      </dsp:nvSpPr>
      <dsp:spPr>
        <a:xfrm>
          <a:off x="9253801" y="2758353"/>
          <a:ext cx="2698852" cy="1041756"/>
        </a:xfrm>
        <a:prstGeom prst="chevron">
          <a:avLst>
            <a:gd name="adj" fmla="val 40000"/>
          </a:avLst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D531EB-A688-4E83-A644-AA9C1D58494B}">
      <dsp:nvSpPr>
        <dsp:cNvPr id="0" name=""/>
        <dsp:cNvSpPr/>
      </dsp:nvSpPr>
      <dsp:spPr>
        <a:xfrm>
          <a:off x="9973495" y="3018792"/>
          <a:ext cx="2279030" cy="1041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4. Measure the Value</a:t>
          </a:r>
          <a:endParaRPr lang="en-US" sz="2300" kern="1200" dirty="0"/>
        </a:p>
      </dsp:txBody>
      <dsp:txXfrm>
        <a:off x="10004007" y="3049304"/>
        <a:ext cx="2218006" cy="9807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5EDC47-15F7-4103-83B1-F1E6CF989DFF}">
      <dsp:nvSpPr>
        <dsp:cNvPr id="0" name=""/>
        <dsp:cNvSpPr/>
      </dsp:nvSpPr>
      <dsp:spPr>
        <a:xfrm>
          <a:off x="4903303" y="1997"/>
          <a:ext cx="7354956" cy="1584862"/>
        </a:xfrm>
        <a:prstGeom prst="rightArrow">
          <a:avLst>
            <a:gd name="adj1" fmla="val 75000"/>
            <a:gd name="adj2" fmla="val 5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200" kern="1200" dirty="0"/>
        </a:p>
      </dsp:txBody>
      <dsp:txXfrm>
        <a:off x="4903303" y="200105"/>
        <a:ext cx="6760633" cy="1188646"/>
      </dsp:txXfrm>
    </dsp:sp>
    <dsp:sp modelId="{274AFD6D-DA42-4933-8480-8D066E6D0282}">
      <dsp:nvSpPr>
        <dsp:cNvPr id="0" name=""/>
        <dsp:cNvSpPr/>
      </dsp:nvSpPr>
      <dsp:spPr>
        <a:xfrm>
          <a:off x="0" y="1997"/>
          <a:ext cx="4903304" cy="1584862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1. Identify  Problem</a:t>
          </a:r>
        </a:p>
      </dsp:txBody>
      <dsp:txXfrm>
        <a:off x="77367" y="79364"/>
        <a:ext cx="4748570" cy="1430128"/>
      </dsp:txXfrm>
    </dsp:sp>
    <dsp:sp modelId="{A38AECD8-803F-424A-A76D-BA2978273AE8}">
      <dsp:nvSpPr>
        <dsp:cNvPr id="0" name=""/>
        <dsp:cNvSpPr/>
      </dsp:nvSpPr>
      <dsp:spPr>
        <a:xfrm>
          <a:off x="4903303" y="1745346"/>
          <a:ext cx="7354956" cy="1584862"/>
        </a:xfrm>
        <a:prstGeom prst="rightArrow">
          <a:avLst>
            <a:gd name="adj1" fmla="val 75000"/>
            <a:gd name="adj2" fmla="val 5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200" kern="1200" dirty="0"/>
        </a:p>
      </dsp:txBody>
      <dsp:txXfrm>
        <a:off x="4903303" y="1943454"/>
        <a:ext cx="6760633" cy="1188646"/>
      </dsp:txXfrm>
    </dsp:sp>
    <dsp:sp modelId="{CA2BE7ED-ADA4-42CC-BB7B-6B81BB2EEDEE}">
      <dsp:nvSpPr>
        <dsp:cNvPr id="0" name=""/>
        <dsp:cNvSpPr/>
      </dsp:nvSpPr>
      <dsp:spPr>
        <a:xfrm>
          <a:off x="0" y="1745346"/>
          <a:ext cx="4903304" cy="1584862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2. Feel the Pain</a:t>
          </a:r>
        </a:p>
      </dsp:txBody>
      <dsp:txXfrm>
        <a:off x="77367" y="1822713"/>
        <a:ext cx="4748570" cy="1430128"/>
      </dsp:txXfrm>
    </dsp:sp>
    <dsp:sp modelId="{ACADF2C7-7072-4C1C-B5D1-E3E1D3DB5C01}">
      <dsp:nvSpPr>
        <dsp:cNvPr id="0" name=""/>
        <dsp:cNvSpPr/>
      </dsp:nvSpPr>
      <dsp:spPr>
        <a:xfrm>
          <a:off x="4903303" y="3488694"/>
          <a:ext cx="7354956" cy="1584862"/>
        </a:xfrm>
        <a:prstGeom prst="rightArrow">
          <a:avLst>
            <a:gd name="adj1" fmla="val 75000"/>
            <a:gd name="adj2" fmla="val 5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200" kern="1200" dirty="0"/>
        </a:p>
      </dsp:txBody>
      <dsp:txXfrm>
        <a:off x="4903303" y="3686802"/>
        <a:ext cx="6760633" cy="1188646"/>
      </dsp:txXfrm>
    </dsp:sp>
    <dsp:sp modelId="{8BD19759-1D19-4B0C-B89C-2C486A893AD4}">
      <dsp:nvSpPr>
        <dsp:cNvPr id="0" name=""/>
        <dsp:cNvSpPr/>
      </dsp:nvSpPr>
      <dsp:spPr>
        <a:xfrm>
          <a:off x="0" y="3488694"/>
          <a:ext cx="4903304" cy="1584862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3. Understand the Solution</a:t>
          </a:r>
        </a:p>
      </dsp:txBody>
      <dsp:txXfrm>
        <a:off x="77367" y="3566061"/>
        <a:ext cx="4748570" cy="1430128"/>
      </dsp:txXfrm>
    </dsp:sp>
    <dsp:sp modelId="{F928C4CD-F8A5-45D4-8F94-7F1FB807CBB9}">
      <dsp:nvSpPr>
        <dsp:cNvPr id="0" name=""/>
        <dsp:cNvSpPr/>
      </dsp:nvSpPr>
      <dsp:spPr>
        <a:xfrm>
          <a:off x="4903303" y="5232043"/>
          <a:ext cx="7354956" cy="1584862"/>
        </a:xfrm>
        <a:prstGeom prst="rightArrow">
          <a:avLst>
            <a:gd name="adj1" fmla="val 75000"/>
            <a:gd name="adj2" fmla="val 5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200" kern="1200" dirty="0"/>
        </a:p>
      </dsp:txBody>
      <dsp:txXfrm>
        <a:off x="4903303" y="5430151"/>
        <a:ext cx="6760633" cy="1188646"/>
      </dsp:txXfrm>
    </dsp:sp>
    <dsp:sp modelId="{19612FB4-40D6-42E4-8810-B0027E98A844}">
      <dsp:nvSpPr>
        <dsp:cNvPr id="0" name=""/>
        <dsp:cNvSpPr/>
      </dsp:nvSpPr>
      <dsp:spPr>
        <a:xfrm>
          <a:off x="0" y="5232043"/>
          <a:ext cx="4903304" cy="1584862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4. Measure the Value</a:t>
          </a:r>
          <a:endParaRPr lang="en-US" sz="3200" kern="1200" dirty="0"/>
        </a:p>
      </dsp:txBody>
      <dsp:txXfrm>
        <a:off x="77367" y="5309410"/>
        <a:ext cx="4748570" cy="143012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5EDC47-15F7-4103-83B1-F1E6CF989DFF}">
      <dsp:nvSpPr>
        <dsp:cNvPr id="0" name=""/>
        <dsp:cNvSpPr/>
      </dsp:nvSpPr>
      <dsp:spPr>
        <a:xfrm>
          <a:off x="4903303" y="1997"/>
          <a:ext cx="7354956" cy="1584862"/>
        </a:xfrm>
        <a:prstGeom prst="rightArrow">
          <a:avLst>
            <a:gd name="adj1" fmla="val 75000"/>
            <a:gd name="adj2" fmla="val 5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Why don’t you just send me a quote for what I requested?</a:t>
          </a:r>
        </a:p>
      </dsp:txBody>
      <dsp:txXfrm>
        <a:off x="4903303" y="200105"/>
        <a:ext cx="6760633" cy="1188646"/>
      </dsp:txXfrm>
    </dsp:sp>
    <dsp:sp modelId="{274AFD6D-DA42-4933-8480-8D066E6D0282}">
      <dsp:nvSpPr>
        <dsp:cNvPr id="0" name=""/>
        <dsp:cNvSpPr/>
      </dsp:nvSpPr>
      <dsp:spPr>
        <a:xfrm>
          <a:off x="0" y="1997"/>
          <a:ext cx="4903304" cy="1584862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1. Identify  Problem</a:t>
          </a:r>
        </a:p>
      </dsp:txBody>
      <dsp:txXfrm>
        <a:off x="77367" y="79364"/>
        <a:ext cx="4748570" cy="1430128"/>
      </dsp:txXfrm>
    </dsp:sp>
    <dsp:sp modelId="{A38AECD8-803F-424A-A76D-BA2978273AE8}">
      <dsp:nvSpPr>
        <dsp:cNvPr id="0" name=""/>
        <dsp:cNvSpPr/>
      </dsp:nvSpPr>
      <dsp:spPr>
        <a:xfrm>
          <a:off x="4903303" y="1745346"/>
          <a:ext cx="7354956" cy="1584862"/>
        </a:xfrm>
        <a:prstGeom prst="rightArrow">
          <a:avLst>
            <a:gd name="adj1" fmla="val 75000"/>
            <a:gd name="adj2" fmla="val 5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200" kern="1200" dirty="0"/>
        </a:p>
      </dsp:txBody>
      <dsp:txXfrm>
        <a:off x="4903303" y="1943454"/>
        <a:ext cx="6760633" cy="1188646"/>
      </dsp:txXfrm>
    </dsp:sp>
    <dsp:sp modelId="{CA2BE7ED-ADA4-42CC-BB7B-6B81BB2EEDEE}">
      <dsp:nvSpPr>
        <dsp:cNvPr id="0" name=""/>
        <dsp:cNvSpPr/>
      </dsp:nvSpPr>
      <dsp:spPr>
        <a:xfrm>
          <a:off x="0" y="1745346"/>
          <a:ext cx="4903304" cy="1584862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2. Feel the Pain</a:t>
          </a:r>
        </a:p>
      </dsp:txBody>
      <dsp:txXfrm>
        <a:off x="77367" y="1822713"/>
        <a:ext cx="4748570" cy="1430128"/>
      </dsp:txXfrm>
    </dsp:sp>
    <dsp:sp modelId="{ACADF2C7-7072-4C1C-B5D1-E3E1D3DB5C01}">
      <dsp:nvSpPr>
        <dsp:cNvPr id="0" name=""/>
        <dsp:cNvSpPr/>
      </dsp:nvSpPr>
      <dsp:spPr>
        <a:xfrm>
          <a:off x="4903303" y="3488694"/>
          <a:ext cx="7354956" cy="1584862"/>
        </a:xfrm>
        <a:prstGeom prst="rightArrow">
          <a:avLst>
            <a:gd name="adj1" fmla="val 75000"/>
            <a:gd name="adj2" fmla="val 5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200" kern="1200" dirty="0"/>
        </a:p>
      </dsp:txBody>
      <dsp:txXfrm>
        <a:off x="4903303" y="3686802"/>
        <a:ext cx="6760633" cy="1188646"/>
      </dsp:txXfrm>
    </dsp:sp>
    <dsp:sp modelId="{8BD19759-1D19-4B0C-B89C-2C486A893AD4}">
      <dsp:nvSpPr>
        <dsp:cNvPr id="0" name=""/>
        <dsp:cNvSpPr/>
      </dsp:nvSpPr>
      <dsp:spPr>
        <a:xfrm>
          <a:off x="0" y="3488694"/>
          <a:ext cx="4903304" cy="1584862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3. Understand the Solution</a:t>
          </a:r>
        </a:p>
      </dsp:txBody>
      <dsp:txXfrm>
        <a:off x="77367" y="3566061"/>
        <a:ext cx="4748570" cy="1430128"/>
      </dsp:txXfrm>
    </dsp:sp>
    <dsp:sp modelId="{F928C4CD-F8A5-45D4-8F94-7F1FB807CBB9}">
      <dsp:nvSpPr>
        <dsp:cNvPr id="0" name=""/>
        <dsp:cNvSpPr/>
      </dsp:nvSpPr>
      <dsp:spPr>
        <a:xfrm>
          <a:off x="4903303" y="5232043"/>
          <a:ext cx="7354956" cy="1584862"/>
        </a:xfrm>
        <a:prstGeom prst="rightArrow">
          <a:avLst>
            <a:gd name="adj1" fmla="val 75000"/>
            <a:gd name="adj2" fmla="val 5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200" kern="1200" dirty="0"/>
        </a:p>
      </dsp:txBody>
      <dsp:txXfrm>
        <a:off x="4903303" y="5430151"/>
        <a:ext cx="6760633" cy="1188646"/>
      </dsp:txXfrm>
    </dsp:sp>
    <dsp:sp modelId="{19612FB4-40D6-42E4-8810-B0027E98A844}">
      <dsp:nvSpPr>
        <dsp:cNvPr id="0" name=""/>
        <dsp:cNvSpPr/>
      </dsp:nvSpPr>
      <dsp:spPr>
        <a:xfrm>
          <a:off x="0" y="5232043"/>
          <a:ext cx="4903304" cy="1584862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4. Measure the Value</a:t>
          </a:r>
          <a:endParaRPr lang="en-US" sz="3200" kern="1200" dirty="0"/>
        </a:p>
      </dsp:txBody>
      <dsp:txXfrm>
        <a:off x="77367" y="5309410"/>
        <a:ext cx="4748570" cy="143012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5EDC47-15F7-4103-83B1-F1E6CF989DFF}">
      <dsp:nvSpPr>
        <dsp:cNvPr id="0" name=""/>
        <dsp:cNvSpPr/>
      </dsp:nvSpPr>
      <dsp:spPr>
        <a:xfrm>
          <a:off x="4903303" y="1997"/>
          <a:ext cx="7354956" cy="1584862"/>
        </a:xfrm>
        <a:prstGeom prst="rightArrow">
          <a:avLst>
            <a:gd name="adj1" fmla="val 75000"/>
            <a:gd name="adj2" fmla="val 5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Why don’t you just send me a quote for what I requested?</a:t>
          </a:r>
        </a:p>
      </dsp:txBody>
      <dsp:txXfrm>
        <a:off x="4903303" y="200105"/>
        <a:ext cx="6760633" cy="1188646"/>
      </dsp:txXfrm>
    </dsp:sp>
    <dsp:sp modelId="{274AFD6D-DA42-4933-8480-8D066E6D0282}">
      <dsp:nvSpPr>
        <dsp:cNvPr id="0" name=""/>
        <dsp:cNvSpPr/>
      </dsp:nvSpPr>
      <dsp:spPr>
        <a:xfrm>
          <a:off x="0" y="1997"/>
          <a:ext cx="4903304" cy="1584862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1. Identify  Problem</a:t>
          </a:r>
        </a:p>
      </dsp:txBody>
      <dsp:txXfrm>
        <a:off x="77367" y="79364"/>
        <a:ext cx="4748570" cy="1430128"/>
      </dsp:txXfrm>
    </dsp:sp>
    <dsp:sp modelId="{A38AECD8-803F-424A-A76D-BA2978273AE8}">
      <dsp:nvSpPr>
        <dsp:cNvPr id="0" name=""/>
        <dsp:cNvSpPr/>
      </dsp:nvSpPr>
      <dsp:spPr>
        <a:xfrm>
          <a:off x="4903303" y="1745346"/>
          <a:ext cx="7354956" cy="1584862"/>
        </a:xfrm>
        <a:prstGeom prst="rightArrow">
          <a:avLst>
            <a:gd name="adj1" fmla="val 75000"/>
            <a:gd name="adj2" fmla="val 5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So what? That’s not a big deal. </a:t>
          </a:r>
        </a:p>
      </dsp:txBody>
      <dsp:txXfrm>
        <a:off x="4903303" y="1943454"/>
        <a:ext cx="6760633" cy="1188646"/>
      </dsp:txXfrm>
    </dsp:sp>
    <dsp:sp modelId="{CA2BE7ED-ADA4-42CC-BB7B-6B81BB2EEDEE}">
      <dsp:nvSpPr>
        <dsp:cNvPr id="0" name=""/>
        <dsp:cNvSpPr/>
      </dsp:nvSpPr>
      <dsp:spPr>
        <a:xfrm>
          <a:off x="0" y="1745346"/>
          <a:ext cx="4903304" cy="1584862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2. Feel the Pain</a:t>
          </a:r>
        </a:p>
      </dsp:txBody>
      <dsp:txXfrm>
        <a:off x="77367" y="1822713"/>
        <a:ext cx="4748570" cy="1430128"/>
      </dsp:txXfrm>
    </dsp:sp>
    <dsp:sp modelId="{ACADF2C7-7072-4C1C-B5D1-E3E1D3DB5C01}">
      <dsp:nvSpPr>
        <dsp:cNvPr id="0" name=""/>
        <dsp:cNvSpPr/>
      </dsp:nvSpPr>
      <dsp:spPr>
        <a:xfrm>
          <a:off x="4903303" y="3488694"/>
          <a:ext cx="7354956" cy="1584862"/>
        </a:xfrm>
        <a:prstGeom prst="rightArrow">
          <a:avLst>
            <a:gd name="adj1" fmla="val 75000"/>
            <a:gd name="adj2" fmla="val 5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200" kern="1200" dirty="0"/>
        </a:p>
      </dsp:txBody>
      <dsp:txXfrm>
        <a:off x="4903303" y="3686802"/>
        <a:ext cx="6760633" cy="1188646"/>
      </dsp:txXfrm>
    </dsp:sp>
    <dsp:sp modelId="{8BD19759-1D19-4B0C-B89C-2C486A893AD4}">
      <dsp:nvSpPr>
        <dsp:cNvPr id="0" name=""/>
        <dsp:cNvSpPr/>
      </dsp:nvSpPr>
      <dsp:spPr>
        <a:xfrm>
          <a:off x="0" y="3488694"/>
          <a:ext cx="4903304" cy="1584862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3. Understand the Solution</a:t>
          </a:r>
        </a:p>
      </dsp:txBody>
      <dsp:txXfrm>
        <a:off x="77367" y="3566061"/>
        <a:ext cx="4748570" cy="1430128"/>
      </dsp:txXfrm>
    </dsp:sp>
    <dsp:sp modelId="{F928C4CD-F8A5-45D4-8F94-7F1FB807CBB9}">
      <dsp:nvSpPr>
        <dsp:cNvPr id="0" name=""/>
        <dsp:cNvSpPr/>
      </dsp:nvSpPr>
      <dsp:spPr>
        <a:xfrm>
          <a:off x="4903303" y="5232043"/>
          <a:ext cx="7354956" cy="1584862"/>
        </a:xfrm>
        <a:prstGeom prst="rightArrow">
          <a:avLst>
            <a:gd name="adj1" fmla="val 75000"/>
            <a:gd name="adj2" fmla="val 5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200" kern="1200" dirty="0"/>
        </a:p>
      </dsp:txBody>
      <dsp:txXfrm>
        <a:off x="4903303" y="5430151"/>
        <a:ext cx="6760633" cy="1188646"/>
      </dsp:txXfrm>
    </dsp:sp>
    <dsp:sp modelId="{19612FB4-40D6-42E4-8810-B0027E98A844}">
      <dsp:nvSpPr>
        <dsp:cNvPr id="0" name=""/>
        <dsp:cNvSpPr/>
      </dsp:nvSpPr>
      <dsp:spPr>
        <a:xfrm>
          <a:off x="0" y="5232043"/>
          <a:ext cx="4903304" cy="1584862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4. Measure the Value</a:t>
          </a:r>
          <a:endParaRPr lang="en-US" sz="3200" kern="1200" dirty="0"/>
        </a:p>
      </dsp:txBody>
      <dsp:txXfrm>
        <a:off x="77367" y="5309410"/>
        <a:ext cx="4748570" cy="143012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5EDC47-15F7-4103-83B1-F1E6CF989DFF}">
      <dsp:nvSpPr>
        <dsp:cNvPr id="0" name=""/>
        <dsp:cNvSpPr/>
      </dsp:nvSpPr>
      <dsp:spPr>
        <a:xfrm>
          <a:off x="4903303" y="1997"/>
          <a:ext cx="7354956" cy="1584862"/>
        </a:xfrm>
        <a:prstGeom prst="rightArrow">
          <a:avLst>
            <a:gd name="adj1" fmla="val 75000"/>
            <a:gd name="adj2" fmla="val 5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Why don’t you just send me a quote for what I requested?</a:t>
          </a:r>
        </a:p>
      </dsp:txBody>
      <dsp:txXfrm>
        <a:off x="4903303" y="200105"/>
        <a:ext cx="6760633" cy="1188646"/>
      </dsp:txXfrm>
    </dsp:sp>
    <dsp:sp modelId="{274AFD6D-DA42-4933-8480-8D066E6D0282}">
      <dsp:nvSpPr>
        <dsp:cNvPr id="0" name=""/>
        <dsp:cNvSpPr/>
      </dsp:nvSpPr>
      <dsp:spPr>
        <a:xfrm>
          <a:off x="0" y="1997"/>
          <a:ext cx="4903304" cy="1584862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1. Identify  Problem</a:t>
          </a:r>
        </a:p>
      </dsp:txBody>
      <dsp:txXfrm>
        <a:off x="77367" y="79364"/>
        <a:ext cx="4748570" cy="1430128"/>
      </dsp:txXfrm>
    </dsp:sp>
    <dsp:sp modelId="{A38AECD8-803F-424A-A76D-BA2978273AE8}">
      <dsp:nvSpPr>
        <dsp:cNvPr id="0" name=""/>
        <dsp:cNvSpPr/>
      </dsp:nvSpPr>
      <dsp:spPr>
        <a:xfrm>
          <a:off x="4903303" y="1745346"/>
          <a:ext cx="7354956" cy="1584862"/>
        </a:xfrm>
        <a:prstGeom prst="rightArrow">
          <a:avLst>
            <a:gd name="adj1" fmla="val 75000"/>
            <a:gd name="adj2" fmla="val 5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So what? That’s not a big deal. </a:t>
          </a:r>
        </a:p>
      </dsp:txBody>
      <dsp:txXfrm>
        <a:off x="4903303" y="1943454"/>
        <a:ext cx="6760633" cy="1188646"/>
      </dsp:txXfrm>
    </dsp:sp>
    <dsp:sp modelId="{CA2BE7ED-ADA4-42CC-BB7B-6B81BB2EEDEE}">
      <dsp:nvSpPr>
        <dsp:cNvPr id="0" name=""/>
        <dsp:cNvSpPr/>
      </dsp:nvSpPr>
      <dsp:spPr>
        <a:xfrm>
          <a:off x="0" y="1745346"/>
          <a:ext cx="4903304" cy="1584862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2. Feel the Pain</a:t>
          </a:r>
        </a:p>
      </dsp:txBody>
      <dsp:txXfrm>
        <a:off x="77367" y="1822713"/>
        <a:ext cx="4748570" cy="1430128"/>
      </dsp:txXfrm>
    </dsp:sp>
    <dsp:sp modelId="{ACADF2C7-7072-4C1C-B5D1-E3E1D3DB5C01}">
      <dsp:nvSpPr>
        <dsp:cNvPr id="0" name=""/>
        <dsp:cNvSpPr/>
      </dsp:nvSpPr>
      <dsp:spPr>
        <a:xfrm>
          <a:off x="4903303" y="3488694"/>
          <a:ext cx="7354956" cy="1584862"/>
        </a:xfrm>
        <a:prstGeom prst="rightArrow">
          <a:avLst>
            <a:gd name="adj1" fmla="val 75000"/>
            <a:gd name="adj2" fmla="val 5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How are you going to fix it?</a:t>
          </a:r>
        </a:p>
      </dsp:txBody>
      <dsp:txXfrm>
        <a:off x="4903303" y="3686802"/>
        <a:ext cx="6760633" cy="1188646"/>
      </dsp:txXfrm>
    </dsp:sp>
    <dsp:sp modelId="{8BD19759-1D19-4B0C-B89C-2C486A893AD4}">
      <dsp:nvSpPr>
        <dsp:cNvPr id="0" name=""/>
        <dsp:cNvSpPr/>
      </dsp:nvSpPr>
      <dsp:spPr>
        <a:xfrm>
          <a:off x="0" y="3488694"/>
          <a:ext cx="4903304" cy="1584862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3. Understand the Solution</a:t>
          </a:r>
        </a:p>
      </dsp:txBody>
      <dsp:txXfrm>
        <a:off x="77367" y="3566061"/>
        <a:ext cx="4748570" cy="1430128"/>
      </dsp:txXfrm>
    </dsp:sp>
    <dsp:sp modelId="{F928C4CD-F8A5-45D4-8F94-7F1FB807CBB9}">
      <dsp:nvSpPr>
        <dsp:cNvPr id="0" name=""/>
        <dsp:cNvSpPr/>
      </dsp:nvSpPr>
      <dsp:spPr>
        <a:xfrm>
          <a:off x="4903303" y="5232043"/>
          <a:ext cx="7354956" cy="1584862"/>
        </a:xfrm>
        <a:prstGeom prst="rightArrow">
          <a:avLst>
            <a:gd name="adj1" fmla="val 75000"/>
            <a:gd name="adj2" fmla="val 5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200" kern="1200" dirty="0"/>
        </a:p>
      </dsp:txBody>
      <dsp:txXfrm>
        <a:off x="4903303" y="5430151"/>
        <a:ext cx="6760633" cy="1188646"/>
      </dsp:txXfrm>
    </dsp:sp>
    <dsp:sp modelId="{19612FB4-40D6-42E4-8810-B0027E98A844}">
      <dsp:nvSpPr>
        <dsp:cNvPr id="0" name=""/>
        <dsp:cNvSpPr/>
      </dsp:nvSpPr>
      <dsp:spPr>
        <a:xfrm>
          <a:off x="0" y="5232043"/>
          <a:ext cx="4903304" cy="1584862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4. Measure the Value</a:t>
          </a:r>
          <a:endParaRPr lang="en-US" sz="3200" kern="1200" dirty="0"/>
        </a:p>
      </dsp:txBody>
      <dsp:txXfrm>
        <a:off x="77367" y="5309410"/>
        <a:ext cx="4748570" cy="14301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21:51:48.88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6302 295 24575,'-11'-11'0,"-2"1"0,1 1 0,-1 1 0,0 0 0,-1 1 0,0 0 0,0 1 0,-1 1 0,1 0 0,-17-3 0,-23-2 0,-65-4 0,110 13 0,-754-37-601,-4 50-102,8 39-866,5 51 1562,542-60-23,3 10-1,1 8 0,4 9 0,-274 134 0,370-147-95,2 4 1,3 5 0,-94 77-1,119-76 58,2 2 1,4 4-1,-123 158 1,108-104 67,5 4 0,5 3 0,7 4 0,6 2 0,-66 207 0,89-204-77,5 2 1,-25 222 0,45-195-177,14 324 1,19-281 106,10-2-1,10-1 0,8-1 0,90 249 1,-24-154 146,193 373 0,-174-435 0,302 421 0,-316-515 7,7-5-1,6-5 1,6-6 0,6-7 0,175 122-1,-172-150-39,4-6-1,4-7 0,3-7 0,4-6 0,290 88 0,-247-107-294,349 44 0,-298-72 130,262-10 0,256-68-124,-13-71-108,73-99 430,-599 140 0,330-169 0,-389 159 0,-6-8 0,213-167 0,-253 163 0,-5-4 0,-5-6 0,127-162 0,-165 173-204,-4-3 0,-5-3 0,98-211 0,-121 211 168,-6-3-1,-4 0 0,-5-3 1,22-153-1,-38 125 37,-5-1 0,-7 1 0,-6-1 0,-27-189 0,-6 115 0,-10 2 0,-81-238 0,55 248 0,-9 2 0,-9 4 0,-119-193 0,101 219 0,-7 6 0,-8 4 0,-199-207 0,131 185 0,-8 9 0,-276-191 0,-484-237 0,471 343-2,-16 49 49,308 152-44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12:41:21.08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20498 1282 24575,'-11'-8'0,"-11"-3"0,-1 1 0,0 0 0,0 2 0,-28-7 0,26 8 0,-1090-270-1124,-18 80-1051,746 143 1843,-904-134-1742,1150 165 2036,-701-106-1182,-4 19 107,-1427-70 1032,-106 125 81,-1254 289 0,2923-135-792,11 51 593,-434 202 802,848-245-26,6 13-1,-357 208 0,433-201-515,-275 222 0,334-228-81,-135 148-1,182-163 90,6 4-1,-80 124 0,-235 484 1629,239-331-1697,21 8 0,99-263 0,-105 328 0,111-306 0,-23 165 0,13 273 0,56 1 0,57 46 0,-39-509 0,6-1 0,84 233 0,-55-224 344,7-2 0,84 132-1,-52-118-247,163 192 0,-105-168-160,8-6 1,7-8 0,231 167-1,-138-140-212,9-12-1,319 151 1,629 185-68,-270-227-105,17-56-1009,727 85 1458,16-100 0,1185-74 0,66-263 0,-1193-97-812,-580 43 988,-656 97-176,-7-31 0,169-93 707,-279 78-379,390-147-328,-86-30 983,-541 222-427,175-109-1,116-108-569,-332 200 103,161-148 0,-226 176 1239,118-152 0,37-99 263,-197 278-1594,31-52 17,-4-2 1,62-147-1,100-256-14,-156 356 0,-6-2 0,64-265 0,-42 5 0,-50 247 0,28-217 0,-35-3 0,-29 197 0,-7 0 0,-39-184 0,-122-349 0,97 471-411,-12 5 0,-10 3 0,-174-300 0,183 385 399,-173-223 0,188 283 13,-4 4 1,-4 3-1,-127-99 0,98 102-314,-4 5 1,-250-124-1,165 112-278,-251-74-1,106 66-227,-37 13-120,-39 13 134,-40 13-133,-41 10-45,-47 7-1,-27 3 506,44 6 2017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E10AD-B133-4122-B55A-FCFB2FBB69A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9EE88-4241-4FB4-A55D-C7A211FFE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11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9EE88-4241-4FB4-A55D-C7A211FFE4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98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9EE88-4241-4FB4-A55D-C7A211FFE4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632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9EE88-4241-4FB4-A55D-C7A211FFE4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785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9EE88-4241-4FB4-A55D-C7A211FFE4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508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24001" y="1153551"/>
            <a:ext cx="9143999" cy="2377440"/>
          </a:xfrm>
          <a:prstGeom prst="rect">
            <a:avLst/>
          </a:prstGeom>
          <a:solidFill>
            <a:srgbClr val="070E2B"/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3E80-A875-4493-B83F-894060DFB348}" type="datetime1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40" y="1260044"/>
            <a:ext cx="6271720" cy="21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94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78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907" y="377961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499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4908" y="21670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32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42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964" y="339634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9953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65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51D-236C-41D2-9A37-DF1116E77141}" type="datetime1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04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EFDCC-B8E5-44AA-9BEF-AD116C8ED6B4}" type="datetime1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72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24001" y="1224598"/>
            <a:ext cx="9143999" cy="2377440"/>
          </a:xfrm>
          <a:prstGeom prst="rect">
            <a:avLst/>
          </a:prstGeom>
          <a:solidFill>
            <a:srgbClr val="070E2B"/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3E80-A875-4493-B83F-894060DFB348}" type="datetime1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E251969F-444B-40FF-9F65-4C69576820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521" y="1471135"/>
            <a:ext cx="5270957" cy="188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27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A3B84D-C096-4A95-B61A-9B142F67574D}"/>
              </a:ext>
            </a:extLst>
          </p:cNvPr>
          <p:cNvSpPr/>
          <p:nvPr userDrawn="1"/>
        </p:nvSpPr>
        <p:spPr>
          <a:xfrm>
            <a:off x="0" y="0"/>
            <a:ext cx="12192000" cy="3915052"/>
          </a:xfrm>
          <a:prstGeom prst="rect">
            <a:avLst/>
          </a:prstGeom>
          <a:solidFill>
            <a:srgbClr val="070E2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6663" y="4348116"/>
            <a:ext cx="9144000" cy="1655762"/>
          </a:xfrm>
          <a:solidFill>
            <a:srgbClr val="17598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78392-D062-491D-A3B0-13ED6924289E}" type="datetime1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00E15C12-5C3C-4991-8FA3-2D69A8A23D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888" y="594855"/>
            <a:ext cx="8228223" cy="294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56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A025-DBD2-44FD-84EC-49088448FC23}" type="datetime1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47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06A-A08C-43A7-9BC1-833DA4C2CB2B}" type="datetime1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0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63330" y="1153551"/>
            <a:ext cx="9060426" cy="2377440"/>
          </a:xfrm>
          <a:prstGeom prst="rect">
            <a:avLst/>
          </a:prstGeom>
          <a:solidFill>
            <a:srgbClr val="E3CEA3"/>
          </a:solidFill>
          <a:ln w="76200">
            <a:solidFill>
              <a:srgbClr val="070E2B"/>
            </a:solidFill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solidFill>
            <a:srgbClr val="070E2B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78392-D062-491D-A3B0-13ED6924289E}" type="datetime1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14" y="1260044"/>
            <a:ext cx="5966772" cy="21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82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CF0A4-4E7F-4A16-BC80-94BF28E82B6A}" type="datetime1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6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56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49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62C0-77C6-498C-A0ED-963B2A636831}" type="datetime1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7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CA17-7C23-4EB8-8B6E-DA8A5EB612D5}" type="datetime1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501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507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907" y="377961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499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4908" y="21670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62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772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964" y="339634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9953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8006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51D-236C-41D2-9A37-DF1116E77141}" type="datetime1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99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A025-DBD2-44FD-84EC-49088448FC23}" type="datetime1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714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EFDCC-B8E5-44AA-9BEF-AD116C8ED6B4}" type="datetime1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10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06A-A08C-43A7-9BC1-833DA4C2CB2B}" type="datetime1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8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CF0A4-4E7F-4A16-BC80-94BF28E82B6A}" type="datetime1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99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96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27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62C0-77C6-498C-A0ED-963B2A636831}" type="datetime1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CA17-7C23-4EB8-8B6E-DA8A5EB612D5}" type="datetime1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72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070E2B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E3CEA3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5D0DA-44E7-498F-B67B-5FDA66043B52}" type="datetime1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3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0" r:id="rId2"/>
    <p:sldLayoutId id="2147483650" r:id="rId3"/>
    <p:sldLayoutId id="2147483651" r:id="rId4"/>
    <p:sldLayoutId id="2147483652" r:id="rId5"/>
    <p:sldLayoutId id="2147483653" r:id="rId6"/>
    <p:sldLayoutId id="2147483709" r:id="rId7"/>
    <p:sldLayoutId id="2147483654" r:id="rId8"/>
    <p:sldLayoutId id="2147483655" r:id="rId9"/>
    <p:sldLayoutId id="2147483656" r:id="rId10"/>
    <p:sldLayoutId id="2147483679" r:id="rId11"/>
    <p:sldLayoutId id="2147483657" r:id="rId12"/>
    <p:sldLayoutId id="2147483678" r:id="rId13"/>
    <p:sldLayoutId id="2147483658" r:id="rId14"/>
    <p:sldLayoutId id="2147483659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070E2B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E3CEA3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5D0DA-44E7-498F-B67B-5FDA66043B52}" type="datetime1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1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13.xml"/><Relationship Id="rId7" Type="http://schemas.openxmlformats.org/officeDocument/2006/relationships/customXml" Target="../ink/ink1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076%20Worksheet%20-%20Finding%20and%20Communicating%20Value%20Part%201%20-%20Worksheet.docx" TargetMode="Externa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14.xml"/><Relationship Id="rId7" Type="http://schemas.openxmlformats.org/officeDocument/2006/relationships/customXml" Target="../ink/ink2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076%20Action%20Item%20-%20Finding%20and%20Communicating%20Value%20Part%201%20-%20Worksheet.docx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09A9B3-1953-43D7-ADC2-737D41E88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1431" y="3583840"/>
            <a:ext cx="9849136" cy="2218444"/>
          </a:xfrm>
        </p:spPr>
        <p:txBody>
          <a:bodyPr>
            <a:normAutofit/>
          </a:bodyPr>
          <a:lstStyle/>
          <a:p>
            <a:pPr lvl="0"/>
            <a:r>
              <a:rPr lang="en-US" sz="4000" dirty="0"/>
              <a:t>Finding and Communicating Value – Part 1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Session 076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November 10,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D2EF3E-EC90-DEDF-2D43-9D5B35C0D95C}"/>
              </a:ext>
            </a:extLst>
          </p:cNvPr>
          <p:cNvSpPr txBox="1"/>
          <p:nvPr/>
        </p:nvSpPr>
        <p:spPr>
          <a:xfrm>
            <a:off x="2584488" y="5967486"/>
            <a:ext cx="7023023" cy="584775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Welcome –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we’ll be starting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soon.   </a:t>
            </a:r>
          </a:p>
        </p:txBody>
      </p:sp>
    </p:spTree>
    <p:extLst>
      <p:ext uri="{BB962C8B-B14F-4D97-AF65-F5344CB8AC3E}">
        <p14:creationId xmlns:p14="http://schemas.microsoft.com/office/powerpoint/2010/main" val="962371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FE04C2B-83AC-C04D-BF98-1A61A0DE99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4661161"/>
              </p:ext>
            </p:extLst>
          </p:nvPr>
        </p:nvGraphicFramePr>
        <p:xfrm>
          <a:off x="53306" y="871146"/>
          <a:ext cx="12258260" cy="6818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EBB17A8D-9B05-F73E-604D-3FF58B8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49000">
                <a:srgbClr val="000000">
                  <a:alpha val="12000"/>
                </a:srgbClr>
              </a:gs>
              <a:gs pos="100000">
                <a:srgbClr val="000000">
                  <a:alpha val="4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671CFF-13CE-4046-6B91-44F30DCCF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F5F664-ED05-0848-CC28-E207D520D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373" y="365125"/>
            <a:ext cx="11518031" cy="1325563"/>
          </a:xfrm>
        </p:spPr>
        <p:txBody>
          <a:bodyPr/>
          <a:lstStyle/>
          <a:p>
            <a:pPr algn="ctr"/>
            <a:r>
              <a:rPr lang="en-US" dirty="0"/>
              <a:t>Process to Communicating Value</a:t>
            </a:r>
          </a:p>
        </p:txBody>
      </p:sp>
    </p:spTree>
    <p:extLst>
      <p:ext uri="{BB962C8B-B14F-4D97-AF65-F5344CB8AC3E}">
        <p14:creationId xmlns:p14="http://schemas.microsoft.com/office/powerpoint/2010/main" val="3769140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FE04C2B-83AC-C04D-BF98-1A61A0DE99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2062399"/>
              </p:ext>
            </p:extLst>
          </p:nvPr>
        </p:nvGraphicFramePr>
        <p:xfrm>
          <a:off x="53306" y="871146"/>
          <a:ext cx="12258260" cy="6818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EBB17A8D-9B05-F73E-604D-3FF58B8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49000">
                <a:srgbClr val="000000">
                  <a:alpha val="12000"/>
                </a:srgbClr>
              </a:gs>
              <a:gs pos="100000">
                <a:srgbClr val="000000">
                  <a:alpha val="4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671CFF-13CE-4046-6B91-44F30DCCF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F5F664-ED05-0848-CC28-E207D520D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373" y="365125"/>
            <a:ext cx="11518031" cy="1325563"/>
          </a:xfrm>
        </p:spPr>
        <p:txBody>
          <a:bodyPr/>
          <a:lstStyle/>
          <a:p>
            <a:pPr algn="ctr"/>
            <a:r>
              <a:rPr lang="en-US" dirty="0"/>
              <a:t>Process to Communicating Value</a:t>
            </a:r>
          </a:p>
        </p:txBody>
      </p:sp>
    </p:spTree>
    <p:extLst>
      <p:ext uri="{BB962C8B-B14F-4D97-AF65-F5344CB8AC3E}">
        <p14:creationId xmlns:p14="http://schemas.microsoft.com/office/powerpoint/2010/main" val="748505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FE04C2B-83AC-C04D-BF98-1A61A0DE99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1467258"/>
              </p:ext>
            </p:extLst>
          </p:nvPr>
        </p:nvGraphicFramePr>
        <p:xfrm>
          <a:off x="53306" y="871146"/>
          <a:ext cx="12258260" cy="6818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EBB17A8D-9B05-F73E-604D-3FF58B8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49000">
                <a:srgbClr val="000000">
                  <a:alpha val="12000"/>
                </a:srgbClr>
              </a:gs>
              <a:gs pos="100000">
                <a:srgbClr val="000000">
                  <a:alpha val="4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671CFF-13CE-4046-6B91-44F30DCCF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F5F664-ED05-0848-CC28-E207D520D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373" y="365125"/>
            <a:ext cx="11518031" cy="1325563"/>
          </a:xfrm>
        </p:spPr>
        <p:txBody>
          <a:bodyPr/>
          <a:lstStyle/>
          <a:p>
            <a:pPr algn="ctr"/>
            <a:r>
              <a:rPr lang="en-US" dirty="0"/>
              <a:t>Process to Communicating Value</a:t>
            </a:r>
          </a:p>
        </p:txBody>
      </p:sp>
    </p:spTree>
    <p:extLst>
      <p:ext uri="{BB962C8B-B14F-4D97-AF65-F5344CB8AC3E}">
        <p14:creationId xmlns:p14="http://schemas.microsoft.com/office/powerpoint/2010/main" val="3897206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FE04C2B-83AC-C04D-BF98-1A61A0DE99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8995701"/>
              </p:ext>
            </p:extLst>
          </p:nvPr>
        </p:nvGraphicFramePr>
        <p:xfrm>
          <a:off x="53306" y="871146"/>
          <a:ext cx="12258260" cy="6818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EBB17A8D-9B05-F73E-604D-3FF58B8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49000">
                <a:srgbClr val="000000">
                  <a:alpha val="12000"/>
                </a:srgbClr>
              </a:gs>
              <a:gs pos="100000">
                <a:srgbClr val="000000">
                  <a:alpha val="4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671CFF-13CE-4046-6B91-44F30DCCF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F5F664-ED05-0848-CC28-E207D520D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373" y="365125"/>
            <a:ext cx="11518031" cy="1325563"/>
          </a:xfrm>
        </p:spPr>
        <p:txBody>
          <a:bodyPr/>
          <a:lstStyle/>
          <a:p>
            <a:pPr algn="ctr"/>
            <a:r>
              <a:rPr lang="en-US" dirty="0"/>
              <a:t>Process to Communicating Value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777EE2-1C88-D391-D772-B03C4574C3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2063" y="1756137"/>
            <a:ext cx="1579001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0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BB17A8D-9B05-F73E-604D-3FF58B8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49000">
                <a:srgbClr val="000000">
                  <a:alpha val="12000"/>
                </a:srgbClr>
              </a:gs>
              <a:gs pos="100000">
                <a:srgbClr val="000000">
                  <a:alpha val="4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671CFF-13CE-4046-6B91-44F30DCCF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FE04C2B-83AC-C04D-BF98-1A61A0DE99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9319532"/>
              </p:ext>
            </p:extLst>
          </p:nvPr>
        </p:nvGraphicFramePr>
        <p:xfrm>
          <a:off x="93062" y="14256"/>
          <a:ext cx="12258260" cy="6818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2061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BB17A8D-9B05-F73E-604D-3FF58B8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49000">
                <a:srgbClr val="000000">
                  <a:alpha val="12000"/>
                </a:srgbClr>
              </a:gs>
              <a:gs pos="100000">
                <a:srgbClr val="000000">
                  <a:alpha val="4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671CFF-13CE-4046-6B91-44F30DCCF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FE04C2B-83AC-C04D-BF98-1A61A0DE99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750959"/>
              </p:ext>
            </p:extLst>
          </p:nvPr>
        </p:nvGraphicFramePr>
        <p:xfrm>
          <a:off x="93062" y="14256"/>
          <a:ext cx="12258260" cy="6818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9720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BB17A8D-9B05-F73E-604D-3FF58B8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49000">
                <a:srgbClr val="000000">
                  <a:alpha val="12000"/>
                </a:srgbClr>
              </a:gs>
              <a:gs pos="100000">
                <a:srgbClr val="000000">
                  <a:alpha val="4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671CFF-13CE-4046-6B91-44F30DCCF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FE04C2B-83AC-C04D-BF98-1A61A0DE99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6203054"/>
              </p:ext>
            </p:extLst>
          </p:nvPr>
        </p:nvGraphicFramePr>
        <p:xfrm>
          <a:off x="93062" y="14256"/>
          <a:ext cx="12258260" cy="6818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3216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BB17A8D-9B05-F73E-604D-3FF58B8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49000">
                <a:srgbClr val="000000">
                  <a:alpha val="12000"/>
                </a:srgbClr>
              </a:gs>
              <a:gs pos="100000">
                <a:srgbClr val="000000">
                  <a:alpha val="4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671CFF-13CE-4046-6B91-44F30DCCF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FE04C2B-83AC-C04D-BF98-1A61A0DE99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3820753"/>
              </p:ext>
            </p:extLst>
          </p:nvPr>
        </p:nvGraphicFramePr>
        <p:xfrm>
          <a:off x="93062" y="14256"/>
          <a:ext cx="12258260" cy="6818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0007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BB17A8D-9B05-F73E-604D-3FF58B8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49000">
                <a:srgbClr val="000000">
                  <a:alpha val="12000"/>
                </a:srgbClr>
              </a:gs>
              <a:gs pos="100000">
                <a:srgbClr val="000000">
                  <a:alpha val="4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671CFF-13CE-4046-6B91-44F30DCCF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FE04C2B-83AC-C04D-BF98-1A61A0DE99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1497715"/>
              </p:ext>
            </p:extLst>
          </p:nvPr>
        </p:nvGraphicFramePr>
        <p:xfrm>
          <a:off x="93062" y="14256"/>
          <a:ext cx="12258260" cy="6818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2413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BB17A8D-9B05-F73E-604D-3FF58B8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49000">
                <a:srgbClr val="000000">
                  <a:alpha val="12000"/>
                </a:srgbClr>
              </a:gs>
              <a:gs pos="100000">
                <a:srgbClr val="000000">
                  <a:alpha val="4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671CFF-13CE-4046-6B91-44F30DCCF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FE04C2B-83AC-C04D-BF98-1A61A0DE99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0054641"/>
              </p:ext>
            </p:extLst>
          </p:nvPr>
        </p:nvGraphicFramePr>
        <p:xfrm>
          <a:off x="93062" y="14256"/>
          <a:ext cx="12258260" cy="6818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462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09A9B3-1953-43D7-ADC2-737D41E88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1431" y="3583840"/>
            <a:ext cx="9849136" cy="2218444"/>
          </a:xfrm>
        </p:spPr>
        <p:txBody>
          <a:bodyPr>
            <a:normAutofit/>
          </a:bodyPr>
          <a:lstStyle/>
          <a:p>
            <a:pPr lvl="0"/>
            <a:r>
              <a:rPr lang="en-US" sz="4000" dirty="0"/>
              <a:t>Finding and Communicating Value – Part 1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Session 076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November 10, 2023</a:t>
            </a:r>
          </a:p>
        </p:txBody>
      </p:sp>
    </p:spTree>
    <p:extLst>
      <p:ext uri="{BB962C8B-B14F-4D97-AF65-F5344CB8AC3E}">
        <p14:creationId xmlns:p14="http://schemas.microsoft.com/office/powerpoint/2010/main" val="3234091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10803-A644-42C4-8440-FABE0F58D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2" y="3261865"/>
            <a:ext cx="4524973" cy="11456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Poll Question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640026DF-594E-457F-9F51-E41B3B0E73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" r="96"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10089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10259" y="649480"/>
            <a:ext cx="6555347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does it work?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How much does it cost?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can we get this moving forward?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Can you help me present to the decision-making committee?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25F0FE-0BF0-4F4F-8E86-854CFD928D81}"/>
              </a:ext>
            </a:extLst>
          </p:cNvPr>
          <p:cNvSpPr/>
          <p:nvPr/>
        </p:nvSpPr>
        <p:spPr>
          <a:xfrm>
            <a:off x="191427" y="1377029"/>
            <a:ext cx="3654961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question will your customer need answered if you start by explaining the solution?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973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BB17A8D-9B05-F73E-604D-3FF58B8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49000">
                <a:srgbClr val="000000">
                  <a:alpha val="12000"/>
                </a:srgbClr>
              </a:gs>
              <a:gs pos="100000">
                <a:srgbClr val="000000">
                  <a:alpha val="4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671CFF-13CE-4046-6B91-44F30DCCF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FE04C2B-83AC-C04D-BF98-1A61A0DE990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3062" y="14256"/>
          <a:ext cx="12258260" cy="6818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51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FE04C2B-83AC-C04D-BF98-1A61A0DE990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306" y="871146"/>
          <a:ext cx="12258260" cy="6818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EBB17A8D-9B05-F73E-604D-3FF58B8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49000">
                <a:srgbClr val="000000">
                  <a:alpha val="12000"/>
                </a:srgbClr>
              </a:gs>
              <a:gs pos="100000">
                <a:srgbClr val="000000">
                  <a:alpha val="4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671CFF-13CE-4046-6B91-44F30DCCF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F5F664-ED05-0848-CC28-E207D520D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373" y="365125"/>
            <a:ext cx="11518031" cy="1325563"/>
          </a:xfrm>
        </p:spPr>
        <p:txBody>
          <a:bodyPr/>
          <a:lstStyle/>
          <a:p>
            <a:pPr algn="ctr"/>
            <a:r>
              <a:rPr lang="en-US" dirty="0"/>
              <a:t>Process to Communicating Value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B94EFA4-C2E1-5466-14BB-A533EFCE2ED7}"/>
                  </a:ext>
                </a:extLst>
              </p14:cNvPr>
              <p14:cNvContentPartPr/>
              <p14:nvPr/>
            </p14:nvContentPartPr>
            <p14:xfrm>
              <a:off x="189451" y="2983270"/>
              <a:ext cx="3616200" cy="3145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B94EFA4-C2E1-5466-14BB-A533EFCE2ED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3811" y="2947630"/>
                <a:ext cx="3687840" cy="321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698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C73CD-2660-4D17-2007-7F9D6C2EE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Identify Problem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E0B14-B135-4A6F-0707-996137BD0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00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5F91F-3BE2-F7D9-5813-C46D1A7EC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029600"/>
            <a:ext cx="4391024" cy="19355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dirty="0"/>
              <a:t>How to Identify Problems</a:t>
            </a:r>
          </a:p>
        </p:txBody>
      </p:sp>
      <p:pic>
        <p:nvPicPr>
          <p:cNvPr id="6" name="Picture Placeholder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4485F9F-9524-769C-84E8-F741BFF6DD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7" r="15503" b="-2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75211-76D2-08E0-1790-4AC6375A1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81826" y="3146400"/>
            <a:ext cx="4391024" cy="2682000"/>
          </a:xfrm>
          <a:solidFill>
            <a:srgbClr val="17598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bg1">
                    <a:alpha val="80000"/>
                  </a:schemeClr>
                </a:solidFill>
              </a:rPr>
              <a:t>Anticipate the problems.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bg1">
                    <a:alpha val="80000"/>
                  </a:schemeClr>
                </a:solidFill>
              </a:rPr>
              <a:t>Look for clues.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bg1">
                    <a:alpha val="80000"/>
                  </a:schemeClr>
                </a:solidFill>
              </a:rPr>
              <a:t>Just ask ‘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</a:rPr>
              <a:t>em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3D98C3-4C3D-C473-B4D8-517842E90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715" y="640469"/>
            <a:ext cx="1579001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3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273E7B-1F33-0062-F494-A1139400C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/>
              <a:t>Anticipating</a:t>
            </a:r>
          </a:p>
        </p:txBody>
      </p:sp>
      <p:pic>
        <p:nvPicPr>
          <p:cNvPr id="6" name="Picture Placeholder 5" descr="A group of birds on wires and an umbrella&#10;&#10;Description automatically generated">
            <a:extLst>
              <a:ext uri="{FF2B5EF4-FFF2-40B4-BE49-F238E27FC236}">
                <a16:creationId xmlns:a16="http://schemas.microsoft.com/office/drawing/2014/main" id="{750337B9-F47C-624C-6823-BA2204BF89C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r="4629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85315C-A490-2F5A-78CA-5669E9531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81826" y="3146400"/>
            <a:ext cx="4391024" cy="2682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alpha val="80000"/>
                  </a:schemeClr>
                </a:solidFill>
              </a:rPr>
              <a:t>List the top five to ten problems you solve.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alpha val="80000"/>
                  </a:schemeClr>
                </a:solidFill>
              </a:rPr>
              <a:t>Master them.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alpha val="80000"/>
                  </a:schemeClr>
                </a:solidFill>
              </a:rPr>
              <a:t>Look for clues.</a:t>
            </a:r>
          </a:p>
        </p:txBody>
      </p:sp>
    </p:spTree>
    <p:extLst>
      <p:ext uri="{BB962C8B-B14F-4D97-AF65-F5344CB8AC3E}">
        <p14:creationId xmlns:p14="http://schemas.microsoft.com/office/powerpoint/2010/main" val="315799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holding a magnifying glass and smoking pipe&#10;&#10;Description automatically generated">
            <a:hlinkClick r:id="rId2" action="ppaction://hlinkfile"/>
            <a:extLst>
              <a:ext uri="{FF2B5EF4-FFF2-40B4-BE49-F238E27FC236}">
                <a16:creationId xmlns:a16="http://schemas.microsoft.com/office/drawing/2014/main" id="{57B7C987-D535-56C3-A7BD-D5D1940DE7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8" b="23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636D44-5CFC-7B2C-7D23-7D02110BB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Look / Listen / Smell for Clues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348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94F813A-81B0-D54D-E32A-3301AF0A5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/>
              <a:t>Just ask ‘</a:t>
            </a:r>
            <a:r>
              <a:rPr lang="en-US" sz="4400" dirty="0" err="1"/>
              <a:t>em</a:t>
            </a:r>
            <a:endParaRPr lang="en-US" sz="4400" dirty="0"/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45351C-2BFC-DFA2-889C-C9F7802AA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752389"/>
            <a:ext cx="4368602" cy="3921274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About the problem, not the pain … yet.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“We’ve noticed multi-family communities having more theft issues lately. Is that a concern here?”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“What other problems concern you?”</a:t>
            </a:r>
          </a:p>
        </p:txBody>
      </p:sp>
      <p:pic>
        <p:nvPicPr>
          <p:cNvPr id="3" name="Picture Placeholder 2" descr="A person in a suit holding up his finger&#10;&#10;Description automatically generated">
            <a:extLst>
              <a:ext uri="{FF2B5EF4-FFF2-40B4-BE49-F238E27FC236}">
                <a16:creationId xmlns:a16="http://schemas.microsoft.com/office/drawing/2014/main" id="{3A1B2F97-1982-AB28-12CA-8703C399BED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4" r="1652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7945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D2B4C8-4BE6-0145-063F-35D31C018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67" y="624432"/>
            <a:ext cx="4454129" cy="19380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kern="1200" dirty="0">
                <a:latin typeface="+mj-lt"/>
                <a:ea typeface="+mj-ea"/>
                <a:cs typeface="+mj-cs"/>
              </a:rPr>
              <a:t>Why anticipate and look fo</a:t>
            </a:r>
            <a:r>
              <a:rPr lang="en-US" sz="4400" dirty="0"/>
              <a:t>r clues?</a:t>
            </a:r>
            <a:endParaRPr 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2BF0BB-C96D-A296-EC2C-2A42DB9A7A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0166" y="2775390"/>
            <a:ext cx="4454130" cy="3558820"/>
          </a:xfrm>
          <a:solidFill>
            <a:srgbClr val="17598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Uncovering unknown problems is valuable to your customers.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For them to answer pain questions (later), you need credibility. </a:t>
            </a:r>
          </a:p>
        </p:txBody>
      </p:sp>
      <p:pic>
        <p:nvPicPr>
          <p:cNvPr id="8" name="Picture 7" descr="A person holding a magnifying glass and smoking pipe&#10;&#10;Description automatically generated">
            <a:extLst>
              <a:ext uri="{FF2B5EF4-FFF2-40B4-BE49-F238E27FC236}">
                <a16:creationId xmlns:a16="http://schemas.microsoft.com/office/drawing/2014/main" id="{21C1046C-5E42-8741-EA9C-53A47CEE53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0" r="-1" b="6701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6" name="Content Placeholder 5" descr="A group of birds on wires and an umbrella&#10;&#10;Description automatically generated">
            <a:extLst>
              <a:ext uri="{FF2B5EF4-FFF2-40B4-BE49-F238E27FC236}">
                <a16:creationId xmlns:a16="http://schemas.microsoft.com/office/drawing/2014/main" id="{F3111C34-6261-9FF1-5741-487B93E771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21" b="22695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531B57-650B-37E0-199B-4A1E9A1CD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789" y="624432"/>
            <a:ext cx="1579001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7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A418E-6FC4-C76E-E16E-12A3BE842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about Shannon’s life insurance</a:t>
            </a:r>
          </a:p>
        </p:txBody>
      </p:sp>
    </p:spTree>
    <p:extLst>
      <p:ext uri="{BB962C8B-B14F-4D97-AF65-F5344CB8AC3E}">
        <p14:creationId xmlns:p14="http://schemas.microsoft.com/office/powerpoint/2010/main" val="41842200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FE04C2B-83AC-C04D-BF98-1A61A0DE990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306" y="871146"/>
          <a:ext cx="12258260" cy="6818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EBB17A8D-9B05-F73E-604D-3FF58B8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49000">
                <a:srgbClr val="000000">
                  <a:alpha val="12000"/>
                </a:srgbClr>
              </a:gs>
              <a:gs pos="100000">
                <a:srgbClr val="000000">
                  <a:alpha val="4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671CFF-13CE-4046-6B91-44F30DCCF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F5F664-ED05-0848-CC28-E207D520D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373" y="365125"/>
            <a:ext cx="11518031" cy="1325563"/>
          </a:xfrm>
        </p:spPr>
        <p:txBody>
          <a:bodyPr/>
          <a:lstStyle/>
          <a:p>
            <a:pPr algn="ctr"/>
            <a:r>
              <a:rPr lang="en-US" dirty="0"/>
              <a:t>Process to Communicating Value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BEFCD0E-3250-72A1-45B1-849275B9457C}"/>
                  </a:ext>
                </a:extLst>
              </p14:cNvPr>
              <p14:cNvContentPartPr/>
              <p14:nvPr/>
            </p14:nvContentPartPr>
            <p14:xfrm>
              <a:off x="3328460" y="2374100"/>
              <a:ext cx="8912880" cy="4304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BEFCD0E-3250-72A1-45B1-849275B9457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92820" y="2338100"/>
                <a:ext cx="8984520" cy="437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89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Plan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409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3BB58-CA51-4E56-9ECD-D6A856A55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712" y="5690399"/>
            <a:ext cx="10981208" cy="7741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Action Plan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23" name="Content Placeholder 5" descr="Teacher helping student with model wind turbine">
            <a:extLst>
              <a:ext uri="{FF2B5EF4-FFF2-40B4-BE49-F238E27FC236}">
                <a16:creationId xmlns:a16="http://schemas.microsoft.com/office/drawing/2014/main" id="{096835EB-FBC3-465C-B589-C3E091940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753" b="25842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166556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4C03E87-8188-6B76-7F20-704A607007A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5" b="7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456E06-C0B1-4C23-B66A-01ACF60CC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137" y="2839752"/>
            <a:ext cx="4469769" cy="22262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Finding and </a:t>
            </a:r>
            <a:r>
              <a:rPr lang="en-US" sz="4400"/>
              <a:t>Communicating Value – Part 2</a:t>
            </a:r>
            <a:endParaRPr lang="en-US" sz="4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7E2E2E-F6BE-4EEC-A06E-AE4765724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88601" y="5249806"/>
            <a:ext cx="4703379" cy="68328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400" dirty="0"/>
              <a:t>December’s Topic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89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Questions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2571239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tree in a field&#10;&#10;Description automatically generated">
            <a:extLst>
              <a:ext uri="{FF2B5EF4-FFF2-40B4-BE49-F238E27FC236}">
                <a16:creationId xmlns:a16="http://schemas.microsoft.com/office/drawing/2014/main" id="{85D03C4D-86F4-C98D-E65D-68A60F1B97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5" r="33303"/>
          <a:stretch/>
        </p:blipFill>
        <p:spPr>
          <a:xfrm>
            <a:off x="660231" y="710411"/>
            <a:ext cx="5372100" cy="543717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88C527-D10A-8779-C94D-025869A79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7" r="23977"/>
          <a:stretch/>
        </p:blipFill>
        <p:spPr>
          <a:xfrm>
            <a:off x="6159670" y="704533"/>
            <a:ext cx="5372099" cy="544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1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lass of water being poured into a glass&#10;&#10;Description automatically generated">
            <a:extLst>
              <a:ext uri="{FF2B5EF4-FFF2-40B4-BE49-F238E27FC236}">
                <a16:creationId xmlns:a16="http://schemas.microsoft.com/office/drawing/2014/main" id="{2338395B-DC0C-74AD-345A-A93F7AC959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5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00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ext&#10;&#10;Description automatically generated">
            <a:extLst>
              <a:ext uri="{FF2B5EF4-FFF2-40B4-BE49-F238E27FC236}">
                <a16:creationId xmlns:a16="http://schemas.microsoft.com/office/drawing/2014/main" id="{3E482328-9B2E-3D5A-A277-FE4AF91DBAF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27"/>
          <a:stretch/>
        </p:blipFill>
        <p:spPr>
          <a:xfrm>
            <a:off x="5182104" y="85735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24" name="Freeform: Shape 15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17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CD225-C6DB-08BA-A51E-4249D387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656" y="204716"/>
            <a:ext cx="5527343" cy="24587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z="4400" dirty="0">
                <a:solidFill>
                  <a:prstClr val="white"/>
                </a:solidFill>
              </a:rPr>
              <a:t>Finding and Communicating Value</a:t>
            </a:r>
            <a:br>
              <a:rPr lang="en-US" sz="4400" dirty="0">
                <a:solidFill>
                  <a:prstClr val="white"/>
                </a:solidFill>
              </a:rPr>
            </a:br>
            <a:r>
              <a:rPr lang="en-US" sz="4400" dirty="0">
                <a:solidFill>
                  <a:prstClr val="white"/>
                </a:solidFill>
              </a:rPr>
              <a:t>Part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51498-0B7C-7593-1F6D-2DB0CC6AD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8656" y="3010735"/>
            <a:ext cx="4782458" cy="3642549"/>
          </a:xfrm>
          <a:solidFill>
            <a:srgbClr val="17598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Four Step Process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Finding Problems</a:t>
            </a:r>
          </a:p>
        </p:txBody>
      </p:sp>
    </p:spTree>
    <p:extLst>
      <p:ext uri="{BB962C8B-B14F-4D97-AF65-F5344CB8AC3E}">
        <p14:creationId xmlns:p14="http://schemas.microsoft.com/office/powerpoint/2010/main" val="2641953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group of people working in a factory&#10;&#10;Description automatically generated">
            <a:extLst>
              <a:ext uri="{FF2B5EF4-FFF2-40B4-BE49-F238E27FC236}">
                <a16:creationId xmlns:a16="http://schemas.microsoft.com/office/drawing/2014/main" id="{9FB6E8E5-72C9-96B6-2051-EF7DEE40FDC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9" r="-1" b="-1"/>
          <a:stretch/>
        </p:blipFill>
        <p:spPr>
          <a:xfrm>
            <a:off x="-1" y="10"/>
            <a:ext cx="12228129" cy="466692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4E3194-FCCF-6F1C-04A7-F8FC9A373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51037"/>
            <a:ext cx="5021782" cy="17724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Manufacturers and Technology Providers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4AC19-3635-6F2B-6058-060E1A9A75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0247" y="4551037"/>
            <a:ext cx="4926411" cy="1772426"/>
          </a:xfrm>
          <a:solidFill>
            <a:srgbClr val="17598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These ideas will work with end-user and help your partner relationships!</a:t>
            </a:r>
          </a:p>
        </p:txBody>
      </p:sp>
    </p:spTree>
    <p:extLst>
      <p:ext uri="{BB962C8B-B14F-4D97-AF65-F5344CB8AC3E}">
        <p14:creationId xmlns:p14="http://schemas.microsoft.com/office/powerpoint/2010/main" val="156910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C73CD-2660-4D17-2007-7F9D6C2EE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Four-Step Process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E0B14-B135-4A6F-0707-996137BD0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4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FE04C2B-83AC-C04D-BF98-1A61A0DE99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0836983"/>
              </p:ext>
            </p:extLst>
          </p:nvPr>
        </p:nvGraphicFramePr>
        <p:xfrm>
          <a:off x="53306" y="871146"/>
          <a:ext cx="12258260" cy="6818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EBB17A8D-9B05-F73E-604D-3FF58B8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49000">
                <a:srgbClr val="000000">
                  <a:alpha val="12000"/>
                </a:srgbClr>
              </a:gs>
              <a:gs pos="100000">
                <a:srgbClr val="000000">
                  <a:alpha val="4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671CFF-13CE-4046-6B91-44F30DCCF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F5F664-ED05-0848-CC28-E207D520D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373" y="365125"/>
            <a:ext cx="11518031" cy="1325563"/>
          </a:xfrm>
        </p:spPr>
        <p:txBody>
          <a:bodyPr/>
          <a:lstStyle/>
          <a:p>
            <a:pPr algn="ctr"/>
            <a:r>
              <a:rPr lang="en-US" dirty="0"/>
              <a:t>Process to Communicating Value</a:t>
            </a:r>
          </a:p>
        </p:txBody>
      </p:sp>
    </p:spTree>
    <p:extLst>
      <p:ext uri="{BB962C8B-B14F-4D97-AF65-F5344CB8AC3E}">
        <p14:creationId xmlns:p14="http://schemas.microsoft.com/office/powerpoint/2010/main" val="39123121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2019</TotalTime>
  <Words>585</Words>
  <Application>Microsoft Office PowerPoint</Application>
  <PresentationFormat>Widescreen</PresentationFormat>
  <Paragraphs>105</Paragraphs>
  <Slides>34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2_Office Theme</vt:lpstr>
      <vt:lpstr>PowerPoint Presentation</vt:lpstr>
      <vt:lpstr>PowerPoint Presentation</vt:lpstr>
      <vt:lpstr>Story about Shannon’s life insurance</vt:lpstr>
      <vt:lpstr>PowerPoint Presentation</vt:lpstr>
      <vt:lpstr>PowerPoint Presentation</vt:lpstr>
      <vt:lpstr>Finding and Communicating Value Part 1</vt:lpstr>
      <vt:lpstr>Manufacturers and Technology Providers</vt:lpstr>
      <vt:lpstr>Four-Step Process</vt:lpstr>
      <vt:lpstr>Process to Communicating Value</vt:lpstr>
      <vt:lpstr>Process to Communicating Value</vt:lpstr>
      <vt:lpstr>Process to Communicating Value</vt:lpstr>
      <vt:lpstr>Process to Communicating Value</vt:lpstr>
      <vt:lpstr>Process to Communicating Value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Poll Question</vt:lpstr>
      <vt:lpstr>PowerPoint Presentation</vt:lpstr>
      <vt:lpstr>PowerPoint Presentation</vt:lpstr>
      <vt:lpstr>Process to Communicating Value</vt:lpstr>
      <vt:lpstr>1. Identify Problem </vt:lpstr>
      <vt:lpstr>How to Identify Problems</vt:lpstr>
      <vt:lpstr>Anticipating</vt:lpstr>
      <vt:lpstr>Look / Listen / Smell for Clues</vt:lpstr>
      <vt:lpstr>Just ask ‘em</vt:lpstr>
      <vt:lpstr>Why anticipate and look for clues?</vt:lpstr>
      <vt:lpstr>Process to Communicating Value</vt:lpstr>
      <vt:lpstr>Action Plan</vt:lpstr>
      <vt:lpstr>Action Plan</vt:lpstr>
      <vt:lpstr>Finding and Communicating Value – Part 2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Peterson</dc:creator>
  <cp:lastModifiedBy>Chris Peterson</cp:lastModifiedBy>
  <cp:revision>29</cp:revision>
  <dcterms:created xsi:type="dcterms:W3CDTF">2021-01-25T17:12:18Z</dcterms:created>
  <dcterms:modified xsi:type="dcterms:W3CDTF">2023-11-09T23:09:03Z</dcterms:modified>
</cp:coreProperties>
</file>