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43"/>
  </p:notesMasterIdLst>
  <p:sldIdLst>
    <p:sldId id="1022" r:id="rId3"/>
    <p:sldId id="3039" r:id="rId4"/>
    <p:sldId id="766" r:id="rId5"/>
    <p:sldId id="2411" r:id="rId6"/>
    <p:sldId id="2361" r:id="rId7"/>
    <p:sldId id="2413" r:id="rId8"/>
    <p:sldId id="2366" r:id="rId9"/>
    <p:sldId id="1594" r:id="rId10"/>
    <p:sldId id="3023" r:id="rId11"/>
    <p:sldId id="3025" r:id="rId12"/>
    <p:sldId id="2360" r:id="rId13"/>
    <p:sldId id="2412" r:id="rId14"/>
    <p:sldId id="3033" r:id="rId15"/>
    <p:sldId id="3026" r:id="rId16"/>
    <p:sldId id="3027" r:id="rId17"/>
    <p:sldId id="3028" r:id="rId18"/>
    <p:sldId id="3032" r:id="rId19"/>
    <p:sldId id="3029" r:id="rId20"/>
    <p:sldId id="3034" r:id="rId21"/>
    <p:sldId id="3035" r:id="rId22"/>
    <p:sldId id="3037" r:id="rId23"/>
    <p:sldId id="3036" r:id="rId24"/>
    <p:sldId id="3142" r:id="rId25"/>
    <p:sldId id="3141" r:id="rId26"/>
    <p:sldId id="3038" r:id="rId27"/>
    <p:sldId id="3030" r:id="rId28"/>
    <p:sldId id="1247" r:id="rId29"/>
    <p:sldId id="1590" r:id="rId30"/>
    <p:sldId id="2365" r:id="rId31"/>
    <p:sldId id="776" r:id="rId32"/>
    <p:sldId id="784" r:id="rId33"/>
    <p:sldId id="783" r:id="rId34"/>
    <p:sldId id="785" r:id="rId35"/>
    <p:sldId id="3031" r:id="rId36"/>
    <p:sldId id="791" r:id="rId37"/>
    <p:sldId id="3140" r:id="rId38"/>
    <p:sldId id="2364" r:id="rId39"/>
    <p:sldId id="818" r:id="rId40"/>
    <p:sldId id="1063" r:id="rId41"/>
    <p:sldId id="333" r:id="rId4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980"/>
    <a:srgbClr val="070E2B"/>
    <a:srgbClr val="E3CEA3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5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57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D5D3B-D8BB-40B0-A103-A85908C8576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96787-9D12-45DF-A3C9-2F6BC090A64C}">
      <dgm:prSet phldrT="[Text]" custT="1"/>
      <dgm:spPr/>
      <dgm:t>
        <a:bodyPr/>
        <a:lstStyle/>
        <a:p>
          <a:r>
            <a:rPr lang="en-US" sz="4400" dirty="0"/>
            <a:t>State the issue before they do </a:t>
          </a:r>
        </a:p>
      </dgm:t>
    </dgm:pt>
    <dgm:pt modelId="{8676FF5E-DE6C-4088-96BC-9ED6E0A7490D}" type="parTrans" cxnId="{0431216D-1441-4A0A-97E2-2FFF2090CF23}">
      <dgm:prSet/>
      <dgm:spPr/>
      <dgm:t>
        <a:bodyPr/>
        <a:lstStyle/>
        <a:p>
          <a:endParaRPr lang="en-US"/>
        </a:p>
      </dgm:t>
    </dgm:pt>
    <dgm:pt modelId="{7A9E711F-3BE4-44F0-9F3F-774D8DF05C83}" type="sibTrans" cxnId="{0431216D-1441-4A0A-97E2-2FFF2090CF23}">
      <dgm:prSet/>
      <dgm:spPr/>
      <dgm:t>
        <a:bodyPr/>
        <a:lstStyle/>
        <a:p>
          <a:endParaRPr lang="en-US"/>
        </a:p>
      </dgm:t>
    </dgm:pt>
    <dgm:pt modelId="{6DD29613-E6E6-472D-AF05-0DBEDADF181C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Most of our customers ask “Since I have a warranty, why would I do this?”</a:t>
          </a:r>
        </a:p>
      </dgm:t>
    </dgm:pt>
    <dgm:pt modelId="{C9B6A96D-D00A-4591-815F-6F19783C93EB}" type="parTrans" cxnId="{7CD0DA5E-FCAA-428F-8A65-1E701CA38852}">
      <dgm:prSet/>
      <dgm:spPr/>
      <dgm:t>
        <a:bodyPr/>
        <a:lstStyle/>
        <a:p>
          <a:endParaRPr lang="en-US"/>
        </a:p>
      </dgm:t>
    </dgm:pt>
    <dgm:pt modelId="{F7C8FC07-ACAE-4C2A-A29C-0E9B8DE3D407}" type="sibTrans" cxnId="{7CD0DA5E-FCAA-428F-8A65-1E701CA38852}">
      <dgm:prSet/>
      <dgm:spPr/>
      <dgm:t>
        <a:bodyPr/>
        <a:lstStyle/>
        <a:p>
          <a:endParaRPr lang="en-US"/>
        </a:p>
      </dgm:t>
    </dgm:pt>
    <dgm:pt modelId="{5652365E-70F2-4496-BA1E-31051EA6DADF}">
      <dgm:prSet phldrT="[Text]" custT="1"/>
      <dgm:spPr/>
      <dgm:t>
        <a:bodyPr/>
        <a:lstStyle/>
        <a:p>
          <a:endParaRPr lang="en-US" sz="4400" dirty="0"/>
        </a:p>
      </dgm:t>
    </dgm:pt>
    <dgm:pt modelId="{A310E145-85AF-4C38-ACA9-E12D3C75F634}" type="parTrans" cxnId="{310AB957-197D-4370-8FF0-784AFC7D2AC5}">
      <dgm:prSet/>
      <dgm:spPr/>
      <dgm:t>
        <a:bodyPr/>
        <a:lstStyle/>
        <a:p>
          <a:endParaRPr lang="en-US"/>
        </a:p>
      </dgm:t>
    </dgm:pt>
    <dgm:pt modelId="{C7FD995F-D45B-4B9B-B109-36841A63B18A}" type="sibTrans" cxnId="{310AB957-197D-4370-8FF0-784AFC7D2AC5}">
      <dgm:prSet/>
      <dgm:spPr/>
      <dgm:t>
        <a:bodyPr/>
        <a:lstStyle/>
        <a:p>
          <a:endParaRPr lang="en-US"/>
        </a:p>
      </dgm:t>
    </dgm:pt>
    <dgm:pt modelId="{B749B29C-B391-47B1-98BB-50B69F2DA750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gm:t>
    </dgm:pt>
    <dgm:pt modelId="{0E35B68F-21C6-4391-A76C-160F6FD2C2FD}" type="parTrans" cxnId="{DE7D44B1-0536-423D-80E9-C4DF4D562C8C}">
      <dgm:prSet/>
      <dgm:spPr/>
      <dgm:t>
        <a:bodyPr/>
        <a:lstStyle/>
        <a:p>
          <a:endParaRPr lang="en-US"/>
        </a:p>
      </dgm:t>
    </dgm:pt>
    <dgm:pt modelId="{81D9B2FE-4814-4AAE-94EA-BB1673315CEA}" type="sibTrans" cxnId="{DE7D44B1-0536-423D-80E9-C4DF4D562C8C}">
      <dgm:prSet/>
      <dgm:spPr/>
      <dgm:t>
        <a:bodyPr/>
        <a:lstStyle/>
        <a:p>
          <a:endParaRPr lang="en-US"/>
        </a:p>
      </dgm:t>
    </dgm:pt>
    <dgm:pt modelId="{2FBADCC8-A7D1-44E2-857B-8FF23C605543}" type="pres">
      <dgm:prSet presAssocID="{7B9D5D3B-D8BB-40B0-A103-A85908C85760}" presName="Name0" presStyleCnt="0">
        <dgm:presLayoutVars>
          <dgm:dir/>
          <dgm:animLvl val="lvl"/>
          <dgm:resizeHandles val="exact"/>
        </dgm:presLayoutVars>
      </dgm:prSet>
      <dgm:spPr/>
    </dgm:pt>
    <dgm:pt modelId="{77711E1C-E15B-4D00-8A99-5376AF12AF49}" type="pres">
      <dgm:prSet presAssocID="{72896787-9D12-45DF-A3C9-2F6BC090A64C}" presName="linNode" presStyleCnt="0"/>
      <dgm:spPr/>
    </dgm:pt>
    <dgm:pt modelId="{DB514046-48CF-4C62-9536-95EF4E4BF028}" type="pres">
      <dgm:prSet presAssocID="{72896787-9D12-45DF-A3C9-2F6BC090A64C}" presName="parTx" presStyleLbl="revTx" presStyleIdx="0" presStyleCnt="2" custScaleX="151532">
        <dgm:presLayoutVars>
          <dgm:chMax val="1"/>
          <dgm:bulletEnabled val="1"/>
        </dgm:presLayoutVars>
      </dgm:prSet>
      <dgm:spPr/>
    </dgm:pt>
    <dgm:pt modelId="{973F54C8-DBB4-4A79-88AC-4CEA95A8B06C}" type="pres">
      <dgm:prSet presAssocID="{72896787-9D12-45DF-A3C9-2F6BC090A64C}" presName="bracket" presStyleLbl="parChTrans1D1" presStyleIdx="0" presStyleCnt="2"/>
      <dgm:spPr/>
    </dgm:pt>
    <dgm:pt modelId="{2262D30E-51D7-4E32-B32B-C6FF1B121756}" type="pres">
      <dgm:prSet presAssocID="{72896787-9D12-45DF-A3C9-2F6BC090A64C}" presName="spH" presStyleCnt="0"/>
      <dgm:spPr/>
    </dgm:pt>
    <dgm:pt modelId="{85D69D23-D88D-4F85-8E2B-D4E1D8881743}" type="pres">
      <dgm:prSet presAssocID="{72896787-9D12-45DF-A3C9-2F6BC090A64C}" presName="desTx" presStyleLbl="node1" presStyleIdx="0" presStyleCnt="2" custScaleY="109306">
        <dgm:presLayoutVars>
          <dgm:bulletEnabled val="1"/>
        </dgm:presLayoutVars>
      </dgm:prSet>
      <dgm:spPr/>
    </dgm:pt>
    <dgm:pt modelId="{00BF5D98-44CB-4BB7-8850-697C7D6DF015}" type="pres">
      <dgm:prSet presAssocID="{7A9E711F-3BE4-44F0-9F3F-774D8DF05C83}" presName="spV" presStyleCnt="0"/>
      <dgm:spPr/>
    </dgm:pt>
    <dgm:pt modelId="{9DC62014-F3EB-4A41-8FF2-D1BA439E81C5}" type="pres">
      <dgm:prSet presAssocID="{5652365E-70F2-4496-BA1E-31051EA6DADF}" presName="linNode" presStyleCnt="0"/>
      <dgm:spPr/>
    </dgm:pt>
    <dgm:pt modelId="{15B8C3D1-45D9-40FA-B6E1-8A28B695F85A}" type="pres">
      <dgm:prSet presAssocID="{5652365E-70F2-4496-BA1E-31051EA6DADF}" presName="parTx" presStyleLbl="revTx" presStyleIdx="1" presStyleCnt="2" custScaleX="151532">
        <dgm:presLayoutVars>
          <dgm:chMax val="1"/>
          <dgm:bulletEnabled val="1"/>
        </dgm:presLayoutVars>
      </dgm:prSet>
      <dgm:spPr/>
    </dgm:pt>
    <dgm:pt modelId="{9C1F17ED-7D80-45B2-9C09-030D21DE8141}" type="pres">
      <dgm:prSet presAssocID="{5652365E-70F2-4496-BA1E-31051EA6DADF}" presName="bracket" presStyleLbl="parChTrans1D1" presStyleIdx="1" presStyleCnt="2"/>
      <dgm:spPr/>
    </dgm:pt>
    <dgm:pt modelId="{FA1804EE-8E14-42FF-8900-EAE9605F34BC}" type="pres">
      <dgm:prSet presAssocID="{5652365E-70F2-4496-BA1E-31051EA6DADF}" presName="spH" presStyleCnt="0"/>
      <dgm:spPr/>
    </dgm:pt>
    <dgm:pt modelId="{B033A2E5-6C5A-4890-A192-CFF815D00DE4}" type="pres">
      <dgm:prSet presAssocID="{5652365E-70F2-4496-BA1E-31051EA6DADF}" presName="desTx" presStyleLbl="node1" presStyleIdx="1" presStyleCnt="2">
        <dgm:presLayoutVars>
          <dgm:bulletEnabled val="1"/>
        </dgm:presLayoutVars>
      </dgm:prSet>
      <dgm:spPr/>
    </dgm:pt>
  </dgm:ptLst>
  <dgm:cxnLst>
    <dgm:cxn modelId="{7CD0DA5E-FCAA-428F-8A65-1E701CA38852}" srcId="{72896787-9D12-45DF-A3C9-2F6BC090A64C}" destId="{6DD29613-E6E6-472D-AF05-0DBEDADF181C}" srcOrd="0" destOrd="0" parTransId="{C9B6A96D-D00A-4591-815F-6F19783C93EB}" sibTransId="{F7C8FC07-ACAE-4C2A-A29C-0E9B8DE3D407}"/>
    <dgm:cxn modelId="{0431216D-1441-4A0A-97E2-2FFF2090CF23}" srcId="{7B9D5D3B-D8BB-40B0-A103-A85908C85760}" destId="{72896787-9D12-45DF-A3C9-2F6BC090A64C}" srcOrd="0" destOrd="0" parTransId="{8676FF5E-DE6C-4088-96BC-9ED6E0A7490D}" sibTransId="{7A9E711F-3BE4-44F0-9F3F-774D8DF05C83}"/>
    <dgm:cxn modelId="{4B8D3750-D715-45AC-A37E-0B25FBBDCC00}" type="presOf" srcId="{6DD29613-E6E6-472D-AF05-0DBEDADF181C}" destId="{85D69D23-D88D-4F85-8E2B-D4E1D8881743}" srcOrd="0" destOrd="0" presId="urn:diagrams.loki3.com/BracketList"/>
    <dgm:cxn modelId="{310AB957-197D-4370-8FF0-784AFC7D2AC5}" srcId="{7B9D5D3B-D8BB-40B0-A103-A85908C85760}" destId="{5652365E-70F2-4496-BA1E-31051EA6DADF}" srcOrd="1" destOrd="0" parTransId="{A310E145-85AF-4C38-ACA9-E12D3C75F634}" sibTransId="{C7FD995F-D45B-4B9B-B109-36841A63B18A}"/>
    <dgm:cxn modelId="{5BE05458-0605-47FA-8E9C-B316CFF79B15}" type="presOf" srcId="{B749B29C-B391-47B1-98BB-50B69F2DA750}" destId="{B033A2E5-6C5A-4890-A192-CFF815D00DE4}" srcOrd="0" destOrd="0" presId="urn:diagrams.loki3.com/BracketList"/>
    <dgm:cxn modelId="{E9A43A8F-34A8-4CE6-B22F-B95E8A8E4864}" type="presOf" srcId="{7B9D5D3B-D8BB-40B0-A103-A85908C85760}" destId="{2FBADCC8-A7D1-44E2-857B-8FF23C605543}" srcOrd="0" destOrd="0" presId="urn:diagrams.loki3.com/BracketList"/>
    <dgm:cxn modelId="{DE7D44B1-0536-423D-80E9-C4DF4D562C8C}" srcId="{5652365E-70F2-4496-BA1E-31051EA6DADF}" destId="{B749B29C-B391-47B1-98BB-50B69F2DA750}" srcOrd="0" destOrd="0" parTransId="{0E35B68F-21C6-4391-A76C-160F6FD2C2FD}" sibTransId="{81D9B2FE-4814-4AAE-94EA-BB1673315CEA}"/>
    <dgm:cxn modelId="{56A020DB-5B3A-4930-B05C-D51A5054F799}" type="presOf" srcId="{72896787-9D12-45DF-A3C9-2F6BC090A64C}" destId="{DB514046-48CF-4C62-9536-95EF4E4BF028}" srcOrd="0" destOrd="0" presId="urn:diagrams.loki3.com/BracketList"/>
    <dgm:cxn modelId="{3D3650F1-2F06-4361-85C6-645332D230B7}" type="presOf" srcId="{5652365E-70F2-4496-BA1E-31051EA6DADF}" destId="{15B8C3D1-45D9-40FA-B6E1-8A28B695F85A}" srcOrd="0" destOrd="0" presId="urn:diagrams.loki3.com/BracketList"/>
    <dgm:cxn modelId="{7CF3F76A-841F-4C0B-BF4D-320700A08AA5}" type="presParOf" srcId="{2FBADCC8-A7D1-44E2-857B-8FF23C605543}" destId="{77711E1C-E15B-4D00-8A99-5376AF12AF49}" srcOrd="0" destOrd="0" presId="urn:diagrams.loki3.com/BracketList"/>
    <dgm:cxn modelId="{14D4CFC7-3E53-4B15-BCAC-898217E471F9}" type="presParOf" srcId="{77711E1C-E15B-4D00-8A99-5376AF12AF49}" destId="{DB514046-48CF-4C62-9536-95EF4E4BF028}" srcOrd="0" destOrd="0" presId="urn:diagrams.loki3.com/BracketList"/>
    <dgm:cxn modelId="{5394AE6B-31B1-4883-BB22-63C68F8D4C34}" type="presParOf" srcId="{77711E1C-E15B-4D00-8A99-5376AF12AF49}" destId="{973F54C8-DBB4-4A79-88AC-4CEA95A8B06C}" srcOrd="1" destOrd="0" presId="urn:diagrams.loki3.com/BracketList"/>
    <dgm:cxn modelId="{476B515B-B7DC-4268-B649-004F4B25A144}" type="presParOf" srcId="{77711E1C-E15B-4D00-8A99-5376AF12AF49}" destId="{2262D30E-51D7-4E32-B32B-C6FF1B121756}" srcOrd="2" destOrd="0" presId="urn:diagrams.loki3.com/BracketList"/>
    <dgm:cxn modelId="{391F5B97-9EA0-4729-9BCD-03CE991AC238}" type="presParOf" srcId="{77711E1C-E15B-4D00-8A99-5376AF12AF49}" destId="{85D69D23-D88D-4F85-8E2B-D4E1D8881743}" srcOrd="3" destOrd="0" presId="urn:diagrams.loki3.com/BracketList"/>
    <dgm:cxn modelId="{6955CD63-B682-43A8-8586-E18CF6634DF4}" type="presParOf" srcId="{2FBADCC8-A7D1-44E2-857B-8FF23C605543}" destId="{00BF5D98-44CB-4BB7-8850-697C7D6DF015}" srcOrd="1" destOrd="0" presId="urn:diagrams.loki3.com/BracketList"/>
    <dgm:cxn modelId="{F79D92C4-AAD9-4308-861B-6EED21AD780A}" type="presParOf" srcId="{2FBADCC8-A7D1-44E2-857B-8FF23C605543}" destId="{9DC62014-F3EB-4A41-8FF2-D1BA439E81C5}" srcOrd="2" destOrd="0" presId="urn:diagrams.loki3.com/BracketList"/>
    <dgm:cxn modelId="{CEE9D775-DD71-4D11-BD1A-19DEBD9B987E}" type="presParOf" srcId="{9DC62014-F3EB-4A41-8FF2-D1BA439E81C5}" destId="{15B8C3D1-45D9-40FA-B6E1-8A28B695F85A}" srcOrd="0" destOrd="0" presId="urn:diagrams.loki3.com/BracketList"/>
    <dgm:cxn modelId="{AF06F99F-03FD-44FA-BEC5-03B1E7845C8A}" type="presParOf" srcId="{9DC62014-F3EB-4A41-8FF2-D1BA439E81C5}" destId="{9C1F17ED-7D80-45B2-9C09-030D21DE8141}" srcOrd="1" destOrd="0" presId="urn:diagrams.loki3.com/BracketList"/>
    <dgm:cxn modelId="{2C29FB2E-D0BF-446A-943A-4F4C7CD75F70}" type="presParOf" srcId="{9DC62014-F3EB-4A41-8FF2-D1BA439E81C5}" destId="{FA1804EE-8E14-42FF-8900-EAE9605F34BC}" srcOrd="2" destOrd="0" presId="urn:diagrams.loki3.com/BracketList"/>
    <dgm:cxn modelId="{31E99EB5-FD05-411A-97AC-01DB31B46F6A}" type="presParOf" srcId="{9DC62014-F3EB-4A41-8FF2-D1BA439E81C5}" destId="{B033A2E5-6C5A-4890-A192-CFF815D00D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9D5D3B-D8BB-40B0-A103-A85908C8576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96787-9D12-45DF-A3C9-2F6BC090A64C}">
      <dgm:prSet phldrT="[Text]" custT="1"/>
      <dgm:spPr/>
      <dgm:t>
        <a:bodyPr/>
        <a:lstStyle/>
        <a:p>
          <a:r>
            <a:rPr lang="en-US" sz="4400" dirty="0"/>
            <a:t>State the issue before they do </a:t>
          </a:r>
        </a:p>
      </dgm:t>
    </dgm:pt>
    <dgm:pt modelId="{8676FF5E-DE6C-4088-96BC-9ED6E0A7490D}" type="parTrans" cxnId="{0431216D-1441-4A0A-97E2-2FFF2090CF23}">
      <dgm:prSet/>
      <dgm:spPr/>
      <dgm:t>
        <a:bodyPr/>
        <a:lstStyle/>
        <a:p>
          <a:endParaRPr lang="en-US"/>
        </a:p>
      </dgm:t>
    </dgm:pt>
    <dgm:pt modelId="{7A9E711F-3BE4-44F0-9F3F-774D8DF05C83}" type="sibTrans" cxnId="{0431216D-1441-4A0A-97E2-2FFF2090CF23}">
      <dgm:prSet/>
      <dgm:spPr/>
      <dgm:t>
        <a:bodyPr/>
        <a:lstStyle/>
        <a:p>
          <a:endParaRPr lang="en-US"/>
        </a:p>
      </dgm:t>
    </dgm:pt>
    <dgm:pt modelId="{6DD29613-E6E6-472D-AF05-0DBEDADF181C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/>
            <a:t>Most of our customers ask “Since I have a warranty, why would I do this?”</a:t>
          </a:r>
        </a:p>
      </dgm:t>
    </dgm:pt>
    <dgm:pt modelId="{C9B6A96D-D00A-4591-815F-6F19783C93EB}" type="parTrans" cxnId="{7CD0DA5E-FCAA-428F-8A65-1E701CA38852}">
      <dgm:prSet/>
      <dgm:spPr/>
      <dgm:t>
        <a:bodyPr/>
        <a:lstStyle/>
        <a:p>
          <a:endParaRPr lang="en-US"/>
        </a:p>
      </dgm:t>
    </dgm:pt>
    <dgm:pt modelId="{F7C8FC07-ACAE-4C2A-A29C-0E9B8DE3D407}" type="sibTrans" cxnId="{7CD0DA5E-FCAA-428F-8A65-1E701CA38852}">
      <dgm:prSet/>
      <dgm:spPr/>
      <dgm:t>
        <a:bodyPr/>
        <a:lstStyle/>
        <a:p>
          <a:endParaRPr lang="en-US"/>
        </a:p>
      </dgm:t>
    </dgm:pt>
    <dgm:pt modelId="{5652365E-70F2-4496-BA1E-31051EA6DADF}">
      <dgm:prSet phldrT="[Text]" custT="1"/>
      <dgm:spPr/>
      <dgm:t>
        <a:bodyPr/>
        <a:lstStyle/>
        <a:p>
          <a:endParaRPr lang="en-US" sz="4400" dirty="0"/>
        </a:p>
      </dgm:t>
    </dgm:pt>
    <dgm:pt modelId="{A310E145-85AF-4C38-ACA9-E12D3C75F634}" type="parTrans" cxnId="{310AB957-197D-4370-8FF0-784AFC7D2AC5}">
      <dgm:prSet/>
      <dgm:spPr/>
      <dgm:t>
        <a:bodyPr/>
        <a:lstStyle/>
        <a:p>
          <a:endParaRPr lang="en-US"/>
        </a:p>
      </dgm:t>
    </dgm:pt>
    <dgm:pt modelId="{C7FD995F-D45B-4B9B-B109-36841A63B18A}" type="sibTrans" cxnId="{310AB957-197D-4370-8FF0-784AFC7D2AC5}">
      <dgm:prSet/>
      <dgm:spPr/>
      <dgm:t>
        <a:bodyPr/>
        <a:lstStyle/>
        <a:p>
          <a:endParaRPr lang="en-US"/>
        </a:p>
      </dgm:t>
    </dgm:pt>
    <dgm:pt modelId="{B749B29C-B391-47B1-98BB-50B69F2DA750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gm:t>
    </dgm:pt>
    <dgm:pt modelId="{0E35B68F-21C6-4391-A76C-160F6FD2C2FD}" type="parTrans" cxnId="{DE7D44B1-0536-423D-80E9-C4DF4D562C8C}">
      <dgm:prSet/>
      <dgm:spPr/>
      <dgm:t>
        <a:bodyPr/>
        <a:lstStyle/>
        <a:p>
          <a:endParaRPr lang="en-US"/>
        </a:p>
      </dgm:t>
    </dgm:pt>
    <dgm:pt modelId="{81D9B2FE-4814-4AAE-94EA-BB1673315CEA}" type="sibTrans" cxnId="{DE7D44B1-0536-423D-80E9-C4DF4D562C8C}">
      <dgm:prSet/>
      <dgm:spPr/>
      <dgm:t>
        <a:bodyPr/>
        <a:lstStyle/>
        <a:p>
          <a:endParaRPr lang="en-US"/>
        </a:p>
      </dgm:t>
    </dgm:pt>
    <dgm:pt modelId="{2FBADCC8-A7D1-44E2-857B-8FF23C605543}" type="pres">
      <dgm:prSet presAssocID="{7B9D5D3B-D8BB-40B0-A103-A85908C85760}" presName="Name0" presStyleCnt="0">
        <dgm:presLayoutVars>
          <dgm:dir/>
          <dgm:animLvl val="lvl"/>
          <dgm:resizeHandles val="exact"/>
        </dgm:presLayoutVars>
      </dgm:prSet>
      <dgm:spPr/>
    </dgm:pt>
    <dgm:pt modelId="{77711E1C-E15B-4D00-8A99-5376AF12AF49}" type="pres">
      <dgm:prSet presAssocID="{72896787-9D12-45DF-A3C9-2F6BC090A64C}" presName="linNode" presStyleCnt="0"/>
      <dgm:spPr/>
    </dgm:pt>
    <dgm:pt modelId="{DB514046-48CF-4C62-9536-95EF4E4BF028}" type="pres">
      <dgm:prSet presAssocID="{72896787-9D12-45DF-A3C9-2F6BC090A64C}" presName="parTx" presStyleLbl="revTx" presStyleIdx="0" presStyleCnt="2" custScaleX="151532">
        <dgm:presLayoutVars>
          <dgm:chMax val="1"/>
          <dgm:bulletEnabled val="1"/>
        </dgm:presLayoutVars>
      </dgm:prSet>
      <dgm:spPr/>
    </dgm:pt>
    <dgm:pt modelId="{973F54C8-DBB4-4A79-88AC-4CEA95A8B06C}" type="pres">
      <dgm:prSet presAssocID="{72896787-9D12-45DF-A3C9-2F6BC090A64C}" presName="bracket" presStyleLbl="parChTrans1D1" presStyleIdx="0" presStyleCnt="2"/>
      <dgm:spPr/>
    </dgm:pt>
    <dgm:pt modelId="{2262D30E-51D7-4E32-B32B-C6FF1B121756}" type="pres">
      <dgm:prSet presAssocID="{72896787-9D12-45DF-A3C9-2F6BC090A64C}" presName="spH" presStyleCnt="0"/>
      <dgm:spPr/>
    </dgm:pt>
    <dgm:pt modelId="{85D69D23-D88D-4F85-8E2B-D4E1D8881743}" type="pres">
      <dgm:prSet presAssocID="{72896787-9D12-45DF-A3C9-2F6BC090A64C}" presName="desTx" presStyleLbl="node1" presStyleIdx="0" presStyleCnt="2" custScaleY="109306">
        <dgm:presLayoutVars>
          <dgm:bulletEnabled val="1"/>
        </dgm:presLayoutVars>
      </dgm:prSet>
      <dgm:spPr/>
    </dgm:pt>
    <dgm:pt modelId="{00BF5D98-44CB-4BB7-8850-697C7D6DF015}" type="pres">
      <dgm:prSet presAssocID="{7A9E711F-3BE4-44F0-9F3F-774D8DF05C83}" presName="spV" presStyleCnt="0"/>
      <dgm:spPr/>
    </dgm:pt>
    <dgm:pt modelId="{9DC62014-F3EB-4A41-8FF2-D1BA439E81C5}" type="pres">
      <dgm:prSet presAssocID="{5652365E-70F2-4496-BA1E-31051EA6DADF}" presName="linNode" presStyleCnt="0"/>
      <dgm:spPr/>
    </dgm:pt>
    <dgm:pt modelId="{15B8C3D1-45D9-40FA-B6E1-8A28B695F85A}" type="pres">
      <dgm:prSet presAssocID="{5652365E-70F2-4496-BA1E-31051EA6DADF}" presName="parTx" presStyleLbl="revTx" presStyleIdx="1" presStyleCnt="2" custScaleX="151532">
        <dgm:presLayoutVars>
          <dgm:chMax val="1"/>
          <dgm:bulletEnabled val="1"/>
        </dgm:presLayoutVars>
      </dgm:prSet>
      <dgm:spPr/>
    </dgm:pt>
    <dgm:pt modelId="{9C1F17ED-7D80-45B2-9C09-030D21DE8141}" type="pres">
      <dgm:prSet presAssocID="{5652365E-70F2-4496-BA1E-31051EA6DADF}" presName="bracket" presStyleLbl="parChTrans1D1" presStyleIdx="1" presStyleCnt="2"/>
      <dgm:spPr/>
    </dgm:pt>
    <dgm:pt modelId="{FA1804EE-8E14-42FF-8900-EAE9605F34BC}" type="pres">
      <dgm:prSet presAssocID="{5652365E-70F2-4496-BA1E-31051EA6DADF}" presName="spH" presStyleCnt="0"/>
      <dgm:spPr/>
    </dgm:pt>
    <dgm:pt modelId="{B033A2E5-6C5A-4890-A192-CFF815D00DE4}" type="pres">
      <dgm:prSet presAssocID="{5652365E-70F2-4496-BA1E-31051EA6DADF}" presName="desTx" presStyleLbl="node1" presStyleIdx="1" presStyleCnt="2">
        <dgm:presLayoutVars>
          <dgm:bulletEnabled val="1"/>
        </dgm:presLayoutVars>
      </dgm:prSet>
      <dgm:spPr/>
    </dgm:pt>
  </dgm:ptLst>
  <dgm:cxnLst>
    <dgm:cxn modelId="{7CD0DA5E-FCAA-428F-8A65-1E701CA38852}" srcId="{72896787-9D12-45DF-A3C9-2F6BC090A64C}" destId="{6DD29613-E6E6-472D-AF05-0DBEDADF181C}" srcOrd="0" destOrd="0" parTransId="{C9B6A96D-D00A-4591-815F-6F19783C93EB}" sibTransId="{F7C8FC07-ACAE-4C2A-A29C-0E9B8DE3D407}"/>
    <dgm:cxn modelId="{0431216D-1441-4A0A-97E2-2FFF2090CF23}" srcId="{7B9D5D3B-D8BB-40B0-A103-A85908C85760}" destId="{72896787-9D12-45DF-A3C9-2F6BC090A64C}" srcOrd="0" destOrd="0" parTransId="{8676FF5E-DE6C-4088-96BC-9ED6E0A7490D}" sibTransId="{7A9E711F-3BE4-44F0-9F3F-774D8DF05C83}"/>
    <dgm:cxn modelId="{4B8D3750-D715-45AC-A37E-0B25FBBDCC00}" type="presOf" srcId="{6DD29613-E6E6-472D-AF05-0DBEDADF181C}" destId="{85D69D23-D88D-4F85-8E2B-D4E1D8881743}" srcOrd="0" destOrd="0" presId="urn:diagrams.loki3.com/BracketList"/>
    <dgm:cxn modelId="{310AB957-197D-4370-8FF0-784AFC7D2AC5}" srcId="{7B9D5D3B-D8BB-40B0-A103-A85908C85760}" destId="{5652365E-70F2-4496-BA1E-31051EA6DADF}" srcOrd="1" destOrd="0" parTransId="{A310E145-85AF-4C38-ACA9-E12D3C75F634}" sibTransId="{C7FD995F-D45B-4B9B-B109-36841A63B18A}"/>
    <dgm:cxn modelId="{5BE05458-0605-47FA-8E9C-B316CFF79B15}" type="presOf" srcId="{B749B29C-B391-47B1-98BB-50B69F2DA750}" destId="{B033A2E5-6C5A-4890-A192-CFF815D00DE4}" srcOrd="0" destOrd="0" presId="urn:diagrams.loki3.com/BracketList"/>
    <dgm:cxn modelId="{E9A43A8F-34A8-4CE6-B22F-B95E8A8E4864}" type="presOf" srcId="{7B9D5D3B-D8BB-40B0-A103-A85908C85760}" destId="{2FBADCC8-A7D1-44E2-857B-8FF23C605543}" srcOrd="0" destOrd="0" presId="urn:diagrams.loki3.com/BracketList"/>
    <dgm:cxn modelId="{DE7D44B1-0536-423D-80E9-C4DF4D562C8C}" srcId="{5652365E-70F2-4496-BA1E-31051EA6DADF}" destId="{B749B29C-B391-47B1-98BB-50B69F2DA750}" srcOrd="0" destOrd="0" parTransId="{0E35B68F-21C6-4391-A76C-160F6FD2C2FD}" sibTransId="{81D9B2FE-4814-4AAE-94EA-BB1673315CEA}"/>
    <dgm:cxn modelId="{56A020DB-5B3A-4930-B05C-D51A5054F799}" type="presOf" srcId="{72896787-9D12-45DF-A3C9-2F6BC090A64C}" destId="{DB514046-48CF-4C62-9536-95EF4E4BF028}" srcOrd="0" destOrd="0" presId="urn:diagrams.loki3.com/BracketList"/>
    <dgm:cxn modelId="{3D3650F1-2F06-4361-85C6-645332D230B7}" type="presOf" srcId="{5652365E-70F2-4496-BA1E-31051EA6DADF}" destId="{15B8C3D1-45D9-40FA-B6E1-8A28B695F85A}" srcOrd="0" destOrd="0" presId="urn:diagrams.loki3.com/BracketList"/>
    <dgm:cxn modelId="{7CF3F76A-841F-4C0B-BF4D-320700A08AA5}" type="presParOf" srcId="{2FBADCC8-A7D1-44E2-857B-8FF23C605543}" destId="{77711E1C-E15B-4D00-8A99-5376AF12AF49}" srcOrd="0" destOrd="0" presId="urn:diagrams.loki3.com/BracketList"/>
    <dgm:cxn modelId="{14D4CFC7-3E53-4B15-BCAC-898217E471F9}" type="presParOf" srcId="{77711E1C-E15B-4D00-8A99-5376AF12AF49}" destId="{DB514046-48CF-4C62-9536-95EF4E4BF028}" srcOrd="0" destOrd="0" presId="urn:diagrams.loki3.com/BracketList"/>
    <dgm:cxn modelId="{5394AE6B-31B1-4883-BB22-63C68F8D4C34}" type="presParOf" srcId="{77711E1C-E15B-4D00-8A99-5376AF12AF49}" destId="{973F54C8-DBB4-4A79-88AC-4CEA95A8B06C}" srcOrd="1" destOrd="0" presId="urn:diagrams.loki3.com/BracketList"/>
    <dgm:cxn modelId="{476B515B-B7DC-4268-B649-004F4B25A144}" type="presParOf" srcId="{77711E1C-E15B-4D00-8A99-5376AF12AF49}" destId="{2262D30E-51D7-4E32-B32B-C6FF1B121756}" srcOrd="2" destOrd="0" presId="urn:diagrams.loki3.com/BracketList"/>
    <dgm:cxn modelId="{391F5B97-9EA0-4729-9BCD-03CE991AC238}" type="presParOf" srcId="{77711E1C-E15B-4D00-8A99-5376AF12AF49}" destId="{85D69D23-D88D-4F85-8E2B-D4E1D8881743}" srcOrd="3" destOrd="0" presId="urn:diagrams.loki3.com/BracketList"/>
    <dgm:cxn modelId="{6955CD63-B682-43A8-8586-E18CF6634DF4}" type="presParOf" srcId="{2FBADCC8-A7D1-44E2-857B-8FF23C605543}" destId="{00BF5D98-44CB-4BB7-8850-697C7D6DF015}" srcOrd="1" destOrd="0" presId="urn:diagrams.loki3.com/BracketList"/>
    <dgm:cxn modelId="{F79D92C4-AAD9-4308-861B-6EED21AD780A}" type="presParOf" srcId="{2FBADCC8-A7D1-44E2-857B-8FF23C605543}" destId="{9DC62014-F3EB-4A41-8FF2-D1BA439E81C5}" srcOrd="2" destOrd="0" presId="urn:diagrams.loki3.com/BracketList"/>
    <dgm:cxn modelId="{CEE9D775-DD71-4D11-BD1A-19DEBD9B987E}" type="presParOf" srcId="{9DC62014-F3EB-4A41-8FF2-D1BA439E81C5}" destId="{15B8C3D1-45D9-40FA-B6E1-8A28B695F85A}" srcOrd="0" destOrd="0" presId="urn:diagrams.loki3.com/BracketList"/>
    <dgm:cxn modelId="{AF06F99F-03FD-44FA-BEC5-03B1E7845C8A}" type="presParOf" srcId="{9DC62014-F3EB-4A41-8FF2-D1BA439E81C5}" destId="{9C1F17ED-7D80-45B2-9C09-030D21DE8141}" srcOrd="1" destOrd="0" presId="urn:diagrams.loki3.com/BracketList"/>
    <dgm:cxn modelId="{2C29FB2E-D0BF-446A-943A-4F4C7CD75F70}" type="presParOf" srcId="{9DC62014-F3EB-4A41-8FF2-D1BA439E81C5}" destId="{FA1804EE-8E14-42FF-8900-EAE9605F34BC}" srcOrd="2" destOrd="0" presId="urn:diagrams.loki3.com/BracketList"/>
    <dgm:cxn modelId="{31E99EB5-FD05-411A-97AC-01DB31B46F6A}" type="presParOf" srcId="{9DC62014-F3EB-4A41-8FF2-D1BA439E81C5}" destId="{B033A2E5-6C5A-4890-A192-CFF815D00D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9D5D3B-D8BB-40B0-A103-A85908C8576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96787-9D12-45DF-A3C9-2F6BC090A64C}">
      <dgm:prSet phldrT="[Text]" custT="1"/>
      <dgm:spPr/>
      <dgm:t>
        <a:bodyPr/>
        <a:lstStyle/>
        <a:p>
          <a:endParaRPr lang="en-US" sz="4400" dirty="0"/>
        </a:p>
      </dgm:t>
    </dgm:pt>
    <dgm:pt modelId="{8676FF5E-DE6C-4088-96BC-9ED6E0A7490D}" type="parTrans" cxnId="{0431216D-1441-4A0A-97E2-2FFF2090CF23}">
      <dgm:prSet/>
      <dgm:spPr/>
      <dgm:t>
        <a:bodyPr/>
        <a:lstStyle/>
        <a:p>
          <a:endParaRPr lang="en-US"/>
        </a:p>
      </dgm:t>
    </dgm:pt>
    <dgm:pt modelId="{7A9E711F-3BE4-44F0-9F3F-774D8DF05C83}" type="sibTrans" cxnId="{0431216D-1441-4A0A-97E2-2FFF2090CF23}">
      <dgm:prSet/>
      <dgm:spPr/>
      <dgm:t>
        <a:bodyPr/>
        <a:lstStyle/>
        <a:p>
          <a:endParaRPr lang="en-US"/>
        </a:p>
      </dgm:t>
    </dgm:pt>
    <dgm:pt modelId="{6DD29613-E6E6-472D-AF05-0DBEDADF181C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Most of our customers ask “Since I have a warranty, why would I do this?”</a:t>
          </a:r>
        </a:p>
      </dgm:t>
    </dgm:pt>
    <dgm:pt modelId="{C9B6A96D-D00A-4591-815F-6F19783C93EB}" type="parTrans" cxnId="{7CD0DA5E-FCAA-428F-8A65-1E701CA38852}">
      <dgm:prSet/>
      <dgm:spPr/>
      <dgm:t>
        <a:bodyPr/>
        <a:lstStyle/>
        <a:p>
          <a:endParaRPr lang="en-US"/>
        </a:p>
      </dgm:t>
    </dgm:pt>
    <dgm:pt modelId="{F7C8FC07-ACAE-4C2A-A29C-0E9B8DE3D407}" type="sibTrans" cxnId="{7CD0DA5E-FCAA-428F-8A65-1E701CA38852}">
      <dgm:prSet/>
      <dgm:spPr/>
      <dgm:t>
        <a:bodyPr/>
        <a:lstStyle/>
        <a:p>
          <a:endParaRPr lang="en-US"/>
        </a:p>
      </dgm:t>
    </dgm:pt>
    <dgm:pt modelId="{5652365E-70F2-4496-BA1E-31051EA6DADF}">
      <dgm:prSet phldrT="[Text]" custT="1"/>
      <dgm:spPr/>
      <dgm:t>
        <a:bodyPr/>
        <a:lstStyle/>
        <a:p>
          <a:r>
            <a:rPr lang="en-US" sz="4400" dirty="0"/>
            <a:t>Transparently explain the difference</a:t>
          </a:r>
        </a:p>
      </dgm:t>
    </dgm:pt>
    <dgm:pt modelId="{A310E145-85AF-4C38-ACA9-E12D3C75F634}" type="parTrans" cxnId="{310AB957-197D-4370-8FF0-784AFC7D2AC5}">
      <dgm:prSet/>
      <dgm:spPr/>
      <dgm:t>
        <a:bodyPr/>
        <a:lstStyle/>
        <a:p>
          <a:endParaRPr lang="en-US"/>
        </a:p>
      </dgm:t>
    </dgm:pt>
    <dgm:pt modelId="{C7FD995F-D45B-4B9B-B109-36841A63B18A}" type="sibTrans" cxnId="{310AB957-197D-4370-8FF0-784AFC7D2AC5}">
      <dgm:prSet/>
      <dgm:spPr/>
      <dgm:t>
        <a:bodyPr/>
        <a:lstStyle/>
        <a:p>
          <a:endParaRPr lang="en-US"/>
        </a:p>
      </dgm:t>
    </dgm:pt>
    <dgm:pt modelId="{B749B29C-B391-47B1-98BB-50B69F2DA750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gm:t>
    </dgm:pt>
    <dgm:pt modelId="{0E35B68F-21C6-4391-A76C-160F6FD2C2FD}" type="parTrans" cxnId="{DE7D44B1-0536-423D-80E9-C4DF4D562C8C}">
      <dgm:prSet/>
      <dgm:spPr/>
      <dgm:t>
        <a:bodyPr/>
        <a:lstStyle/>
        <a:p>
          <a:endParaRPr lang="en-US"/>
        </a:p>
      </dgm:t>
    </dgm:pt>
    <dgm:pt modelId="{81D9B2FE-4814-4AAE-94EA-BB1673315CEA}" type="sibTrans" cxnId="{DE7D44B1-0536-423D-80E9-C4DF4D562C8C}">
      <dgm:prSet/>
      <dgm:spPr/>
      <dgm:t>
        <a:bodyPr/>
        <a:lstStyle/>
        <a:p>
          <a:endParaRPr lang="en-US"/>
        </a:p>
      </dgm:t>
    </dgm:pt>
    <dgm:pt modelId="{2FBADCC8-A7D1-44E2-857B-8FF23C605543}" type="pres">
      <dgm:prSet presAssocID="{7B9D5D3B-D8BB-40B0-A103-A85908C85760}" presName="Name0" presStyleCnt="0">
        <dgm:presLayoutVars>
          <dgm:dir/>
          <dgm:animLvl val="lvl"/>
          <dgm:resizeHandles val="exact"/>
        </dgm:presLayoutVars>
      </dgm:prSet>
      <dgm:spPr/>
    </dgm:pt>
    <dgm:pt modelId="{77711E1C-E15B-4D00-8A99-5376AF12AF49}" type="pres">
      <dgm:prSet presAssocID="{72896787-9D12-45DF-A3C9-2F6BC090A64C}" presName="linNode" presStyleCnt="0"/>
      <dgm:spPr/>
    </dgm:pt>
    <dgm:pt modelId="{DB514046-48CF-4C62-9536-95EF4E4BF028}" type="pres">
      <dgm:prSet presAssocID="{72896787-9D12-45DF-A3C9-2F6BC090A64C}" presName="parTx" presStyleLbl="revTx" presStyleIdx="0" presStyleCnt="2" custScaleX="151532">
        <dgm:presLayoutVars>
          <dgm:chMax val="1"/>
          <dgm:bulletEnabled val="1"/>
        </dgm:presLayoutVars>
      </dgm:prSet>
      <dgm:spPr/>
    </dgm:pt>
    <dgm:pt modelId="{973F54C8-DBB4-4A79-88AC-4CEA95A8B06C}" type="pres">
      <dgm:prSet presAssocID="{72896787-9D12-45DF-A3C9-2F6BC090A64C}" presName="bracket" presStyleLbl="parChTrans1D1" presStyleIdx="0" presStyleCnt="2"/>
      <dgm:spPr/>
    </dgm:pt>
    <dgm:pt modelId="{2262D30E-51D7-4E32-B32B-C6FF1B121756}" type="pres">
      <dgm:prSet presAssocID="{72896787-9D12-45DF-A3C9-2F6BC090A64C}" presName="spH" presStyleCnt="0"/>
      <dgm:spPr/>
    </dgm:pt>
    <dgm:pt modelId="{85D69D23-D88D-4F85-8E2B-D4E1D8881743}" type="pres">
      <dgm:prSet presAssocID="{72896787-9D12-45DF-A3C9-2F6BC090A64C}" presName="desTx" presStyleLbl="node1" presStyleIdx="0" presStyleCnt="2" custScaleY="109306">
        <dgm:presLayoutVars>
          <dgm:bulletEnabled val="1"/>
        </dgm:presLayoutVars>
      </dgm:prSet>
      <dgm:spPr/>
    </dgm:pt>
    <dgm:pt modelId="{00BF5D98-44CB-4BB7-8850-697C7D6DF015}" type="pres">
      <dgm:prSet presAssocID="{7A9E711F-3BE4-44F0-9F3F-774D8DF05C83}" presName="spV" presStyleCnt="0"/>
      <dgm:spPr/>
    </dgm:pt>
    <dgm:pt modelId="{9DC62014-F3EB-4A41-8FF2-D1BA439E81C5}" type="pres">
      <dgm:prSet presAssocID="{5652365E-70F2-4496-BA1E-31051EA6DADF}" presName="linNode" presStyleCnt="0"/>
      <dgm:spPr/>
    </dgm:pt>
    <dgm:pt modelId="{15B8C3D1-45D9-40FA-B6E1-8A28B695F85A}" type="pres">
      <dgm:prSet presAssocID="{5652365E-70F2-4496-BA1E-31051EA6DADF}" presName="parTx" presStyleLbl="revTx" presStyleIdx="1" presStyleCnt="2" custScaleX="151532">
        <dgm:presLayoutVars>
          <dgm:chMax val="1"/>
          <dgm:bulletEnabled val="1"/>
        </dgm:presLayoutVars>
      </dgm:prSet>
      <dgm:spPr/>
    </dgm:pt>
    <dgm:pt modelId="{9C1F17ED-7D80-45B2-9C09-030D21DE8141}" type="pres">
      <dgm:prSet presAssocID="{5652365E-70F2-4496-BA1E-31051EA6DADF}" presName="bracket" presStyleLbl="parChTrans1D1" presStyleIdx="1" presStyleCnt="2"/>
      <dgm:spPr/>
    </dgm:pt>
    <dgm:pt modelId="{FA1804EE-8E14-42FF-8900-EAE9605F34BC}" type="pres">
      <dgm:prSet presAssocID="{5652365E-70F2-4496-BA1E-31051EA6DADF}" presName="spH" presStyleCnt="0"/>
      <dgm:spPr/>
    </dgm:pt>
    <dgm:pt modelId="{B033A2E5-6C5A-4890-A192-CFF815D00DE4}" type="pres">
      <dgm:prSet presAssocID="{5652365E-70F2-4496-BA1E-31051EA6DADF}" presName="desTx" presStyleLbl="node1" presStyleIdx="1" presStyleCnt="2">
        <dgm:presLayoutVars>
          <dgm:bulletEnabled val="1"/>
        </dgm:presLayoutVars>
      </dgm:prSet>
      <dgm:spPr/>
    </dgm:pt>
  </dgm:ptLst>
  <dgm:cxnLst>
    <dgm:cxn modelId="{7CD0DA5E-FCAA-428F-8A65-1E701CA38852}" srcId="{72896787-9D12-45DF-A3C9-2F6BC090A64C}" destId="{6DD29613-E6E6-472D-AF05-0DBEDADF181C}" srcOrd="0" destOrd="0" parTransId="{C9B6A96D-D00A-4591-815F-6F19783C93EB}" sibTransId="{F7C8FC07-ACAE-4C2A-A29C-0E9B8DE3D407}"/>
    <dgm:cxn modelId="{0431216D-1441-4A0A-97E2-2FFF2090CF23}" srcId="{7B9D5D3B-D8BB-40B0-A103-A85908C85760}" destId="{72896787-9D12-45DF-A3C9-2F6BC090A64C}" srcOrd="0" destOrd="0" parTransId="{8676FF5E-DE6C-4088-96BC-9ED6E0A7490D}" sibTransId="{7A9E711F-3BE4-44F0-9F3F-774D8DF05C83}"/>
    <dgm:cxn modelId="{4B8D3750-D715-45AC-A37E-0B25FBBDCC00}" type="presOf" srcId="{6DD29613-E6E6-472D-AF05-0DBEDADF181C}" destId="{85D69D23-D88D-4F85-8E2B-D4E1D8881743}" srcOrd="0" destOrd="0" presId="urn:diagrams.loki3.com/BracketList"/>
    <dgm:cxn modelId="{310AB957-197D-4370-8FF0-784AFC7D2AC5}" srcId="{7B9D5D3B-D8BB-40B0-A103-A85908C85760}" destId="{5652365E-70F2-4496-BA1E-31051EA6DADF}" srcOrd="1" destOrd="0" parTransId="{A310E145-85AF-4C38-ACA9-E12D3C75F634}" sibTransId="{C7FD995F-D45B-4B9B-B109-36841A63B18A}"/>
    <dgm:cxn modelId="{5BE05458-0605-47FA-8E9C-B316CFF79B15}" type="presOf" srcId="{B749B29C-B391-47B1-98BB-50B69F2DA750}" destId="{B033A2E5-6C5A-4890-A192-CFF815D00DE4}" srcOrd="0" destOrd="0" presId="urn:diagrams.loki3.com/BracketList"/>
    <dgm:cxn modelId="{E9A43A8F-34A8-4CE6-B22F-B95E8A8E4864}" type="presOf" srcId="{7B9D5D3B-D8BB-40B0-A103-A85908C85760}" destId="{2FBADCC8-A7D1-44E2-857B-8FF23C605543}" srcOrd="0" destOrd="0" presId="urn:diagrams.loki3.com/BracketList"/>
    <dgm:cxn modelId="{DE7D44B1-0536-423D-80E9-C4DF4D562C8C}" srcId="{5652365E-70F2-4496-BA1E-31051EA6DADF}" destId="{B749B29C-B391-47B1-98BB-50B69F2DA750}" srcOrd="0" destOrd="0" parTransId="{0E35B68F-21C6-4391-A76C-160F6FD2C2FD}" sibTransId="{81D9B2FE-4814-4AAE-94EA-BB1673315CEA}"/>
    <dgm:cxn modelId="{56A020DB-5B3A-4930-B05C-D51A5054F799}" type="presOf" srcId="{72896787-9D12-45DF-A3C9-2F6BC090A64C}" destId="{DB514046-48CF-4C62-9536-95EF4E4BF028}" srcOrd="0" destOrd="0" presId="urn:diagrams.loki3.com/BracketList"/>
    <dgm:cxn modelId="{3D3650F1-2F06-4361-85C6-645332D230B7}" type="presOf" srcId="{5652365E-70F2-4496-BA1E-31051EA6DADF}" destId="{15B8C3D1-45D9-40FA-B6E1-8A28B695F85A}" srcOrd="0" destOrd="0" presId="urn:diagrams.loki3.com/BracketList"/>
    <dgm:cxn modelId="{7CF3F76A-841F-4C0B-BF4D-320700A08AA5}" type="presParOf" srcId="{2FBADCC8-A7D1-44E2-857B-8FF23C605543}" destId="{77711E1C-E15B-4D00-8A99-5376AF12AF49}" srcOrd="0" destOrd="0" presId="urn:diagrams.loki3.com/BracketList"/>
    <dgm:cxn modelId="{14D4CFC7-3E53-4B15-BCAC-898217E471F9}" type="presParOf" srcId="{77711E1C-E15B-4D00-8A99-5376AF12AF49}" destId="{DB514046-48CF-4C62-9536-95EF4E4BF028}" srcOrd="0" destOrd="0" presId="urn:diagrams.loki3.com/BracketList"/>
    <dgm:cxn modelId="{5394AE6B-31B1-4883-BB22-63C68F8D4C34}" type="presParOf" srcId="{77711E1C-E15B-4D00-8A99-5376AF12AF49}" destId="{973F54C8-DBB4-4A79-88AC-4CEA95A8B06C}" srcOrd="1" destOrd="0" presId="urn:diagrams.loki3.com/BracketList"/>
    <dgm:cxn modelId="{476B515B-B7DC-4268-B649-004F4B25A144}" type="presParOf" srcId="{77711E1C-E15B-4D00-8A99-5376AF12AF49}" destId="{2262D30E-51D7-4E32-B32B-C6FF1B121756}" srcOrd="2" destOrd="0" presId="urn:diagrams.loki3.com/BracketList"/>
    <dgm:cxn modelId="{391F5B97-9EA0-4729-9BCD-03CE991AC238}" type="presParOf" srcId="{77711E1C-E15B-4D00-8A99-5376AF12AF49}" destId="{85D69D23-D88D-4F85-8E2B-D4E1D8881743}" srcOrd="3" destOrd="0" presId="urn:diagrams.loki3.com/BracketList"/>
    <dgm:cxn modelId="{6955CD63-B682-43A8-8586-E18CF6634DF4}" type="presParOf" srcId="{2FBADCC8-A7D1-44E2-857B-8FF23C605543}" destId="{00BF5D98-44CB-4BB7-8850-697C7D6DF015}" srcOrd="1" destOrd="0" presId="urn:diagrams.loki3.com/BracketList"/>
    <dgm:cxn modelId="{F79D92C4-AAD9-4308-861B-6EED21AD780A}" type="presParOf" srcId="{2FBADCC8-A7D1-44E2-857B-8FF23C605543}" destId="{9DC62014-F3EB-4A41-8FF2-D1BA439E81C5}" srcOrd="2" destOrd="0" presId="urn:diagrams.loki3.com/BracketList"/>
    <dgm:cxn modelId="{CEE9D775-DD71-4D11-BD1A-19DEBD9B987E}" type="presParOf" srcId="{9DC62014-F3EB-4A41-8FF2-D1BA439E81C5}" destId="{15B8C3D1-45D9-40FA-B6E1-8A28B695F85A}" srcOrd="0" destOrd="0" presId="urn:diagrams.loki3.com/BracketList"/>
    <dgm:cxn modelId="{AF06F99F-03FD-44FA-BEC5-03B1E7845C8A}" type="presParOf" srcId="{9DC62014-F3EB-4A41-8FF2-D1BA439E81C5}" destId="{9C1F17ED-7D80-45B2-9C09-030D21DE8141}" srcOrd="1" destOrd="0" presId="urn:diagrams.loki3.com/BracketList"/>
    <dgm:cxn modelId="{2C29FB2E-D0BF-446A-943A-4F4C7CD75F70}" type="presParOf" srcId="{9DC62014-F3EB-4A41-8FF2-D1BA439E81C5}" destId="{FA1804EE-8E14-42FF-8900-EAE9605F34BC}" srcOrd="2" destOrd="0" presId="urn:diagrams.loki3.com/BracketList"/>
    <dgm:cxn modelId="{31E99EB5-FD05-411A-97AC-01DB31B46F6A}" type="presParOf" srcId="{9DC62014-F3EB-4A41-8FF2-D1BA439E81C5}" destId="{B033A2E5-6C5A-4890-A192-CFF815D00D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9D5D3B-D8BB-40B0-A103-A85908C8576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96787-9D12-45DF-A3C9-2F6BC090A64C}">
      <dgm:prSet phldrT="[Text]" custT="1"/>
      <dgm:spPr/>
      <dgm:t>
        <a:bodyPr/>
        <a:lstStyle/>
        <a:p>
          <a:endParaRPr lang="en-US" sz="4400" dirty="0"/>
        </a:p>
      </dgm:t>
    </dgm:pt>
    <dgm:pt modelId="{8676FF5E-DE6C-4088-96BC-9ED6E0A7490D}" type="parTrans" cxnId="{0431216D-1441-4A0A-97E2-2FFF2090CF23}">
      <dgm:prSet/>
      <dgm:spPr/>
      <dgm:t>
        <a:bodyPr/>
        <a:lstStyle/>
        <a:p>
          <a:endParaRPr lang="en-US"/>
        </a:p>
      </dgm:t>
    </dgm:pt>
    <dgm:pt modelId="{7A9E711F-3BE4-44F0-9F3F-774D8DF05C83}" type="sibTrans" cxnId="{0431216D-1441-4A0A-97E2-2FFF2090CF23}">
      <dgm:prSet/>
      <dgm:spPr/>
      <dgm:t>
        <a:bodyPr/>
        <a:lstStyle/>
        <a:p>
          <a:endParaRPr lang="en-US"/>
        </a:p>
      </dgm:t>
    </dgm:pt>
    <dgm:pt modelId="{6DD29613-E6E6-472D-AF05-0DBEDADF181C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>
              <a:solidFill>
                <a:srgbClr val="175980"/>
              </a:solidFill>
            </a:rPr>
            <a:t>Most of our customers ask “Since I have a warranty, why would I do this?”</a:t>
          </a:r>
        </a:p>
      </dgm:t>
    </dgm:pt>
    <dgm:pt modelId="{C9B6A96D-D00A-4591-815F-6F19783C93EB}" type="parTrans" cxnId="{7CD0DA5E-FCAA-428F-8A65-1E701CA38852}">
      <dgm:prSet/>
      <dgm:spPr/>
      <dgm:t>
        <a:bodyPr/>
        <a:lstStyle/>
        <a:p>
          <a:endParaRPr lang="en-US"/>
        </a:p>
      </dgm:t>
    </dgm:pt>
    <dgm:pt modelId="{F7C8FC07-ACAE-4C2A-A29C-0E9B8DE3D407}" type="sibTrans" cxnId="{7CD0DA5E-FCAA-428F-8A65-1E701CA38852}">
      <dgm:prSet/>
      <dgm:spPr/>
      <dgm:t>
        <a:bodyPr/>
        <a:lstStyle/>
        <a:p>
          <a:endParaRPr lang="en-US"/>
        </a:p>
      </dgm:t>
    </dgm:pt>
    <dgm:pt modelId="{5652365E-70F2-4496-BA1E-31051EA6DADF}">
      <dgm:prSet phldrT="[Text]" custT="1"/>
      <dgm:spPr/>
      <dgm:t>
        <a:bodyPr/>
        <a:lstStyle/>
        <a:p>
          <a:r>
            <a:rPr lang="en-US" sz="4400" dirty="0"/>
            <a:t>Transparently explain the difference</a:t>
          </a:r>
        </a:p>
      </dgm:t>
    </dgm:pt>
    <dgm:pt modelId="{A310E145-85AF-4C38-ACA9-E12D3C75F634}" type="parTrans" cxnId="{310AB957-197D-4370-8FF0-784AFC7D2AC5}">
      <dgm:prSet/>
      <dgm:spPr/>
      <dgm:t>
        <a:bodyPr/>
        <a:lstStyle/>
        <a:p>
          <a:endParaRPr lang="en-US"/>
        </a:p>
      </dgm:t>
    </dgm:pt>
    <dgm:pt modelId="{C7FD995F-D45B-4B9B-B109-36841A63B18A}" type="sibTrans" cxnId="{310AB957-197D-4370-8FF0-784AFC7D2AC5}">
      <dgm:prSet/>
      <dgm:spPr/>
      <dgm:t>
        <a:bodyPr/>
        <a:lstStyle/>
        <a:p>
          <a:endParaRPr lang="en-US"/>
        </a:p>
      </dgm:t>
    </dgm:pt>
    <dgm:pt modelId="{B749B29C-B391-47B1-98BB-50B69F2DA750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/>
            <a:t>The warranty covers the equipment, and our plan also covers x, y, and z. Our pricing reflects the warranty period.</a:t>
          </a:r>
        </a:p>
      </dgm:t>
    </dgm:pt>
    <dgm:pt modelId="{0E35B68F-21C6-4391-A76C-160F6FD2C2FD}" type="parTrans" cxnId="{DE7D44B1-0536-423D-80E9-C4DF4D562C8C}">
      <dgm:prSet/>
      <dgm:spPr/>
      <dgm:t>
        <a:bodyPr/>
        <a:lstStyle/>
        <a:p>
          <a:endParaRPr lang="en-US"/>
        </a:p>
      </dgm:t>
    </dgm:pt>
    <dgm:pt modelId="{81D9B2FE-4814-4AAE-94EA-BB1673315CEA}" type="sibTrans" cxnId="{DE7D44B1-0536-423D-80E9-C4DF4D562C8C}">
      <dgm:prSet/>
      <dgm:spPr/>
      <dgm:t>
        <a:bodyPr/>
        <a:lstStyle/>
        <a:p>
          <a:endParaRPr lang="en-US"/>
        </a:p>
      </dgm:t>
    </dgm:pt>
    <dgm:pt modelId="{2FBADCC8-A7D1-44E2-857B-8FF23C605543}" type="pres">
      <dgm:prSet presAssocID="{7B9D5D3B-D8BB-40B0-A103-A85908C85760}" presName="Name0" presStyleCnt="0">
        <dgm:presLayoutVars>
          <dgm:dir/>
          <dgm:animLvl val="lvl"/>
          <dgm:resizeHandles val="exact"/>
        </dgm:presLayoutVars>
      </dgm:prSet>
      <dgm:spPr/>
    </dgm:pt>
    <dgm:pt modelId="{77711E1C-E15B-4D00-8A99-5376AF12AF49}" type="pres">
      <dgm:prSet presAssocID="{72896787-9D12-45DF-A3C9-2F6BC090A64C}" presName="linNode" presStyleCnt="0"/>
      <dgm:spPr/>
    </dgm:pt>
    <dgm:pt modelId="{DB514046-48CF-4C62-9536-95EF4E4BF028}" type="pres">
      <dgm:prSet presAssocID="{72896787-9D12-45DF-A3C9-2F6BC090A64C}" presName="parTx" presStyleLbl="revTx" presStyleIdx="0" presStyleCnt="2" custScaleX="151532">
        <dgm:presLayoutVars>
          <dgm:chMax val="1"/>
          <dgm:bulletEnabled val="1"/>
        </dgm:presLayoutVars>
      </dgm:prSet>
      <dgm:spPr/>
    </dgm:pt>
    <dgm:pt modelId="{973F54C8-DBB4-4A79-88AC-4CEA95A8B06C}" type="pres">
      <dgm:prSet presAssocID="{72896787-9D12-45DF-A3C9-2F6BC090A64C}" presName="bracket" presStyleLbl="parChTrans1D1" presStyleIdx="0" presStyleCnt="2"/>
      <dgm:spPr/>
    </dgm:pt>
    <dgm:pt modelId="{2262D30E-51D7-4E32-B32B-C6FF1B121756}" type="pres">
      <dgm:prSet presAssocID="{72896787-9D12-45DF-A3C9-2F6BC090A64C}" presName="spH" presStyleCnt="0"/>
      <dgm:spPr/>
    </dgm:pt>
    <dgm:pt modelId="{85D69D23-D88D-4F85-8E2B-D4E1D8881743}" type="pres">
      <dgm:prSet presAssocID="{72896787-9D12-45DF-A3C9-2F6BC090A64C}" presName="desTx" presStyleLbl="node1" presStyleIdx="0" presStyleCnt="2" custScaleY="109306">
        <dgm:presLayoutVars>
          <dgm:bulletEnabled val="1"/>
        </dgm:presLayoutVars>
      </dgm:prSet>
      <dgm:spPr/>
    </dgm:pt>
    <dgm:pt modelId="{00BF5D98-44CB-4BB7-8850-697C7D6DF015}" type="pres">
      <dgm:prSet presAssocID="{7A9E711F-3BE4-44F0-9F3F-774D8DF05C83}" presName="spV" presStyleCnt="0"/>
      <dgm:spPr/>
    </dgm:pt>
    <dgm:pt modelId="{9DC62014-F3EB-4A41-8FF2-D1BA439E81C5}" type="pres">
      <dgm:prSet presAssocID="{5652365E-70F2-4496-BA1E-31051EA6DADF}" presName="linNode" presStyleCnt="0"/>
      <dgm:spPr/>
    </dgm:pt>
    <dgm:pt modelId="{15B8C3D1-45D9-40FA-B6E1-8A28B695F85A}" type="pres">
      <dgm:prSet presAssocID="{5652365E-70F2-4496-BA1E-31051EA6DADF}" presName="parTx" presStyleLbl="revTx" presStyleIdx="1" presStyleCnt="2" custScaleX="151532">
        <dgm:presLayoutVars>
          <dgm:chMax val="1"/>
          <dgm:bulletEnabled val="1"/>
        </dgm:presLayoutVars>
      </dgm:prSet>
      <dgm:spPr/>
    </dgm:pt>
    <dgm:pt modelId="{9C1F17ED-7D80-45B2-9C09-030D21DE8141}" type="pres">
      <dgm:prSet presAssocID="{5652365E-70F2-4496-BA1E-31051EA6DADF}" presName="bracket" presStyleLbl="parChTrans1D1" presStyleIdx="1" presStyleCnt="2"/>
      <dgm:spPr/>
    </dgm:pt>
    <dgm:pt modelId="{FA1804EE-8E14-42FF-8900-EAE9605F34BC}" type="pres">
      <dgm:prSet presAssocID="{5652365E-70F2-4496-BA1E-31051EA6DADF}" presName="spH" presStyleCnt="0"/>
      <dgm:spPr/>
    </dgm:pt>
    <dgm:pt modelId="{B033A2E5-6C5A-4890-A192-CFF815D00DE4}" type="pres">
      <dgm:prSet presAssocID="{5652365E-70F2-4496-BA1E-31051EA6DADF}" presName="desTx" presStyleLbl="node1" presStyleIdx="1" presStyleCnt="2">
        <dgm:presLayoutVars>
          <dgm:bulletEnabled val="1"/>
        </dgm:presLayoutVars>
      </dgm:prSet>
      <dgm:spPr/>
    </dgm:pt>
  </dgm:ptLst>
  <dgm:cxnLst>
    <dgm:cxn modelId="{7CD0DA5E-FCAA-428F-8A65-1E701CA38852}" srcId="{72896787-9D12-45DF-A3C9-2F6BC090A64C}" destId="{6DD29613-E6E6-472D-AF05-0DBEDADF181C}" srcOrd="0" destOrd="0" parTransId="{C9B6A96D-D00A-4591-815F-6F19783C93EB}" sibTransId="{F7C8FC07-ACAE-4C2A-A29C-0E9B8DE3D407}"/>
    <dgm:cxn modelId="{0431216D-1441-4A0A-97E2-2FFF2090CF23}" srcId="{7B9D5D3B-D8BB-40B0-A103-A85908C85760}" destId="{72896787-9D12-45DF-A3C9-2F6BC090A64C}" srcOrd="0" destOrd="0" parTransId="{8676FF5E-DE6C-4088-96BC-9ED6E0A7490D}" sibTransId="{7A9E711F-3BE4-44F0-9F3F-774D8DF05C83}"/>
    <dgm:cxn modelId="{4B8D3750-D715-45AC-A37E-0B25FBBDCC00}" type="presOf" srcId="{6DD29613-E6E6-472D-AF05-0DBEDADF181C}" destId="{85D69D23-D88D-4F85-8E2B-D4E1D8881743}" srcOrd="0" destOrd="0" presId="urn:diagrams.loki3.com/BracketList"/>
    <dgm:cxn modelId="{310AB957-197D-4370-8FF0-784AFC7D2AC5}" srcId="{7B9D5D3B-D8BB-40B0-A103-A85908C85760}" destId="{5652365E-70F2-4496-BA1E-31051EA6DADF}" srcOrd="1" destOrd="0" parTransId="{A310E145-85AF-4C38-ACA9-E12D3C75F634}" sibTransId="{C7FD995F-D45B-4B9B-B109-36841A63B18A}"/>
    <dgm:cxn modelId="{5BE05458-0605-47FA-8E9C-B316CFF79B15}" type="presOf" srcId="{B749B29C-B391-47B1-98BB-50B69F2DA750}" destId="{B033A2E5-6C5A-4890-A192-CFF815D00DE4}" srcOrd="0" destOrd="0" presId="urn:diagrams.loki3.com/BracketList"/>
    <dgm:cxn modelId="{E9A43A8F-34A8-4CE6-B22F-B95E8A8E4864}" type="presOf" srcId="{7B9D5D3B-D8BB-40B0-A103-A85908C85760}" destId="{2FBADCC8-A7D1-44E2-857B-8FF23C605543}" srcOrd="0" destOrd="0" presId="urn:diagrams.loki3.com/BracketList"/>
    <dgm:cxn modelId="{DE7D44B1-0536-423D-80E9-C4DF4D562C8C}" srcId="{5652365E-70F2-4496-BA1E-31051EA6DADF}" destId="{B749B29C-B391-47B1-98BB-50B69F2DA750}" srcOrd="0" destOrd="0" parTransId="{0E35B68F-21C6-4391-A76C-160F6FD2C2FD}" sibTransId="{81D9B2FE-4814-4AAE-94EA-BB1673315CEA}"/>
    <dgm:cxn modelId="{56A020DB-5B3A-4930-B05C-D51A5054F799}" type="presOf" srcId="{72896787-9D12-45DF-A3C9-2F6BC090A64C}" destId="{DB514046-48CF-4C62-9536-95EF4E4BF028}" srcOrd="0" destOrd="0" presId="urn:diagrams.loki3.com/BracketList"/>
    <dgm:cxn modelId="{3D3650F1-2F06-4361-85C6-645332D230B7}" type="presOf" srcId="{5652365E-70F2-4496-BA1E-31051EA6DADF}" destId="{15B8C3D1-45D9-40FA-B6E1-8A28B695F85A}" srcOrd="0" destOrd="0" presId="urn:diagrams.loki3.com/BracketList"/>
    <dgm:cxn modelId="{7CF3F76A-841F-4C0B-BF4D-320700A08AA5}" type="presParOf" srcId="{2FBADCC8-A7D1-44E2-857B-8FF23C605543}" destId="{77711E1C-E15B-4D00-8A99-5376AF12AF49}" srcOrd="0" destOrd="0" presId="urn:diagrams.loki3.com/BracketList"/>
    <dgm:cxn modelId="{14D4CFC7-3E53-4B15-BCAC-898217E471F9}" type="presParOf" srcId="{77711E1C-E15B-4D00-8A99-5376AF12AF49}" destId="{DB514046-48CF-4C62-9536-95EF4E4BF028}" srcOrd="0" destOrd="0" presId="urn:diagrams.loki3.com/BracketList"/>
    <dgm:cxn modelId="{5394AE6B-31B1-4883-BB22-63C68F8D4C34}" type="presParOf" srcId="{77711E1C-E15B-4D00-8A99-5376AF12AF49}" destId="{973F54C8-DBB4-4A79-88AC-4CEA95A8B06C}" srcOrd="1" destOrd="0" presId="urn:diagrams.loki3.com/BracketList"/>
    <dgm:cxn modelId="{476B515B-B7DC-4268-B649-004F4B25A144}" type="presParOf" srcId="{77711E1C-E15B-4D00-8A99-5376AF12AF49}" destId="{2262D30E-51D7-4E32-B32B-C6FF1B121756}" srcOrd="2" destOrd="0" presId="urn:diagrams.loki3.com/BracketList"/>
    <dgm:cxn modelId="{391F5B97-9EA0-4729-9BCD-03CE991AC238}" type="presParOf" srcId="{77711E1C-E15B-4D00-8A99-5376AF12AF49}" destId="{85D69D23-D88D-4F85-8E2B-D4E1D8881743}" srcOrd="3" destOrd="0" presId="urn:diagrams.loki3.com/BracketList"/>
    <dgm:cxn modelId="{6955CD63-B682-43A8-8586-E18CF6634DF4}" type="presParOf" srcId="{2FBADCC8-A7D1-44E2-857B-8FF23C605543}" destId="{00BF5D98-44CB-4BB7-8850-697C7D6DF015}" srcOrd="1" destOrd="0" presId="urn:diagrams.loki3.com/BracketList"/>
    <dgm:cxn modelId="{F79D92C4-AAD9-4308-861B-6EED21AD780A}" type="presParOf" srcId="{2FBADCC8-A7D1-44E2-857B-8FF23C605543}" destId="{9DC62014-F3EB-4A41-8FF2-D1BA439E81C5}" srcOrd="2" destOrd="0" presId="urn:diagrams.loki3.com/BracketList"/>
    <dgm:cxn modelId="{CEE9D775-DD71-4D11-BD1A-19DEBD9B987E}" type="presParOf" srcId="{9DC62014-F3EB-4A41-8FF2-D1BA439E81C5}" destId="{15B8C3D1-45D9-40FA-B6E1-8A28B695F85A}" srcOrd="0" destOrd="0" presId="urn:diagrams.loki3.com/BracketList"/>
    <dgm:cxn modelId="{AF06F99F-03FD-44FA-BEC5-03B1E7845C8A}" type="presParOf" srcId="{9DC62014-F3EB-4A41-8FF2-D1BA439E81C5}" destId="{9C1F17ED-7D80-45B2-9C09-030D21DE8141}" srcOrd="1" destOrd="0" presId="urn:diagrams.loki3.com/BracketList"/>
    <dgm:cxn modelId="{2C29FB2E-D0BF-446A-943A-4F4C7CD75F70}" type="presParOf" srcId="{9DC62014-F3EB-4A41-8FF2-D1BA439E81C5}" destId="{FA1804EE-8E14-42FF-8900-EAE9605F34BC}" srcOrd="2" destOrd="0" presId="urn:diagrams.loki3.com/BracketList"/>
    <dgm:cxn modelId="{31E99EB5-FD05-411A-97AC-01DB31B46F6A}" type="presParOf" srcId="{9DC62014-F3EB-4A41-8FF2-D1BA439E81C5}" destId="{B033A2E5-6C5A-4890-A192-CFF815D00D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9D5D3B-D8BB-40B0-A103-A85908C8576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96787-9D12-45DF-A3C9-2F6BC090A64C}">
      <dgm:prSet phldrT="[Text]" custT="1"/>
      <dgm:spPr/>
      <dgm:t>
        <a:bodyPr/>
        <a:lstStyle/>
        <a:p>
          <a:r>
            <a:rPr lang="en-US" sz="4400" dirty="0"/>
            <a:t>State the issue before they do </a:t>
          </a:r>
        </a:p>
      </dgm:t>
    </dgm:pt>
    <dgm:pt modelId="{8676FF5E-DE6C-4088-96BC-9ED6E0A7490D}" type="parTrans" cxnId="{0431216D-1441-4A0A-97E2-2FFF2090CF23}">
      <dgm:prSet/>
      <dgm:spPr/>
      <dgm:t>
        <a:bodyPr/>
        <a:lstStyle/>
        <a:p>
          <a:endParaRPr lang="en-US"/>
        </a:p>
      </dgm:t>
    </dgm:pt>
    <dgm:pt modelId="{7A9E711F-3BE4-44F0-9F3F-774D8DF05C83}" type="sibTrans" cxnId="{0431216D-1441-4A0A-97E2-2FFF2090CF23}">
      <dgm:prSet/>
      <dgm:spPr/>
      <dgm:t>
        <a:bodyPr/>
        <a:lstStyle/>
        <a:p>
          <a:endParaRPr lang="en-US"/>
        </a:p>
      </dgm:t>
    </dgm:pt>
    <dgm:pt modelId="{6DD29613-E6E6-472D-AF05-0DBEDADF181C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/>
            <a:t>Most of our customers ask “Since I have a warranty, why would I do this?”</a:t>
          </a:r>
        </a:p>
      </dgm:t>
    </dgm:pt>
    <dgm:pt modelId="{C9B6A96D-D00A-4591-815F-6F19783C93EB}" type="parTrans" cxnId="{7CD0DA5E-FCAA-428F-8A65-1E701CA38852}">
      <dgm:prSet/>
      <dgm:spPr/>
      <dgm:t>
        <a:bodyPr/>
        <a:lstStyle/>
        <a:p>
          <a:endParaRPr lang="en-US"/>
        </a:p>
      </dgm:t>
    </dgm:pt>
    <dgm:pt modelId="{F7C8FC07-ACAE-4C2A-A29C-0E9B8DE3D407}" type="sibTrans" cxnId="{7CD0DA5E-FCAA-428F-8A65-1E701CA38852}">
      <dgm:prSet/>
      <dgm:spPr/>
      <dgm:t>
        <a:bodyPr/>
        <a:lstStyle/>
        <a:p>
          <a:endParaRPr lang="en-US"/>
        </a:p>
      </dgm:t>
    </dgm:pt>
    <dgm:pt modelId="{5652365E-70F2-4496-BA1E-31051EA6DADF}">
      <dgm:prSet phldrT="[Text]" custT="1"/>
      <dgm:spPr/>
      <dgm:t>
        <a:bodyPr/>
        <a:lstStyle/>
        <a:p>
          <a:r>
            <a:rPr lang="en-US" sz="4400" dirty="0"/>
            <a:t>Transparently explain the difference</a:t>
          </a:r>
        </a:p>
      </dgm:t>
    </dgm:pt>
    <dgm:pt modelId="{A310E145-85AF-4C38-ACA9-E12D3C75F634}" type="parTrans" cxnId="{310AB957-197D-4370-8FF0-784AFC7D2AC5}">
      <dgm:prSet/>
      <dgm:spPr/>
      <dgm:t>
        <a:bodyPr/>
        <a:lstStyle/>
        <a:p>
          <a:endParaRPr lang="en-US"/>
        </a:p>
      </dgm:t>
    </dgm:pt>
    <dgm:pt modelId="{C7FD995F-D45B-4B9B-B109-36841A63B18A}" type="sibTrans" cxnId="{310AB957-197D-4370-8FF0-784AFC7D2AC5}">
      <dgm:prSet/>
      <dgm:spPr/>
      <dgm:t>
        <a:bodyPr/>
        <a:lstStyle/>
        <a:p>
          <a:endParaRPr lang="en-US"/>
        </a:p>
      </dgm:t>
    </dgm:pt>
    <dgm:pt modelId="{B749B29C-B391-47B1-98BB-50B69F2DA750}">
      <dgm:prSet phldrT="[Text]" custT="1"/>
      <dgm:spPr>
        <a:solidFill>
          <a:srgbClr val="175980"/>
        </a:solidFill>
      </dgm:spPr>
      <dgm:t>
        <a:bodyPr/>
        <a:lstStyle/>
        <a:p>
          <a:pPr indent="0">
            <a:buFontTx/>
            <a:buNone/>
          </a:pPr>
          <a:r>
            <a:rPr lang="en-US" sz="3600" dirty="0"/>
            <a:t>The warranty covers the equipment, and our plan also covers x, y, and z. Our pricing reflects the warranty period.</a:t>
          </a:r>
        </a:p>
      </dgm:t>
    </dgm:pt>
    <dgm:pt modelId="{0E35B68F-21C6-4391-A76C-160F6FD2C2FD}" type="parTrans" cxnId="{DE7D44B1-0536-423D-80E9-C4DF4D562C8C}">
      <dgm:prSet/>
      <dgm:spPr/>
      <dgm:t>
        <a:bodyPr/>
        <a:lstStyle/>
        <a:p>
          <a:endParaRPr lang="en-US"/>
        </a:p>
      </dgm:t>
    </dgm:pt>
    <dgm:pt modelId="{81D9B2FE-4814-4AAE-94EA-BB1673315CEA}" type="sibTrans" cxnId="{DE7D44B1-0536-423D-80E9-C4DF4D562C8C}">
      <dgm:prSet/>
      <dgm:spPr/>
      <dgm:t>
        <a:bodyPr/>
        <a:lstStyle/>
        <a:p>
          <a:endParaRPr lang="en-US"/>
        </a:p>
      </dgm:t>
    </dgm:pt>
    <dgm:pt modelId="{2FBADCC8-A7D1-44E2-857B-8FF23C605543}" type="pres">
      <dgm:prSet presAssocID="{7B9D5D3B-D8BB-40B0-A103-A85908C85760}" presName="Name0" presStyleCnt="0">
        <dgm:presLayoutVars>
          <dgm:dir/>
          <dgm:animLvl val="lvl"/>
          <dgm:resizeHandles val="exact"/>
        </dgm:presLayoutVars>
      </dgm:prSet>
      <dgm:spPr/>
    </dgm:pt>
    <dgm:pt modelId="{77711E1C-E15B-4D00-8A99-5376AF12AF49}" type="pres">
      <dgm:prSet presAssocID="{72896787-9D12-45DF-A3C9-2F6BC090A64C}" presName="linNode" presStyleCnt="0"/>
      <dgm:spPr/>
    </dgm:pt>
    <dgm:pt modelId="{DB514046-48CF-4C62-9536-95EF4E4BF028}" type="pres">
      <dgm:prSet presAssocID="{72896787-9D12-45DF-A3C9-2F6BC090A64C}" presName="parTx" presStyleLbl="revTx" presStyleIdx="0" presStyleCnt="2" custScaleX="151532">
        <dgm:presLayoutVars>
          <dgm:chMax val="1"/>
          <dgm:bulletEnabled val="1"/>
        </dgm:presLayoutVars>
      </dgm:prSet>
      <dgm:spPr/>
    </dgm:pt>
    <dgm:pt modelId="{973F54C8-DBB4-4A79-88AC-4CEA95A8B06C}" type="pres">
      <dgm:prSet presAssocID="{72896787-9D12-45DF-A3C9-2F6BC090A64C}" presName="bracket" presStyleLbl="parChTrans1D1" presStyleIdx="0" presStyleCnt="2"/>
      <dgm:spPr/>
    </dgm:pt>
    <dgm:pt modelId="{2262D30E-51D7-4E32-B32B-C6FF1B121756}" type="pres">
      <dgm:prSet presAssocID="{72896787-9D12-45DF-A3C9-2F6BC090A64C}" presName="spH" presStyleCnt="0"/>
      <dgm:spPr/>
    </dgm:pt>
    <dgm:pt modelId="{85D69D23-D88D-4F85-8E2B-D4E1D8881743}" type="pres">
      <dgm:prSet presAssocID="{72896787-9D12-45DF-A3C9-2F6BC090A64C}" presName="desTx" presStyleLbl="node1" presStyleIdx="0" presStyleCnt="2" custScaleY="109306">
        <dgm:presLayoutVars>
          <dgm:bulletEnabled val="1"/>
        </dgm:presLayoutVars>
      </dgm:prSet>
      <dgm:spPr/>
    </dgm:pt>
    <dgm:pt modelId="{00BF5D98-44CB-4BB7-8850-697C7D6DF015}" type="pres">
      <dgm:prSet presAssocID="{7A9E711F-3BE4-44F0-9F3F-774D8DF05C83}" presName="spV" presStyleCnt="0"/>
      <dgm:spPr/>
    </dgm:pt>
    <dgm:pt modelId="{9DC62014-F3EB-4A41-8FF2-D1BA439E81C5}" type="pres">
      <dgm:prSet presAssocID="{5652365E-70F2-4496-BA1E-31051EA6DADF}" presName="linNode" presStyleCnt="0"/>
      <dgm:spPr/>
    </dgm:pt>
    <dgm:pt modelId="{15B8C3D1-45D9-40FA-B6E1-8A28B695F85A}" type="pres">
      <dgm:prSet presAssocID="{5652365E-70F2-4496-BA1E-31051EA6DADF}" presName="parTx" presStyleLbl="revTx" presStyleIdx="1" presStyleCnt="2" custScaleX="151532">
        <dgm:presLayoutVars>
          <dgm:chMax val="1"/>
          <dgm:bulletEnabled val="1"/>
        </dgm:presLayoutVars>
      </dgm:prSet>
      <dgm:spPr/>
    </dgm:pt>
    <dgm:pt modelId="{9C1F17ED-7D80-45B2-9C09-030D21DE8141}" type="pres">
      <dgm:prSet presAssocID="{5652365E-70F2-4496-BA1E-31051EA6DADF}" presName="bracket" presStyleLbl="parChTrans1D1" presStyleIdx="1" presStyleCnt="2"/>
      <dgm:spPr/>
    </dgm:pt>
    <dgm:pt modelId="{FA1804EE-8E14-42FF-8900-EAE9605F34BC}" type="pres">
      <dgm:prSet presAssocID="{5652365E-70F2-4496-BA1E-31051EA6DADF}" presName="spH" presStyleCnt="0"/>
      <dgm:spPr/>
    </dgm:pt>
    <dgm:pt modelId="{B033A2E5-6C5A-4890-A192-CFF815D00DE4}" type="pres">
      <dgm:prSet presAssocID="{5652365E-70F2-4496-BA1E-31051EA6DADF}" presName="desTx" presStyleLbl="node1" presStyleIdx="1" presStyleCnt="2">
        <dgm:presLayoutVars>
          <dgm:bulletEnabled val="1"/>
        </dgm:presLayoutVars>
      </dgm:prSet>
      <dgm:spPr/>
    </dgm:pt>
  </dgm:ptLst>
  <dgm:cxnLst>
    <dgm:cxn modelId="{7CD0DA5E-FCAA-428F-8A65-1E701CA38852}" srcId="{72896787-9D12-45DF-A3C9-2F6BC090A64C}" destId="{6DD29613-E6E6-472D-AF05-0DBEDADF181C}" srcOrd="0" destOrd="0" parTransId="{C9B6A96D-D00A-4591-815F-6F19783C93EB}" sibTransId="{F7C8FC07-ACAE-4C2A-A29C-0E9B8DE3D407}"/>
    <dgm:cxn modelId="{0431216D-1441-4A0A-97E2-2FFF2090CF23}" srcId="{7B9D5D3B-D8BB-40B0-A103-A85908C85760}" destId="{72896787-9D12-45DF-A3C9-2F6BC090A64C}" srcOrd="0" destOrd="0" parTransId="{8676FF5E-DE6C-4088-96BC-9ED6E0A7490D}" sibTransId="{7A9E711F-3BE4-44F0-9F3F-774D8DF05C83}"/>
    <dgm:cxn modelId="{4B8D3750-D715-45AC-A37E-0B25FBBDCC00}" type="presOf" srcId="{6DD29613-E6E6-472D-AF05-0DBEDADF181C}" destId="{85D69D23-D88D-4F85-8E2B-D4E1D8881743}" srcOrd="0" destOrd="0" presId="urn:diagrams.loki3.com/BracketList"/>
    <dgm:cxn modelId="{310AB957-197D-4370-8FF0-784AFC7D2AC5}" srcId="{7B9D5D3B-D8BB-40B0-A103-A85908C85760}" destId="{5652365E-70F2-4496-BA1E-31051EA6DADF}" srcOrd="1" destOrd="0" parTransId="{A310E145-85AF-4C38-ACA9-E12D3C75F634}" sibTransId="{C7FD995F-D45B-4B9B-B109-36841A63B18A}"/>
    <dgm:cxn modelId="{5BE05458-0605-47FA-8E9C-B316CFF79B15}" type="presOf" srcId="{B749B29C-B391-47B1-98BB-50B69F2DA750}" destId="{B033A2E5-6C5A-4890-A192-CFF815D00DE4}" srcOrd="0" destOrd="0" presId="urn:diagrams.loki3.com/BracketList"/>
    <dgm:cxn modelId="{E9A43A8F-34A8-4CE6-B22F-B95E8A8E4864}" type="presOf" srcId="{7B9D5D3B-D8BB-40B0-A103-A85908C85760}" destId="{2FBADCC8-A7D1-44E2-857B-8FF23C605543}" srcOrd="0" destOrd="0" presId="urn:diagrams.loki3.com/BracketList"/>
    <dgm:cxn modelId="{DE7D44B1-0536-423D-80E9-C4DF4D562C8C}" srcId="{5652365E-70F2-4496-BA1E-31051EA6DADF}" destId="{B749B29C-B391-47B1-98BB-50B69F2DA750}" srcOrd="0" destOrd="0" parTransId="{0E35B68F-21C6-4391-A76C-160F6FD2C2FD}" sibTransId="{81D9B2FE-4814-4AAE-94EA-BB1673315CEA}"/>
    <dgm:cxn modelId="{56A020DB-5B3A-4930-B05C-D51A5054F799}" type="presOf" srcId="{72896787-9D12-45DF-A3C9-2F6BC090A64C}" destId="{DB514046-48CF-4C62-9536-95EF4E4BF028}" srcOrd="0" destOrd="0" presId="urn:diagrams.loki3.com/BracketList"/>
    <dgm:cxn modelId="{3D3650F1-2F06-4361-85C6-645332D230B7}" type="presOf" srcId="{5652365E-70F2-4496-BA1E-31051EA6DADF}" destId="{15B8C3D1-45D9-40FA-B6E1-8A28B695F85A}" srcOrd="0" destOrd="0" presId="urn:diagrams.loki3.com/BracketList"/>
    <dgm:cxn modelId="{7CF3F76A-841F-4C0B-BF4D-320700A08AA5}" type="presParOf" srcId="{2FBADCC8-A7D1-44E2-857B-8FF23C605543}" destId="{77711E1C-E15B-4D00-8A99-5376AF12AF49}" srcOrd="0" destOrd="0" presId="urn:diagrams.loki3.com/BracketList"/>
    <dgm:cxn modelId="{14D4CFC7-3E53-4B15-BCAC-898217E471F9}" type="presParOf" srcId="{77711E1C-E15B-4D00-8A99-5376AF12AF49}" destId="{DB514046-48CF-4C62-9536-95EF4E4BF028}" srcOrd="0" destOrd="0" presId="urn:diagrams.loki3.com/BracketList"/>
    <dgm:cxn modelId="{5394AE6B-31B1-4883-BB22-63C68F8D4C34}" type="presParOf" srcId="{77711E1C-E15B-4D00-8A99-5376AF12AF49}" destId="{973F54C8-DBB4-4A79-88AC-4CEA95A8B06C}" srcOrd="1" destOrd="0" presId="urn:diagrams.loki3.com/BracketList"/>
    <dgm:cxn modelId="{476B515B-B7DC-4268-B649-004F4B25A144}" type="presParOf" srcId="{77711E1C-E15B-4D00-8A99-5376AF12AF49}" destId="{2262D30E-51D7-4E32-B32B-C6FF1B121756}" srcOrd="2" destOrd="0" presId="urn:diagrams.loki3.com/BracketList"/>
    <dgm:cxn modelId="{391F5B97-9EA0-4729-9BCD-03CE991AC238}" type="presParOf" srcId="{77711E1C-E15B-4D00-8A99-5376AF12AF49}" destId="{85D69D23-D88D-4F85-8E2B-D4E1D8881743}" srcOrd="3" destOrd="0" presId="urn:diagrams.loki3.com/BracketList"/>
    <dgm:cxn modelId="{6955CD63-B682-43A8-8586-E18CF6634DF4}" type="presParOf" srcId="{2FBADCC8-A7D1-44E2-857B-8FF23C605543}" destId="{00BF5D98-44CB-4BB7-8850-697C7D6DF015}" srcOrd="1" destOrd="0" presId="urn:diagrams.loki3.com/BracketList"/>
    <dgm:cxn modelId="{F79D92C4-AAD9-4308-861B-6EED21AD780A}" type="presParOf" srcId="{2FBADCC8-A7D1-44E2-857B-8FF23C605543}" destId="{9DC62014-F3EB-4A41-8FF2-D1BA439E81C5}" srcOrd="2" destOrd="0" presId="urn:diagrams.loki3.com/BracketList"/>
    <dgm:cxn modelId="{CEE9D775-DD71-4D11-BD1A-19DEBD9B987E}" type="presParOf" srcId="{9DC62014-F3EB-4A41-8FF2-D1BA439E81C5}" destId="{15B8C3D1-45D9-40FA-B6E1-8A28B695F85A}" srcOrd="0" destOrd="0" presId="urn:diagrams.loki3.com/BracketList"/>
    <dgm:cxn modelId="{AF06F99F-03FD-44FA-BEC5-03B1E7845C8A}" type="presParOf" srcId="{9DC62014-F3EB-4A41-8FF2-D1BA439E81C5}" destId="{9C1F17ED-7D80-45B2-9C09-030D21DE8141}" srcOrd="1" destOrd="0" presId="urn:diagrams.loki3.com/BracketList"/>
    <dgm:cxn modelId="{2C29FB2E-D0BF-446A-943A-4F4C7CD75F70}" type="presParOf" srcId="{9DC62014-F3EB-4A41-8FF2-D1BA439E81C5}" destId="{FA1804EE-8E14-42FF-8900-EAE9605F34BC}" srcOrd="2" destOrd="0" presId="urn:diagrams.loki3.com/BracketList"/>
    <dgm:cxn modelId="{31E99EB5-FD05-411A-97AC-01DB31B46F6A}" type="presParOf" srcId="{9DC62014-F3EB-4A41-8FF2-D1BA439E81C5}" destId="{B033A2E5-6C5A-4890-A192-CFF815D00D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14046-48CF-4C62-9536-95EF4E4BF028}">
      <dsp:nvSpPr>
        <dsp:cNvPr id="0" name=""/>
        <dsp:cNvSpPr/>
      </dsp:nvSpPr>
      <dsp:spPr>
        <a:xfrm>
          <a:off x="824" y="984737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State the issue before they do </a:t>
          </a:r>
        </a:p>
      </dsp:txBody>
      <dsp:txXfrm>
        <a:off x="824" y="984737"/>
        <a:ext cx="3749041" cy="2091375"/>
      </dsp:txXfrm>
    </dsp:sp>
    <dsp:sp modelId="{973F54C8-DBB4-4A79-88AC-4CEA95A8B06C}">
      <dsp:nvSpPr>
        <dsp:cNvPr id="0" name=""/>
        <dsp:cNvSpPr/>
      </dsp:nvSpPr>
      <dsp:spPr>
        <a:xfrm>
          <a:off x="3749866" y="984737"/>
          <a:ext cx="494818" cy="20913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69D23-D88D-4F85-8E2B-D4E1D8881743}">
      <dsp:nvSpPr>
        <dsp:cNvPr id="0" name=""/>
        <dsp:cNvSpPr/>
      </dsp:nvSpPr>
      <dsp:spPr>
        <a:xfrm>
          <a:off x="4442612" y="887425"/>
          <a:ext cx="6729530" cy="2285998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Most of our customers ask “Since I have a warranty, why would I do this?”</a:t>
          </a:r>
        </a:p>
      </dsp:txBody>
      <dsp:txXfrm>
        <a:off x="4442612" y="887425"/>
        <a:ext cx="6729530" cy="2285998"/>
      </dsp:txXfrm>
    </dsp:sp>
    <dsp:sp modelId="{15B8C3D1-45D9-40FA-B6E1-8A28B695F85A}">
      <dsp:nvSpPr>
        <dsp:cNvPr id="0" name=""/>
        <dsp:cNvSpPr/>
      </dsp:nvSpPr>
      <dsp:spPr>
        <a:xfrm>
          <a:off x="824" y="3910158"/>
          <a:ext cx="3749041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824" y="3910158"/>
        <a:ext cx="3749041" cy="1287000"/>
      </dsp:txXfrm>
    </dsp:sp>
    <dsp:sp modelId="{9C1F17ED-7D80-45B2-9C09-030D21DE8141}">
      <dsp:nvSpPr>
        <dsp:cNvPr id="0" name=""/>
        <dsp:cNvSpPr/>
      </dsp:nvSpPr>
      <dsp:spPr>
        <a:xfrm>
          <a:off x="3749866" y="3407424"/>
          <a:ext cx="494818" cy="229246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A2E5-6C5A-4890-A192-CFF815D00DE4}">
      <dsp:nvSpPr>
        <dsp:cNvPr id="0" name=""/>
        <dsp:cNvSpPr/>
      </dsp:nvSpPr>
      <dsp:spPr>
        <a:xfrm>
          <a:off x="4442612" y="3407424"/>
          <a:ext cx="6729530" cy="2292468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sp:txBody>
      <dsp:txXfrm>
        <a:off x="4442612" y="3407424"/>
        <a:ext cx="6729530" cy="2292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14046-48CF-4C62-9536-95EF4E4BF028}">
      <dsp:nvSpPr>
        <dsp:cNvPr id="0" name=""/>
        <dsp:cNvSpPr/>
      </dsp:nvSpPr>
      <dsp:spPr>
        <a:xfrm>
          <a:off x="824" y="984737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State the issue before they do </a:t>
          </a:r>
        </a:p>
      </dsp:txBody>
      <dsp:txXfrm>
        <a:off x="824" y="984737"/>
        <a:ext cx="3749041" cy="2091375"/>
      </dsp:txXfrm>
    </dsp:sp>
    <dsp:sp modelId="{973F54C8-DBB4-4A79-88AC-4CEA95A8B06C}">
      <dsp:nvSpPr>
        <dsp:cNvPr id="0" name=""/>
        <dsp:cNvSpPr/>
      </dsp:nvSpPr>
      <dsp:spPr>
        <a:xfrm>
          <a:off x="3749866" y="984737"/>
          <a:ext cx="494818" cy="20913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69D23-D88D-4F85-8E2B-D4E1D8881743}">
      <dsp:nvSpPr>
        <dsp:cNvPr id="0" name=""/>
        <dsp:cNvSpPr/>
      </dsp:nvSpPr>
      <dsp:spPr>
        <a:xfrm>
          <a:off x="4442612" y="887425"/>
          <a:ext cx="6729530" cy="2285998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/>
            <a:t>Most of our customers ask “Since I have a warranty, why would I do this?”</a:t>
          </a:r>
        </a:p>
      </dsp:txBody>
      <dsp:txXfrm>
        <a:off x="4442612" y="887425"/>
        <a:ext cx="6729530" cy="2285998"/>
      </dsp:txXfrm>
    </dsp:sp>
    <dsp:sp modelId="{15B8C3D1-45D9-40FA-B6E1-8A28B695F85A}">
      <dsp:nvSpPr>
        <dsp:cNvPr id="0" name=""/>
        <dsp:cNvSpPr/>
      </dsp:nvSpPr>
      <dsp:spPr>
        <a:xfrm>
          <a:off x="824" y="3910158"/>
          <a:ext cx="3749041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824" y="3910158"/>
        <a:ext cx="3749041" cy="1287000"/>
      </dsp:txXfrm>
    </dsp:sp>
    <dsp:sp modelId="{9C1F17ED-7D80-45B2-9C09-030D21DE8141}">
      <dsp:nvSpPr>
        <dsp:cNvPr id="0" name=""/>
        <dsp:cNvSpPr/>
      </dsp:nvSpPr>
      <dsp:spPr>
        <a:xfrm>
          <a:off x="3749866" y="3407424"/>
          <a:ext cx="494818" cy="229246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A2E5-6C5A-4890-A192-CFF815D00DE4}">
      <dsp:nvSpPr>
        <dsp:cNvPr id="0" name=""/>
        <dsp:cNvSpPr/>
      </dsp:nvSpPr>
      <dsp:spPr>
        <a:xfrm>
          <a:off x="4442612" y="3407424"/>
          <a:ext cx="6729530" cy="2292468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sp:txBody>
      <dsp:txXfrm>
        <a:off x="4442612" y="3407424"/>
        <a:ext cx="6729530" cy="2292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14046-48CF-4C62-9536-95EF4E4BF028}">
      <dsp:nvSpPr>
        <dsp:cNvPr id="0" name=""/>
        <dsp:cNvSpPr/>
      </dsp:nvSpPr>
      <dsp:spPr>
        <a:xfrm>
          <a:off x="824" y="1389438"/>
          <a:ext cx="3749041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824" y="1389438"/>
        <a:ext cx="3749041" cy="1287000"/>
      </dsp:txXfrm>
    </dsp:sp>
    <dsp:sp modelId="{973F54C8-DBB4-4A79-88AC-4CEA95A8B06C}">
      <dsp:nvSpPr>
        <dsp:cNvPr id="0" name=""/>
        <dsp:cNvSpPr/>
      </dsp:nvSpPr>
      <dsp:spPr>
        <a:xfrm>
          <a:off x="3749866" y="1128016"/>
          <a:ext cx="494818" cy="1809843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69D23-D88D-4F85-8E2B-D4E1D8881743}">
      <dsp:nvSpPr>
        <dsp:cNvPr id="0" name=""/>
        <dsp:cNvSpPr/>
      </dsp:nvSpPr>
      <dsp:spPr>
        <a:xfrm>
          <a:off x="4442612" y="1043804"/>
          <a:ext cx="6729530" cy="1978267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Most of our customers ask “Since I have a warranty, why would I do this?”</a:t>
          </a:r>
        </a:p>
      </dsp:txBody>
      <dsp:txXfrm>
        <a:off x="4442612" y="1043804"/>
        <a:ext cx="6729530" cy="1978267"/>
      </dsp:txXfrm>
    </dsp:sp>
    <dsp:sp modelId="{15B8C3D1-45D9-40FA-B6E1-8A28B695F85A}">
      <dsp:nvSpPr>
        <dsp:cNvPr id="0" name=""/>
        <dsp:cNvSpPr/>
      </dsp:nvSpPr>
      <dsp:spPr>
        <a:xfrm>
          <a:off x="824" y="3354105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Transparently explain the difference</a:t>
          </a:r>
        </a:p>
      </dsp:txBody>
      <dsp:txXfrm>
        <a:off x="824" y="3354105"/>
        <a:ext cx="3749041" cy="2091375"/>
      </dsp:txXfrm>
    </dsp:sp>
    <dsp:sp modelId="{9C1F17ED-7D80-45B2-9C09-030D21DE8141}">
      <dsp:nvSpPr>
        <dsp:cNvPr id="0" name=""/>
        <dsp:cNvSpPr/>
      </dsp:nvSpPr>
      <dsp:spPr>
        <a:xfrm>
          <a:off x="3749866" y="3256072"/>
          <a:ext cx="494818" cy="228744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A2E5-6C5A-4890-A192-CFF815D00DE4}">
      <dsp:nvSpPr>
        <dsp:cNvPr id="0" name=""/>
        <dsp:cNvSpPr/>
      </dsp:nvSpPr>
      <dsp:spPr>
        <a:xfrm>
          <a:off x="4442612" y="3256072"/>
          <a:ext cx="6729530" cy="2287441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The warranty covers the equipment, and our plan also covers x, y, and z. Our pricing reflects the warranty period.</a:t>
          </a:r>
        </a:p>
      </dsp:txBody>
      <dsp:txXfrm>
        <a:off x="4442612" y="3256072"/>
        <a:ext cx="6729530" cy="22874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14046-48CF-4C62-9536-95EF4E4BF028}">
      <dsp:nvSpPr>
        <dsp:cNvPr id="0" name=""/>
        <dsp:cNvSpPr/>
      </dsp:nvSpPr>
      <dsp:spPr>
        <a:xfrm>
          <a:off x="824" y="1389438"/>
          <a:ext cx="3749041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824" y="1389438"/>
        <a:ext cx="3749041" cy="1287000"/>
      </dsp:txXfrm>
    </dsp:sp>
    <dsp:sp modelId="{973F54C8-DBB4-4A79-88AC-4CEA95A8B06C}">
      <dsp:nvSpPr>
        <dsp:cNvPr id="0" name=""/>
        <dsp:cNvSpPr/>
      </dsp:nvSpPr>
      <dsp:spPr>
        <a:xfrm>
          <a:off x="3749866" y="1128016"/>
          <a:ext cx="494818" cy="1809843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69D23-D88D-4F85-8E2B-D4E1D8881743}">
      <dsp:nvSpPr>
        <dsp:cNvPr id="0" name=""/>
        <dsp:cNvSpPr/>
      </dsp:nvSpPr>
      <dsp:spPr>
        <a:xfrm>
          <a:off x="4442612" y="1043804"/>
          <a:ext cx="6729530" cy="1978267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>
              <a:solidFill>
                <a:srgbClr val="175980"/>
              </a:solidFill>
            </a:rPr>
            <a:t>Most of our customers ask “Since I have a warranty, why would I do this?”</a:t>
          </a:r>
        </a:p>
      </dsp:txBody>
      <dsp:txXfrm>
        <a:off x="4442612" y="1043804"/>
        <a:ext cx="6729530" cy="1978267"/>
      </dsp:txXfrm>
    </dsp:sp>
    <dsp:sp modelId="{15B8C3D1-45D9-40FA-B6E1-8A28B695F85A}">
      <dsp:nvSpPr>
        <dsp:cNvPr id="0" name=""/>
        <dsp:cNvSpPr/>
      </dsp:nvSpPr>
      <dsp:spPr>
        <a:xfrm>
          <a:off x="824" y="3354105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Transparently explain the difference</a:t>
          </a:r>
        </a:p>
      </dsp:txBody>
      <dsp:txXfrm>
        <a:off x="824" y="3354105"/>
        <a:ext cx="3749041" cy="2091375"/>
      </dsp:txXfrm>
    </dsp:sp>
    <dsp:sp modelId="{9C1F17ED-7D80-45B2-9C09-030D21DE8141}">
      <dsp:nvSpPr>
        <dsp:cNvPr id="0" name=""/>
        <dsp:cNvSpPr/>
      </dsp:nvSpPr>
      <dsp:spPr>
        <a:xfrm>
          <a:off x="3749866" y="3256072"/>
          <a:ext cx="494818" cy="228744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A2E5-6C5A-4890-A192-CFF815D00DE4}">
      <dsp:nvSpPr>
        <dsp:cNvPr id="0" name=""/>
        <dsp:cNvSpPr/>
      </dsp:nvSpPr>
      <dsp:spPr>
        <a:xfrm>
          <a:off x="4442612" y="3256072"/>
          <a:ext cx="6729530" cy="2287441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/>
            <a:t>The warranty covers the equipment, and our plan also covers x, y, and z. Our pricing reflects the warranty period.</a:t>
          </a:r>
        </a:p>
      </dsp:txBody>
      <dsp:txXfrm>
        <a:off x="4442612" y="3256072"/>
        <a:ext cx="6729530" cy="22874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14046-48CF-4C62-9536-95EF4E4BF028}">
      <dsp:nvSpPr>
        <dsp:cNvPr id="0" name=""/>
        <dsp:cNvSpPr/>
      </dsp:nvSpPr>
      <dsp:spPr>
        <a:xfrm>
          <a:off x="824" y="987251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State the issue before they do </a:t>
          </a:r>
        </a:p>
      </dsp:txBody>
      <dsp:txXfrm>
        <a:off x="824" y="987251"/>
        <a:ext cx="3749041" cy="2091375"/>
      </dsp:txXfrm>
    </dsp:sp>
    <dsp:sp modelId="{973F54C8-DBB4-4A79-88AC-4CEA95A8B06C}">
      <dsp:nvSpPr>
        <dsp:cNvPr id="0" name=""/>
        <dsp:cNvSpPr/>
      </dsp:nvSpPr>
      <dsp:spPr>
        <a:xfrm>
          <a:off x="3749866" y="987251"/>
          <a:ext cx="494818" cy="209137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69D23-D88D-4F85-8E2B-D4E1D8881743}">
      <dsp:nvSpPr>
        <dsp:cNvPr id="0" name=""/>
        <dsp:cNvSpPr/>
      </dsp:nvSpPr>
      <dsp:spPr>
        <a:xfrm>
          <a:off x="4442612" y="889939"/>
          <a:ext cx="6729530" cy="2285998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/>
            <a:t>Most of our customers ask “Since I have a warranty, why would I do this?”</a:t>
          </a:r>
        </a:p>
      </dsp:txBody>
      <dsp:txXfrm>
        <a:off x="4442612" y="889939"/>
        <a:ext cx="6729530" cy="2285998"/>
      </dsp:txXfrm>
    </dsp:sp>
    <dsp:sp modelId="{15B8C3D1-45D9-40FA-B6E1-8A28B695F85A}">
      <dsp:nvSpPr>
        <dsp:cNvPr id="0" name=""/>
        <dsp:cNvSpPr/>
      </dsp:nvSpPr>
      <dsp:spPr>
        <a:xfrm>
          <a:off x="824" y="3507971"/>
          <a:ext cx="3749041" cy="209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111760" rIns="312928" bIns="11176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Transparently explain the difference</a:t>
          </a:r>
        </a:p>
      </dsp:txBody>
      <dsp:txXfrm>
        <a:off x="824" y="3507971"/>
        <a:ext cx="3749041" cy="2091375"/>
      </dsp:txXfrm>
    </dsp:sp>
    <dsp:sp modelId="{9C1F17ED-7D80-45B2-9C09-030D21DE8141}">
      <dsp:nvSpPr>
        <dsp:cNvPr id="0" name=""/>
        <dsp:cNvSpPr/>
      </dsp:nvSpPr>
      <dsp:spPr>
        <a:xfrm>
          <a:off x="3749866" y="3409937"/>
          <a:ext cx="494818" cy="228744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3A2E5-6C5A-4890-A192-CFF815D00DE4}">
      <dsp:nvSpPr>
        <dsp:cNvPr id="0" name=""/>
        <dsp:cNvSpPr/>
      </dsp:nvSpPr>
      <dsp:spPr>
        <a:xfrm>
          <a:off x="4442612" y="3409937"/>
          <a:ext cx="6729530" cy="2287441"/>
        </a:xfrm>
        <a:prstGeom prst="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600" kern="1200" dirty="0"/>
            <a:t>The warranty covers the equipment, and our plan also covers x, y, and z. Our pricing reflects the warranty period.</a:t>
          </a:r>
        </a:p>
      </dsp:txBody>
      <dsp:txXfrm>
        <a:off x="4442612" y="3409937"/>
        <a:ext cx="6729530" cy="2287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0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8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2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5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47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6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5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4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50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5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62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77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1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ipvm.com/reports/upgrade-replace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SAGE%20Workbook.docx" TargetMode="Externa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300" dirty="0"/>
              <a:t>How to Sell Service Agreements in a Break-Fix World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074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September 8,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967486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the Right Mindset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3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piece of pap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BC35458-A9D9-41E6-8614-AEC5AF77B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204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red and blue logo&#10;&#10;Description automatically generated">
            <a:extLst>
              <a:ext uri="{FF2B5EF4-FFF2-40B4-BE49-F238E27FC236}">
                <a16:creationId xmlns:a16="http://schemas.microsoft.com/office/drawing/2014/main" id="{19365107-4A3C-6A8A-B018-6E6FD4A4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963330"/>
            <a:ext cx="7746709" cy="48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itting cross legged on a mountain&#10;&#10;Description automatically generated">
            <a:extLst>
              <a:ext uri="{FF2B5EF4-FFF2-40B4-BE49-F238E27FC236}">
                <a16:creationId xmlns:a16="http://schemas.microsoft.com/office/drawing/2014/main" id="{D37A6913-AF2B-F09A-A70B-BFF9147A3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6B2D4-A039-E5D1-40D4-CB8A790A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2" y="667933"/>
            <a:ext cx="5253643" cy="25847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“Even if nothing ever fails, this plan is worth the investment.”</a:t>
            </a:r>
          </a:p>
        </p:txBody>
      </p:sp>
    </p:spTree>
    <p:extLst>
      <p:ext uri="{BB962C8B-B14F-4D97-AF65-F5344CB8AC3E}">
        <p14:creationId xmlns:p14="http://schemas.microsoft.com/office/powerpoint/2010/main" val="732437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887F7-6E65-0D38-4AA8-40E6DC86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45" y="771561"/>
            <a:ext cx="3091607" cy="22783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You must have this mindset to…</a:t>
            </a:r>
          </a:p>
        </p:txBody>
      </p:sp>
      <p:pic>
        <p:nvPicPr>
          <p:cNvPr id="7" name="Picture Placeholder 6" descr="A person in a grey dress with her arms crossed&#10;&#10;Description automatically generated">
            <a:extLst>
              <a:ext uri="{FF2B5EF4-FFF2-40B4-BE49-F238E27FC236}">
                <a16:creationId xmlns:a16="http://schemas.microsoft.com/office/drawing/2014/main" id="{55184484-B63A-A9A8-AEB8-97E6C74006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r="1" b="4489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A273D-AE13-6EE7-BADB-919BB2295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7845" y="3429000"/>
            <a:ext cx="3091607" cy="2278327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Start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Address the Warranty Issue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State your Benefits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pointing at a white board&#10;&#10;Description automatically generated">
            <a:extLst>
              <a:ext uri="{FF2B5EF4-FFF2-40B4-BE49-F238E27FC236}">
                <a16:creationId xmlns:a16="http://schemas.microsoft.com/office/drawing/2014/main" id="{920EEC8E-E652-203E-F788-AF4496DB8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FCFCD-89BF-CC53-1861-E3B82DDB2558}"/>
              </a:ext>
            </a:extLst>
          </p:cNvPr>
          <p:cNvSpPr txBox="1"/>
          <p:nvPr/>
        </p:nvSpPr>
        <p:spPr>
          <a:xfrm>
            <a:off x="6423144" y="2806889"/>
            <a:ext cx="5277135" cy="2062103"/>
          </a:xfrm>
          <a:prstGeom prst="rect">
            <a:avLst/>
          </a:prstGeom>
          <a:noFill/>
          <a:ln>
            <a:solidFill>
              <a:srgbClr val="070E2B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For this monthly fee, you’ll be able to sleep at night, but if you don’t feel comfortable with it, that’s ok. </a:t>
            </a:r>
          </a:p>
        </p:txBody>
      </p:sp>
    </p:spTree>
    <p:extLst>
      <p:ext uri="{BB962C8B-B14F-4D97-AF65-F5344CB8AC3E}">
        <p14:creationId xmlns:p14="http://schemas.microsoft.com/office/powerpoint/2010/main" val="33210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Early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8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CB027-515C-6774-7BEA-864A05B8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230359" cy="1655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/>
              <a:t>How to Start Early</a:t>
            </a:r>
          </a:p>
        </p:txBody>
      </p:sp>
      <p:pic>
        <p:nvPicPr>
          <p:cNvPr id="6" name="Picture Placeholder 5" descr="A silhouette of a rooster on a weather vane&#10;&#10;Description automatically generated">
            <a:extLst>
              <a:ext uri="{FF2B5EF4-FFF2-40B4-BE49-F238E27FC236}">
                <a16:creationId xmlns:a16="http://schemas.microsoft.com/office/drawing/2014/main" id="{A5DDA38A-54CB-0F69-CA51-AE40EA106F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8210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980AE-B4D4-AB3D-094E-BD7A65ED4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3193" y="2418408"/>
            <a:ext cx="3230359" cy="35402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 of every presentation, elevator pitch, lobby speech,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Ask permission to present the plan when competing on an opportunity.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the Warranty Issue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9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7F06B965-A127-4D14-9C09-A087E7D82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4A273-02AC-4BE3-A84F-6C7FF465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“I already have peace of mind… and a warranty!”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617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431" y="3583840"/>
            <a:ext cx="9849136" cy="2218444"/>
          </a:xfrm>
        </p:spPr>
        <p:txBody>
          <a:bodyPr>
            <a:normAutofit/>
          </a:bodyPr>
          <a:lstStyle/>
          <a:p>
            <a:pPr lvl="0"/>
            <a:r>
              <a:rPr lang="en-US" sz="4300" dirty="0"/>
              <a:t>How to Sell Service Agreements in a Break-Fix World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074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September 8, 2023</a:t>
            </a:r>
          </a:p>
        </p:txBody>
      </p:sp>
    </p:spTree>
    <p:extLst>
      <p:ext uri="{BB962C8B-B14F-4D97-AF65-F5344CB8AC3E}">
        <p14:creationId xmlns:p14="http://schemas.microsoft.com/office/powerpoint/2010/main" val="231901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B57CA-24B6-C243-770B-795F7C160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317345"/>
              </p:ext>
            </p:extLst>
          </p:nvPr>
        </p:nvGraphicFramePr>
        <p:xfrm>
          <a:off x="417953" y="135340"/>
          <a:ext cx="11172968" cy="658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74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B57CA-24B6-C243-770B-795F7C160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285821"/>
              </p:ext>
            </p:extLst>
          </p:nvPr>
        </p:nvGraphicFramePr>
        <p:xfrm>
          <a:off x="417953" y="135340"/>
          <a:ext cx="11172968" cy="658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5106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B57CA-24B6-C243-770B-795F7C160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656033"/>
              </p:ext>
            </p:extLst>
          </p:nvPr>
        </p:nvGraphicFramePr>
        <p:xfrm>
          <a:off x="417953" y="135340"/>
          <a:ext cx="11172968" cy="658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427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B57CA-24B6-C243-770B-795F7C1606D6}"/>
              </a:ext>
            </a:extLst>
          </p:cNvPr>
          <p:cNvGraphicFramePr/>
          <p:nvPr/>
        </p:nvGraphicFramePr>
        <p:xfrm>
          <a:off x="417953" y="135340"/>
          <a:ext cx="11172968" cy="658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533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0B57CA-24B6-C243-770B-795F7C1606D6}"/>
              </a:ext>
            </a:extLst>
          </p:cNvPr>
          <p:cNvGraphicFramePr/>
          <p:nvPr/>
        </p:nvGraphicFramePr>
        <p:xfrm>
          <a:off x="417953" y="135340"/>
          <a:ext cx="11172968" cy="6587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221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oothpaste tube with a tooth paste in it&#10;&#10;Description automatically generated">
            <a:extLst>
              <a:ext uri="{FF2B5EF4-FFF2-40B4-BE49-F238E27FC236}">
                <a16:creationId xmlns:a16="http://schemas.microsoft.com/office/drawing/2014/main" id="{3174C0E1-E778-2778-7B3D-F3C23724D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F573B-7156-EC9F-F339-48702622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If they state this before you do, it’ll be like…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8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63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6774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Talking too much.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Bringing up price too late.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Selling it like an insurance policy.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Asking the wrong questions.</a:t>
            </a: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illustrating the benefits of our services agreements, what’s the most common mistake most salespeople make?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Talking too much.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Bringing up price too late.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Selling it like an insurance policy.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Asking the wrong questions.</a:t>
            </a:r>
            <a:endParaRPr kumimoji="0" lang="en-US" sz="2000" b="0" i="1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91427" y="1377029"/>
            <a:ext cx="3654961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illustrating the benefits of our services agreements, what’s the most common mistake most salespeople make?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65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E6502-33B6-4151-A8B7-0932D163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29" y="457200"/>
            <a:ext cx="3004246" cy="1545655"/>
          </a:xfrm>
        </p:spPr>
        <p:txBody>
          <a:bodyPr/>
          <a:lstStyle/>
          <a:p>
            <a:pPr algn="ctr" defTabSz="822960"/>
            <a:r>
              <a:rPr lang="en-US" sz="396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99% of Opportunities</a:t>
            </a:r>
            <a:endParaRPr lang="en-US"/>
          </a:p>
        </p:txBody>
      </p:sp>
      <p:sp>
        <p:nvSpPr>
          <p:cNvPr id="3" name="Cloud Callout 11">
            <a:extLst>
              <a:ext uri="{FF2B5EF4-FFF2-40B4-BE49-F238E27FC236}">
                <a16:creationId xmlns:a16="http://schemas.microsoft.com/office/drawing/2014/main" id="{92A0DA1C-D0A6-4E90-8868-5B4C95D80023}"/>
              </a:ext>
            </a:extLst>
          </p:cNvPr>
          <p:cNvSpPr/>
          <p:nvPr/>
        </p:nvSpPr>
        <p:spPr>
          <a:xfrm>
            <a:off x="7569586" y="1197034"/>
            <a:ext cx="3824521" cy="2706228"/>
          </a:xfrm>
          <a:prstGeom prst="cloudCallout">
            <a:avLst>
              <a:gd name="adj1" fmla="val -54147"/>
              <a:gd name="adj2" fmla="val 33831"/>
            </a:avLst>
          </a:prstGeom>
          <a:solidFill>
            <a:srgbClr val="070E2B"/>
          </a:solidFill>
          <a:ln w="25400" cap="flat" cmpd="sng" algn="ctr">
            <a:solidFill>
              <a:srgbClr val="E3CEA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FD02E34E-68A5-4982-B3CF-56C1F21F02FE}"/>
              </a:ext>
            </a:extLst>
          </p:cNvPr>
          <p:cNvSpPr/>
          <p:nvPr/>
        </p:nvSpPr>
        <p:spPr>
          <a:xfrm>
            <a:off x="1219200" y="1485207"/>
            <a:ext cx="2693955" cy="2431800"/>
          </a:xfrm>
          <a:prstGeom prst="wedgeRoundRectCallout">
            <a:avLst>
              <a:gd name="adj1" fmla="val 65106"/>
              <a:gd name="adj2" fmla="val 28827"/>
              <a:gd name="adj3" fmla="val 16667"/>
            </a:avLst>
          </a:prstGeom>
          <a:solidFill>
            <a:srgbClr val="E3CEA3"/>
          </a:solidFill>
          <a:ln w="25400" cap="flat" cmpd="sng" algn="ctr">
            <a:solidFill>
              <a:srgbClr val="782F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5" name="Picture 2" descr="C:\Users\cpeterson\AppData\Local\Microsoft\Windows\Temporary Internet Files\Content.IE5\GGM6HC3D\MC900018959[1].wmf">
            <a:extLst>
              <a:ext uri="{FF2B5EF4-FFF2-40B4-BE49-F238E27FC236}">
                <a16:creationId xmlns:a16="http://schemas.microsoft.com/office/drawing/2014/main" id="{2FE01EA8-B9CB-4CA9-B88A-561803E3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59" y="3242071"/>
            <a:ext cx="4757589" cy="31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7C19C-2B02-4B44-8907-550010693C75}"/>
              </a:ext>
            </a:extLst>
          </p:cNvPr>
          <p:cNvSpPr txBox="1"/>
          <p:nvPr/>
        </p:nvSpPr>
        <p:spPr>
          <a:xfrm>
            <a:off x="7985895" y="1838163"/>
            <a:ext cx="2941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>
              <a:spcAft>
                <a:spcPts val="600"/>
              </a:spcAft>
              <a:defRPr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What is this guy thinking?  Why would I pay for this?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7263-2B69-49AF-903F-38E5FC0BBA1D}"/>
              </a:ext>
            </a:extLst>
          </p:cNvPr>
          <p:cNvSpPr txBox="1"/>
          <p:nvPr/>
        </p:nvSpPr>
        <p:spPr>
          <a:xfrm>
            <a:off x="1459090" y="1629295"/>
            <a:ext cx="2454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1480">
              <a:spcAft>
                <a:spcPts val="600"/>
              </a:spcAft>
              <a:defRPr/>
            </a:pPr>
            <a:r>
              <a:rPr lang="en-US" sz="2400" kern="120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rPr>
              <a:t>Oh yeah, here is our service agreement.  For this fee, you’ll have peace of mind.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E950C-5CDD-43FE-B7A2-BF93A84E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Common Benefits of Service Agreements</a:t>
            </a:r>
          </a:p>
        </p:txBody>
      </p:sp>
      <p:pic>
        <p:nvPicPr>
          <p:cNvPr id="6" name="Picture Placeholder 5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31FBDD7B-29DF-4EBB-A820-4931745BB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1" b="115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6FDCF-2607-4369-B175-2FE16FD67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Predictable and budgeted expense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Guaranteed emergency response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First priority in the queue 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Hassle-free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Peak Performance of equipment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Lower Total Cost of Ownership (TCO)</a:t>
            </a:r>
            <a:endParaRPr lang="en-US" sz="2000" dirty="0">
              <a:solidFill>
                <a:srgbClr val="E3CE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5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076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… and by the way.</a:t>
            </a:r>
          </a:p>
        </p:txBody>
      </p:sp>
    </p:spTree>
    <p:extLst>
      <p:ext uri="{BB962C8B-B14F-4D97-AF65-F5344CB8AC3E}">
        <p14:creationId xmlns:p14="http://schemas.microsoft.com/office/powerpoint/2010/main" val="158724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E950C-5CDD-43FE-B7A2-BF93A84E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Common Benefits of Service Agreements</a:t>
            </a:r>
          </a:p>
        </p:txBody>
      </p:sp>
      <p:pic>
        <p:nvPicPr>
          <p:cNvPr id="6" name="Picture Placeholder 5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31FBDD7B-29DF-4EBB-A820-4931745BB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1" b="115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6FDCF-2607-4369-B175-2FE16FD67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Predictable and budgeted expense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Guaranteed emergency response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First priority in the queue 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Hassle-free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Peak Performance of equipment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Lower Total Cost of Ownership (TCO)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Peace of mind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3166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C5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E950C-5CDD-43FE-B7A2-BF93A84E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</a:rPr>
              <a:t>Common Benefits of Service Agreements</a:t>
            </a:r>
          </a:p>
        </p:txBody>
      </p:sp>
      <p:pic>
        <p:nvPicPr>
          <p:cNvPr id="6" name="Picture Placeholder 5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31FBDD7B-29DF-4EBB-A820-4931745BB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1" b="115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6FDCF-2607-4369-B175-2FE16FD67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Predictable and budgeted expense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Guaranteed emergency response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First priority in the queue 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Hassle-free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Peak Performance of equipment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Lower Total Cost of Ownership (TCO)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/>
              <a:t>Peace of mind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2390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66D2-C779-44FE-A5A5-B8FB2653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Other 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F744A-963B-49E9-86C7-F86F25DB9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79018"/>
            <a:ext cx="5314543" cy="3733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Add to every proposal possible.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Accept the fact that you’ll have zero chance of selling an agreement to them in a year or two from now.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Make it an easy no-brainer, don’t rely on FUD.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Name the plan.</a:t>
            </a:r>
          </a:p>
          <a:p>
            <a:pPr marL="342900" lvl="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Have two – four references in your back pocket.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hand holding up a sign&#10;&#10;Description generated with high confidence">
            <a:extLst>
              <a:ext uri="{FF2B5EF4-FFF2-40B4-BE49-F238E27FC236}">
                <a16:creationId xmlns:a16="http://schemas.microsoft.com/office/drawing/2014/main" id="{DDE5BA99-3901-4E38-9CE4-CE0842EA1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5865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BAD7153B-C8D0-EF72-CC7D-FB1A1E0F2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3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18F7B-D64F-CD71-C8A1-28257046AE6A}"/>
              </a:ext>
            </a:extLst>
          </p:cNvPr>
          <p:cNvSpPr txBox="1"/>
          <p:nvPr/>
        </p:nvSpPr>
        <p:spPr>
          <a:xfrm>
            <a:off x="1152014" y="2006047"/>
            <a:ext cx="4659330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No one does it anymore … which is why you should!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Primary objective is to gather intel on the organization.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Show empathy.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Do it!</a:t>
            </a:r>
          </a:p>
        </p:txBody>
      </p:sp>
    </p:spTree>
    <p:extLst>
      <p:ext uri="{BB962C8B-B14F-4D97-AF65-F5344CB8AC3E}">
        <p14:creationId xmlns:p14="http://schemas.microsoft.com/office/powerpoint/2010/main" val="1109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6F90E7DD-2F26-467F-A533-F39BDEA9EA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2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9091" r="2307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E5FEDF-DA50-482F-9384-8BF2FD03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741430" cy="1124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Action Plan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12C49F-1EB5-4B6C-AEE3-C0AD0E67E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3" y="2718054"/>
            <a:ext cx="3741431" cy="3207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2578-919C-EDB9-7698-DB0BB2AA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Selling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9D835-07CD-026E-5660-8734AF5D9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47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7123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48019-7A95-4653-AE70-87482927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3700" dirty="0"/>
              <a:t>When things don’t break, two things happen…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79208-C9DA-4A12-983D-B9041FAFD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Manufacturers offer longer warranties to be more competitive.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AEF3F-B1DF-44CD-8587-8819927BC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701427"/>
            <a:ext cx="4554501" cy="2699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Consumers don’t worry about their equipment failing. </a:t>
            </a:r>
          </a:p>
        </p:txBody>
      </p:sp>
    </p:spTree>
    <p:extLst>
      <p:ext uri="{BB962C8B-B14F-4D97-AF65-F5344CB8AC3E}">
        <p14:creationId xmlns:p14="http://schemas.microsoft.com/office/powerpoint/2010/main" val="31450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49B4-7726-7A13-4CF6-CC993860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999620"/>
            <a:ext cx="3683758" cy="14152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Your Customer</a:t>
            </a:r>
          </a:p>
        </p:txBody>
      </p:sp>
      <p:pic>
        <p:nvPicPr>
          <p:cNvPr id="7" name="Picture Placeholder 6" descr="A person sitting at a desk&#10;&#10;Description automatically generated">
            <a:extLst>
              <a:ext uri="{FF2B5EF4-FFF2-40B4-BE49-F238E27FC236}">
                <a16:creationId xmlns:a16="http://schemas.microsoft.com/office/drawing/2014/main" id="{A0B9543F-DEC7-7F21-115D-B799C14106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r="11896" b="-1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85071-9219-6EF6-E1A0-B6EF9E36B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3400" y="2543364"/>
            <a:ext cx="3683758" cy="35990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Trying to meet a budget.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don’t need peace of mind.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Perception that warranties cover everything.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“Service agreements are for suckers.”</a:t>
            </a:r>
          </a:p>
        </p:txBody>
      </p:sp>
    </p:spTree>
    <p:extLst>
      <p:ext uri="{BB962C8B-B14F-4D97-AF65-F5344CB8AC3E}">
        <p14:creationId xmlns:p14="http://schemas.microsoft.com/office/powerpoint/2010/main" val="24406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7F06B965-A127-4D14-9C09-A087E7D82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4A273-02AC-4BE3-A84F-6C7FF465C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“I already have peace of mind… and a warranty!”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68CDB8-78B3-4B28-98B7-160E72A6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am I supposed to sell service agreements?</a:t>
            </a: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98DE02E-5577-4B54-85D6-AAEB776C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r="12311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3E482328-9B2E-3D5A-A277-FE4AF91DBA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7"/>
          <a:stretch/>
        </p:blipFill>
        <p:spPr>
          <a:xfrm>
            <a:off x="5182104" y="85735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D225-C6DB-08BA-A51E-4249D387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57" y="204716"/>
            <a:ext cx="5062608" cy="1802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400" dirty="0">
                <a:solidFill>
                  <a:prstClr val="white"/>
                </a:solidFill>
              </a:rPr>
              <a:t>Selling Service Agreements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51498-0B7C-7593-1F6D-2DB0CC6AD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657" y="2396963"/>
            <a:ext cx="4782458" cy="3642549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Have the Right Mindset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How to Start Early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Addressing the Warranty Issue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Benefits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Other Ideas</a:t>
            </a:r>
          </a:p>
        </p:txBody>
      </p:sp>
    </p:spTree>
    <p:extLst>
      <p:ext uri="{BB962C8B-B14F-4D97-AF65-F5344CB8AC3E}">
        <p14:creationId xmlns:p14="http://schemas.microsoft.com/office/powerpoint/2010/main" val="264195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816</Words>
  <Application>Microsoft Office PowerPoint</Application>
  <PresentationFormat>Widescreen</PresentationFormat>
  <Paragraphs>115</Paragraphs>
  <Slides>40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Franklin Gothic Book</vt:lpstr>
      <vt:lpstr>Impact</vt:lpstr>
      <vt:lpstr>Office Theme</vt:lpstr>
      <vt:lpstr>2_Office Theme</vt:lpstr>
      <vt:lpstr>PowerPoint Presentation</vt:lpstr>
      <vt:lpstr>PowerPoint Presentation</vt:lpstr>
      <vt:lpstr>99% of Opportunities</vt:lpstr>
      <vt:lpstr>Your Selling Environment</vt:lpstr>
      <vt:lpstr>When things don’t break, two things happen…</vt:lpstr>
      <vt:lpstr>Your Customer</vt:lpstr>
      <vt:lpstr>“I already have peace of mind… and a warranty!”</vt:lpstr>
      <vt:lpstr>How am I supposed to sell service agreements?</vt:lpstr>
      <vt:lpstr>Selling Service Agreements </vt:lpstr>
      <vt:lpstr>Have the Right Mindset</vt:lpstr>
      <vt:lpstr>PowerPoint Presentation</vt:lpstr>
      <vt:lpstr>PowerPoint Presentation</vt:lpstr>
      <vt:lpstr>“Even if nothing ever fails, this plan is worth the investment.”</vt:lpstr>
      <vt:lpstr>You must have this mindset to…</vt:lpstr>
      <vt:lpstr>PowerPoint Presentation</vt:lpstr>
      <vt:lpstr>How to Start Early</vt:lpstr>
      <vt:lpstr>How to Start Early</vt:lpstr>
      <vt:lpstr>Address the Warranty Issue</vt:lpstr>
      <vt:lpstr>“I already have peace of mind… and a warranty!”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they state this before you do, it’ll be like…</vt:lpstr>
      <vt:lpstr>Know Your Benefits</vt:lpstr>
      <vt:lpstr>Poll Question</vt:lpstr>
      <vt:lpstr>PowerPoint Presentation</vt:lpstr>
      <vt:lpstr>PowerPoint Presentation</vt:lpstr>
      <vt:lpstr>Common Benefits of Service Agreements</vt:lpstr>
      <vt:lpstr>… and by the way.</vt:lpstr>
      <vt:lpstr>Common Benefits of Service Agreements</vt:lpstr>
      <vt:lpstr>Common Benefits of Service Agreements</vt:lpstr>
      <vt:lpstr>Other Ideas</vt:lpstr>
      <vt:lpstr>Other Ideas</vt:lpstr>
      <vt:lpstr>PowerPoint Presentation</vt:lpstr>
      <vt:lpstr>PowerPoint Presentation</vt:lpstr>
      <vt:lpstr>Action Plan</vt:lpstr>
      <vt:lpstr>Action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13</cp:revision>
  <dcterms:created xsi:type="dcterms:W3CDTF">2021-01-25T17:12:18Z</dcterms:created>
  <dcterms:modified xsi:type="dcterms:W3CDTF">2023-09-07T16:07:29Z</dcterms:modified>
</cp:coreProperties>
</file>