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12.xml" ContentType="application/vnd.openxmlformats-officedocument.presentationml.notesSlide+xml"/>
  <Override PartName="/ppt/ink/ink1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32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33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34.xml" ContentType="application/vnd.openxmlformats-officedocument.presentationml.notesSlide+xml"/>
  <Override PartName="/ppt/ink/ink28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6" r:id="rId2"/>
    <p:sldMasterId id="2147483771" r:id="rId3"/>
  </p:sldMasterIdLst>
  <p:notesMasterIdLst>
    <p:notesMasterId r:id="rId43"/>
  </p:notesMasterIdLst>
  <p:sldIdLst>
    <p:sldId id="1022" r:id="rId4"/>
    <p:sldId id="3023" r:id="rId5"/>
    <p:sldId id="1367" r:id="rId6"/>
    <p:sldId id="3038" r:id="rId7"/>
    <p:sldId id="1372" r:id="rId8"/>
    <p:sldId id="2983" r:id="rId9"/>
    <p:sldId id="3088" r:id="rId10"/>
    <p:sldId id="3117" r:id="rId11"/>
    <p:sldId id="3095" r:id="rId12"/>
    <p:sldId id="3107" r:id="rId13"/>
    <p:sldId id="3096" r:id="rId14"/>
    <p:sldId id="3108" r:id="rId15"/>
    <p:sldId id="3098" r:id="rId16"/>
    <p:sldId id="3090" r:id="rId17"/>
    <p:sldId id="3103" r:id="rId18"/>
    <p:sldId id="3091" r:id="rId19"/>
    <p:sldId id="3104" r:id="rId20"/>
    <p:sldId id="3105" r:id="rId21"/>
    <p:sldId id="3110" r:id="rId22"/>
    <p:sldId id="3094" r:id="rId23"/>
    <p:sldId id="3111" r:id="rId24"/>
    <p:sldId id="3112" r:id="rId25"/>
    <p:sldId id="3097" r:id="rId26"/>
    <p:sldId id="3109" r:id="rId27"/>
    <p:sldId id="3084" r:id="rId28"/>
    <p:sldId id="3081" r:id="rId29"/>
    <p:sldId id="3113" r:id="rId30"/>
    <p:sldId id="2522" r:id="rId31"/>
    <p:sldId id="2561" r:id="rId32"/>
    <p:sldId id="3116" r:id="rId33"/>
    <p:sldId id="3086" r:id="rId34"/>
    <p:sldId id="3074" r:id="rId35"/>
    <p:sldId id="3106" r:id="rId36"/>
    <p:sldId id="3114" r:id="rId37"/>
    <p:sldId id="3115" r:id="rId38"/>
    <p:sldId id="3118" r:id="rId39"/>
    <p:sldId id="1063" r:id="rId40"/>
    <p:sldId id="2910" r:id="rId41"/>
    <p:sldId id="3054" r:id="rId42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00B0F0"/>
    <a:srgbClr val="E1CDA1"/>
    <a:srgbClr val="DADBDF"/>
    <a:srgbClr val="ED7D31"/>
    <a:srgbClr val="000000"/>
    <a:srgbClr val="E3CEA3"/>
    <a:srgbClr val="175980"/>
    <a:srgbClr val="165880"/>
    <a:srgbClr val="070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91" autoAdjust="0"/>
    <p:restoredTop sz="78227" autoAdjust="0"/>
  </p:normalViewPr>
  <p:slideViewPr>
    <p:cSldViewPr snapToGrid="0">
      <p:cViewPr varScale="1">
        <p:scale>
          <a:sx n="85" d="100"/>
          <a:sy n="85" d="100"/>
        </p:scale>
        <p:origin x="1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17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07:58.656"/>
    </inkml:context>
    <inkml:brush xml:id="br0">
      <inkml:brushProperty name="width" value="0.10583" units="cm"/>
      <inkml:brushProperty name="height" value="0.10583" units="cm"/>
      <inkml:brushProperty name="color" value="#34E6F4"/>
    </inkml:brush>
  </inkml:definitions>
  <inkml:trace contextRef="#ctx0" brushRef="#br0">6 76 24575,'0'0'0,"0"0"0,0 0 0,0 0 0,0 0 0,0-2 0,0 2 0,0 0 0,-2 0 0,2 0 0,0 0 0,0 0 0,0 0 0,0 0 0,0 0 0,0 0 0,0 2 0,0-2 0,-1 0 0,1 0 0,0 0 0,0 0 0,0 0 0,0 0 0,0 0 0,0 0 0,0 0 0,0 0 0,0 0 0,0 0 0,0 0 0,-2 0 0,2 0 0,0 0 0,0 1 0,0-1 0,0 0 0,0 0 0,0 0 0,0 0 0,0 0 0,0 0 0,0 0 0,0 0 0,0 2 0,0-2 0,0 0 0,0 0 0,0 0 0,0 16 0,5 18 0,6-2 0,1-3 0,0 2 0,2-3 0,1 1 0,36 49 0,13 27 0,-26-36 0,-3 0 0,-4 4 0,35 118 0,-66-188 0,1 1 0,-1-1 0,2 1 0,-2 1 0,0-2 0,0 1 0,0-1 0,-2 6 0,2-9 0,0 2 0,0-2 0,0 0 0,0 0 0,0 0 0,0 0 0,0 0 0,0 1 0,0-1 0,0 0 0,0 0 0,-1 0 0,1 0 0,0 0 0,0 0 0,0 2 0,0-2 0,0 0 0,0 0 0,0 0 0,-2 0 0,2 0 0,0 0 0,0 0 0,0 0 0,0 0 0,0 0 0,-2 2 0,2-2 0,0 0 0,0 0 0,0 0 0,0 0 0,0 0 0,-1 0 0,1 0 0,0 0 0,0 0 0,-16-16 0,14 15 0,2-1 0,-2 0 0,2 0 0,-1 1 0,1-1 0,-2 0 0,2 0 0,0 1 0,0-1 0,-2 0 0,2 1 0,0-1 0,0 0 0,0 0 0,0 1 0,0-1 0,0 0 0,0 0 0,2 1 0,-2-1 0,0 0 0,2 0 0,-2-1 0,3-4 0,2 2 0,-1 0 0,-1-2 0,11-7 0,2-5 0,322-377 0,-314 370 0,276-312 0,-298 338 5,-2-2 0,2 2 0,-2-1 0,0 1 0,1-2 0,-1 2 0,0-2 0,2 2 0,-2-1 0,0 1 0,2-2 0,-2 0 0,0 2 0,0-2 0,0 1 0,0 1 0,0-2 0,0 2 0,0-2 0,0 0 0,0 2 0,0-1 0,0-1 0,-2 0-67,2 2 0,-2-2 0,2 2 0,-1 0 1,1-1-1,-2 1 0,2 0 0,-2 0 0,2 0 0,-1-2 0,1 2 0,-2 0 1,0 0-1,2 0 0,-2 0 0,2 0 0,-1 0 0,-1 0 0,2 0 0,-2 0 1,2 0-1,-2 0 0,-1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10:43:25.40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403 3114 24575,'-1'1'0,"0"-1"0,-1 0 0,1 0 0,0 1 0,0-1 0,0 1 0,0-1 0,-1 1 0,1-1 0,0 1 0,-1 1 0,-2 0 0,-7 5 0,-1 1 0,1 0 0,1 0 0,-1 1 0,-10 13 0,-43 58 0,33-33 0,2 1 0,2 1 0,3 1 0,1 1 0,3 1 0,2 1 0,-14 72 0,17-46 0,3 0 0,4 0 0,3 1 0,9 122 0,1-140 0,14 62 0,-10-88 0,0 1 0,27 64 0,-29-85 0,1 0 0,0-1 0,1-1 0,0 1 0,2-1 0,-1-1 0,1 0 0,1-1 0,15 13 0,-21-20 0,0-1 0,1 1 0,0-1 0,0-1 0,0 1 0,0-1 0,1 0 0,0-1 0,-1 1 0,1-2 0,0 1 0,0-1 0,0 0 0,0-1 0,0 0 0,0 0 0,0 0 0,0-1 0,0-1 0,-1 1 0,10-4 0,-3 0 0,-1-1 0,-1 0 0,1 0 0,-1-1 0,0-1 0,-1 0 0,20-18 0,-9 4 0,0-1 0,-2-1 0,29-44 0,-14 12-146,-3-2 0,-3-1 0,30-87-1,-23 37-527,24-127-1,-33 94 468,-5-2 1,-7 0-1,-5-209 1,-13 305 206,3 44 0,0 9 0,6 77 0,16 68 0,23 51 0,-16-97-268,62 146 0,-59-179-209,3 0 0,78 114 1,-87-150 312,0-1 0,3-1 0,39 35 0,-52-54 252,1 0-1,0-1 0,1-1 0,1-1 0,0 0 0,30 11 1,-36-17-15,1-1 0,-1-1 1,1 0-1,-1 0 1,1-2-1,0 0 0,0 0 1,0-1-1,0-1 1,0 0-1,14-4 1,-10 0-49,0 0 1,-1-2-1,1 1 1,-2-2 0,1-1-1,-1 0 1,0-1-1,23-19 1,-10 4-55,-1-2-1,-1 0 1,-1-2-1,35-52 1,-18 14-231,-3-1 1,34-82-1,62-215-560,-26-63-122,-57 141 452,-12-3 1,4-572-1,-68 408 490,-34 49 0,35 304 0,-48-136 0,50 183 0,-3 1 0,-56-96 0,64 124 28,-2 1-1,-2 0 0,0 2 0,-1 0 1,-32-28-1,39 40 55,0 1-1,0 0 1,-1 1-1,0 0 1,0 1-1,-1 1 1,1 0-1,-23-6 1,25 10-26,0 0 1,0 1-1,1 0 0,-1 0 1,0 1-1,0 1 0,0 0 1,0 1-1,1 0 0,-1 1 1,-18 6-1,15-2-43,0 0 0,1 1 1,-1 0-1,1 1 0,1 1 0,0 0 0,0 1 0,-15 17 0,7-5-13,2 1 0,1 2 0,0-1 0,-24 52 0,19-28 0,3 1 0,-25 95 0,27-63 0,-12 138 0,23 126-163,18-195-119,6-1 1,7 0 0,6-2-1,73 217 1,-47-212 272,7-3-1,6-2 1,6-4 0,99 141-1,44 2 10,-149-209 0,90 77 0,-102-106 0,114 74 0,-132-99 0,1-2 0,1-2 0,58 20 0,-75-32 0,0-2 0,1 0-1,0-1 1,0-2 0,45 2 0,-52-6 3,1 0 1,-1-2 0,1 0-1,-1 0 1,0-2 0,-1 0 0,1-2-1,23-11 1,-20 7 14,-2-1 1,0 0-1,0-2 0,-1 0 0,-1-1 1,26-28-1,-18 12-10,-1 0 0,-2-1 0,36-70 0,-27 36-8,42-131 0,4-123 0,10-426 288,-70-5 1,-21 430-289,-3 64 0,2 151 139,1-55 428,4 154-423,3 25 17,10 92 658,8 95 2,10 84-812,11 65-826,49 223-388,45-10 491,-27-259 874,-85-254 54,2 0-1,45 67 0,-59-104-193,0 0 0,1 0 0,1-2 0,0 0 0,1 0 0,1-1 0,17 12 0,-26-22-20,0 1 0,1-1 0,-1 0 0,1-1 0,0 0 0,0 0 0,0-1 0,1 0 0,-1 0 0,0-1 0,1 0 0,-1-1 0,1 1 0,-1-2 0,15-1 0,-10-1 0,-1-1 0,0 0 0,1 0 0,-2-2 0,1 1 0,-1-1 0,0-1 0,0 0 0,18-17 0,-1-1 0,-1-2 0,-1-1 0,41-60 0,84-165 0,2-67-164,121-330-1383,-29 64 73,24 20 710,-127 318 268,-112 201 434,65-77-1,-86 114 82,0 0-1,0 1 0,1 0 0,0 0 1,1 1-1,0 1 0,0 0 0,15-7 0,-23 13 15,0-1 0,0 1 0,0 0-1,0 1 1,0-1 0,1 0 0,-1 1-1,0 0 1,0 0 0,1 0 0,-1 0 0,0 0-1,1 1 1,-1-1 0,0 1 0,0 0-1,0 0 1,0 0 0,0 0 0,0 1-1,0-1 1,0 1 0,0 0 0,3 3 0,-1-1 37,-2 0 0,1 1 0,0-1 0,-1 1 1,0-1-1,6 11 0,-4-2 53,0-1 0,0 1 0,2 14 0,0 11 95,-1 1 1,-2-1 0,-1 43 0,-19 194 4,-36 61-982,-49 134 278,-185 526 1,192-728 480,22-79 163,32-100 657,35-84-329,12-26 1,47-99 491,58-97 0,67-83-328,56-56-1615,6 8-1544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10:43:23.94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1941 1 24575,'-19'39'0,"18"-37"0,0-1 0,1 0 0,-1 0 0,0 0 0,0 0 0,0 0 0,0 0 0,0 0 0,0-1 0,0 1 0,0 0 0,0 0 0,0-1 0,-1 1 0,1-1 0,0 1 0,-3 0 0,-7 4 0,-32 17 0,-45 31 0,-27 31 0,-36 47 0,-33 55-164,-30 59-649,-20 53-145,-123 224-513,252-345 935,-87 206-1,143-267 478,-37 135 1,65-175 58,4 2 0,-11 110 0,24-136 0,2 1 0,3-1 0,14 96 0,-8-112 0,1 0 0,2 0 0,1-2 0,2 1 0,1-1 0,2-1 0,1-1 0,42 59 0,-33-59 0,1-1 0,1-1 0,2-1 0,1-2 0,1-1 0,1-2 0,63 35 0,-19-19 0,1-4 0,117 36 0,176 32 0,-221-65 0,-149-38 0,403 121 0,-348-101 0,-1 3 0,-1 2 0,-1 2 0,95 68 0,-127-79-4,0 1 1,-1 0 0,-1 2-1,-1 0 1,-1 1 0,0 1 0,-2 0-1,23 45 1,-30-49-57,-1-1 0,-1 1 1,-1 0-1,0 0 0,-2 0 0,0 1 0,0 0 1,-2-1-1,-1 1 0,0 0 0,-1 0 0,-1-1 1,-6 28-1,-1-16 19,0 0-1,-2-1 1,-2-1 0,0 0 0,-2 0 0,-1-2-1,-1 1 1,-1-2 0,-27 29 0,2-9 43,-2-1 1,-2-2-1,-87 59 1,57-51-3,-2-3 0,-2-4 0,-2-4 0,-2-3 0,-1-4 0,-1-4 0,-131 25 0,154-42 8,-1-3 0,0-3 1,-100-5-1,117-3-78,1-3 0,0-2 0,0-1-1,1-3 1,-61-24 0,-50-38-1868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12:09:46.11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24575,'1'0'0,"0"1"0,0-1 0,0 0 0,0 0 0,0 0 0,0 1 0,-1-1 0,1 1 0,0-1 0,0 0 0,0 1 0,1 1 0,8 3 0,143 83 0,16 8-164,73 30-655,74 29-164,66 27 0,61 29 0,81 55 0,90 70 0,90 61 0,91 37 0,955 413-983,-869-462 993,-30-14 12,-20 10-54,-132-34 32,-123-35 0,-118-39 137,-111-46 576,-100-53 407,-83-48 627,-6 14 928,-130-115-709,-28-25-964,0 0 0,1 0 0,-1 1 1,0-1-1,0 0 0,0 0 0,1 0 1,-1 0-1,0 0 0,0 1 1,1-1-1,-1 0 0,0 0 0,0 0 1,1 0-1,-1 0 0,0 0 1,0 0-1,1 0 0,-1 0 0,0 0 1,0 0-1,1 0 0,-1 0 0,0 0 1,0 0-1,1 0 0,-1 0 1,0 0-1,0-1 0,1 1 0,-1 0 1,0 0-1,0 0 0,1 0 0,-1 0 1,0-1-1,0 1 0,0 0 1,0 0-1,1 0 0,-1-1 0,0 1 1,0 0-1,0 0 0,0 0 0,0-1 1,1 1-1,-1 0 0,0-1 1,1-23 1153,-5-7 765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12:09:46.85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8990 0 24575,'-4'5'0,"1"-1"0,0 1 0,0 0 0,1 0 0,-4 8 0,-5 13 0,-21 32 5,-46 64-1,-51 52-177,-22 12-646,-41 25-164,-44 21 0,-55 16 0,-63 8 0,-84 5 0,-102 6 0,-97 8 0,-726 258-932,1327-520 1864,-623 236-932,66-31 0,61-24 0,57-10 0,55-2 0,49 3 78,48-6 555,45-18 890,42-24-220,49-27 470,54-28 36,-38 21 1154,161-96-1641,-1-2 0,0 1 0,0-2-1,0 1 1,-14 2 0,2-4 981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1:30:33.682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15 2 24575,'5'34'0,"-4"-29"0,0 0 0,0 0 0,0 0 0,-1 0 0,1 0 0,-1 0 0,-1 1 0,0 5 0,-7-70 0,9 42 0,-2 5 0,-4 32 0,-3 56-1365,7-71-5461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1:30:29.485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6 1 24575,'2'0'0,"1"0"0,3 0 0,1 0 0,-2 0 0,-4 0 0,-2 0 0,-4 0 0,-2 0 0,-1 0 0,2 0 0,4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13:01.84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38 24 24575,'1'2'0,"-1"-1"0,1 1 0,0-1 0,0 1 0,0-1 0,0 1 0,0-1 0,0 1 0,0-1 0,0 0 0,0 0 0,1 0 0,-1 0 0,0 0 0,1 0 0,-1 0 0,1 0 0,-1 0 0,1 0 0,2 0 0,34 12 0,-1-8 0,0-2 0,1-1 0,-1-2 0,46-6 0,-43 0 0,0-2 0,53-17 0,-69 18 0,0 1 0,0 1 0,1 2 0,-1 0 0,41 2 0,66-1 0,98 5 0,-102 18 0,-123-20 0,0-1 0,0 1 0,0 0 0,0 0 0,-1 0 0,1 0 0,-1 0 0,1 1 0,-1 0 0,1 0 0,-1 0 0,0 0 0,0 0 0,0 1 0,0-1 0,0 1 0,0 0 0,-1 0 0,1 0 0,-1 0 0,0 0 0,0 1 0,0-1 0,-1 1 0,1-1 0,-1 1 0,0 0 0,0-1 0,0 1 0,0 0 0,-1 0 0,1 0 0,-1 0 0,0-1 0,0 1 0,0 0 0,-1 0 0,0 0 0,1 0 0,-1-1 0,0 1 0,-1 0 0,1-1 0,-4 7 0,-9 18 0,2-1 0,1 1 0,2 1 0,0 0 0,2 0 0,-5 47 0,3-22 0,-2 20 0,-1 20 0,3-40 0,4-27 0,0-1 0,-2 1 0,-1-1 0,-19 40 0,-57 97 0,35-75 0,-42 61 0,86-141 0,0-1 0,-1 0 0,1 0 0,-11 8 0,9-9 0,1 0 0,0 1 0,1-1 0,0 1 0,-6 9 0,-2 6 0,-32 41 0,10-16 0,12-9 0,19-30 0,0-1 0,0 0 0,-1 0 0,0 0 0,0-1 0,0 1 0,-1-1 0,0-1 0,0 1 0,0-1 0,-10 6 0,15-10 0,0-1 0,0 0 0,-1 1 0,1-1 0,0 0 0,-1 0 0,1 0 0,0 0 0,-1 0 0,1 0 0,0 0 0,-1 0 0,1 0 0,0-1 0,-1 1 0,1-1 0,0 1 0,0-1 0,0 1 0,-1-1 0,1 0 0,0 1 0,0-1 0,0 0 0,0 0 0,0 0 0,0 0 0,0 0 0,0 0 0,1 0 0,-1 0 0,0 0 0,-1-3 0,-24-48 0,20 38 0,-20-41 0,3-2 0,-26-94 0,42 122 0,-2 0 0,0 1 0,-17-34 0,2-5 0,21 56 0,-1-1 0,0 1 0,0-1 0,-1 1 0,-1 1 0,0-1 0,-10-14 0,5 11 0,1 0 0,1-1 0,0 0 0,-10-24 0,12 22 0,-2 0 0,0 1 0,-19-26 0,19 29 0,0-1 0,1 0 0,0 0 0,-7-19 0,-12-23 0,7 16 0,1-2 0,2 0 0,-18-71 0,27 88 0,5 16 0,0 0 0,0 0 0,0 0 0,1 0 0,1 0 0,-1 0 0,2-1 0,0-18 0,0 27 0,0 0 0,0 0 0,0 0 0,0 0 0,1 0 0,-1 0 0,0 0 0,1 0 0,-1 1 0,1-1 0,-1 0 0,1 0 0,0 0 0,-1 0 0,1 1 0,0-1 0,-1 0 0,1 1 0,0-1 0,0 0 0,0 1 0,-1-1 0,1 1 0,0-1 0,0 1 0,0 0 0,0-1 0,0 1 0,0 0 0,0 0 0,0-1 0,0 1 0,0 0 0,0 0 0,0 0 0,0 0 0,0 0 0,0 1 0,0-1 0,0 0 0,0 0 0,0 1 0,0-1 0,0 1 0,0-1 0,0 0 0,-1 1 0,1 0 0,0-1 0,0 1 0,0-1 0,-1 1 0,1 0 0,0 0 0,-1-1 0,1 1 0,-1 0 0,1 1 0,6 5 0,-1 0 0,0 1 0,0 0 0,7 13 0,3 10 0,-1 0 0,-1 1 0,-1 0 0,12 55 0,-21-75 0,-1-1 0,2 1 0,0-1 0,0 1 0,1-1 0,0-1 0,12 16 0,-10-15 0,0 1 0,0 1 0,-2 0 0,11 25 0,57 161 0,-11-37 0,-48-112 0,-11-35 0,0 1 0,1-1 0,1 0 0,0-1 0,1 1 0,17 26 0,11 19 0,-32-51 0,1-1 0,0 0 0,0 0 0,1 0 0,0-1 0,0 1 0,1-1 0,0 0 0,0-1 0,9 7 0,-15-12 0,1-1 0,-1 0 0,1 0 0,-1 0 0,1 0 0,-1 0 0,0 1 0,1-1 0,-1 0 0,1 0 0,-1 0 0,1 0 0,-1 0 0,1 0 0,-1 0 0,0-1 0,1 1 0,-1 0 0,1 0 0,-1 0 0,1 0 0,-1-1 0,0 1 0,1 0 0,-1 0 0,0-1 0,1 1 0,-1 0 0,0 0 0,1-1 0,-1 1 0,0 0 0,1-1 0,-1 1 0,0-1 0,0 1 0,0 0 0,1-1 0,-1 1 0,0-1 0,0 1 0,0 0 0,0-1 0,0 1 0,0-1 0,0 1 0,0-1 0,0 1 0,0-1 0,0 1 0,0-1 0,0 1 0,0 0 0,0-1 0,0 1 0,-1-1 0,1 0 0,-2-33 0,1 32 0,-4-43 0,-18-104 0,18 129 0,-1 0 0,0 0 0,-1 1 0,-2 0 0,-12-23 0,-104-211 0,98 194 0,-11-20 0,13 30 0,-35-98 0,56 131 0,-1 1 0,2-1 0,0 0 0,1 1 0,1-1 0,0 0 0,1 0 0,1 0 0,0 0 0,1 0 0,5-17 0,-4 25 0,1 0 0,0 0 0,0 0 0,1 0 0,0 1 0,0 0 0,0 0 0,1 0 0,1 1 0,-1 0 0,1 0 0,11-7 0,-14 9 0,1 0 0,0 1 0,0 0 0,1 0 0,-1 0 0,1 1 0,-1 0 0,1 0 0,0 0 0,0 1 0,-1-1 0,1 2 0,0-1 0,0 0 0,0 1 0,0 0 0,0 1 0,0-1 0,9 3 0,-11-1 0,0 1 0,1 0 0,-1 0 0,0 0 0,0 0 0,-1 0 0,1 1 0,-1 0 0,0 0 0,1 0 0,-2 0 0,1 0 0,0 0 0,-1 1 0,0 0 0,0-1 0,0 1 0,1 6 0,3 13 0,0 1 0,3 31 0,-8-51 0,3 40 0,-3 1 0,-1-1 0,-2 1 0,-13 71 0,10-77 0,2 1 0,1-1 0,3 0 0,8 68 0,-8-98 0,2-1 0,-1 0 0,1 0 0,1 0 0,0 0 0,0 0 0,7 11 0,-10-19 0,0 0 0,0 0 0,0 1 0,0-1 0,0 0 0,0 0 0,0 0 0,1 0 0,-1 0 0,0 0 0,0 0 0,1-1 0,-1 1 0,1 0 0,-1-1 0,1 1 0,-1-1 0,1 1 0,-1-1 0,3 0 0,-2 0 0,0-1 0,0 0 0,0 1 0,0-1 0,0 0 0,0 0 0,0-1 0,0 1 0,-1 0 0,1-1 0,0 1 0,-1-1 0,1 1 0,-1-1 0,0 0 0,1 1 0,-1-1 0,0 0 0,1-4 0,12-19 0,-2 0 0,-1-1 0,-1-1 0,-1 0 0,-1 0 0,-2 0 0,5-38 0,-4-22 0,-4-90 0,4 117 0,-5 49 0,0 1 0,-1-1 0,0 0 0,0 1 0,-3-17 0,2 21 0,-2 0 0,1 0 0,-1 0 0,0 0 0,0 0 0,0 0 0,-1 0 0,0 1 0,0-1 0,-1 1 0,1 0 0,-1 0 0,0 0 0,-1 1 0,1-1 0,-7-4 0,9 8 0,-1-1 0,1 1 0,-1 0 0,0 0 0,0 0 0,1 0 0,-1 0 0,0 0 0,0 1 0,0-1 0,0 1 0,0 0 0,0 0 0,0 0 0,1 0 0,-1 1 0,0-1 0,0 1 0,0-1 0,0 1 0,0 0 0,1 0 0,-1 1 0,1-1 0,-1 0 0,0 1 0,1 0 0,0-1 0,-1 1 0,1 0 0,0 0 0,0 0 0,0 1 0,1-1 0,-4 5 0,-15 22 0,17-24 0,-1 1 0,1-1 0,-1 0 0,1-1 0,-2 1 0,1 0 0,0-1 0,-1 0 0,0 0 0,0-1 0,-8 5 0,10-6 0,0 0 0,0 1 0,0-1 0,0 1 0,1-1 0,-1 1 0,1 0 0,-1 0 0,1 0 0,0 0 0,0 0 0,0 0 0,1 1 0,-1-1 0,1 1 0,0-1 0,0 1 0,0 0 0,0-1 0,1 1 0,-1 3 0,0 3 0,1-1 0,0 1 0,0-1 0,1 1 0,0-1 0,0 1 0,4 11 0,-5-19 0,1 0 0,0 0 0,-1 0 0,1-1 0,0 1 0,0 0 0,0 0 0,0 0 0,0-1 0,1 1 0,-1 0 0,0-1 0,1 1 0,-1-1 0,1 0 0,0 0 0,-1 1 0,1-1 0,0 0 0,0 0 0,0 0 0,0-1 0,0 1 0,-1 0 0,1-1 0,1 1 0,-1-1 0,0 0 0,0 0 0,0 0 0,0 0 0,0 0 0,3 0 0,-1-1 0,-1 0 0,0 0 0,0 0 0,0 0 0,1-1 0,-1 1 0,0-1 0,-1 0 0,1 1 0,0-1 0,0-1 0,-1 1 0,1 0 0,-1-1 0,0 1 0,0-1 0,0 0 0,0 1 0,3-7 0,13-36 0,-15 36 0,0 0 0,0 0 0,1 1 0,0-1 0,0 1 0,1 0 0,0 0 0,1 0 0,-1 1 0,2-1 0,-1 1 0,1 1 0,0 0 0,0-1 0,12-6 0,1 1 0,0 1 0,1 1 0,0 1 0,1 0 0,-1 2 0,2 1 0,-1 0 0,28-2 0,-48 8 0,1 0 0,-1 0 0,1 0 0,0 1 0,-1-1 0,1 1 0,-1 0 0,1-1 0,-1 1 0,1 0 0,-1 1 0,0-1 0,1 0 0,-1 1 0,0-1 0,0 1 0,0 0 0,0 0 0,0-1 0,-1 1 0,1 1 0,0-1 0,-1 0 0,0 0 0,1 0 0,-1 1 0,0-1 0,0 1 0,0-1 0,-1 1 0,1-1 0,0 1 0,-1-1 0,0 4 0,3 12 0,-2 1 0,0-1 0,-4 36 0,2-27 0,0 77 0,1-38 0,-15 116 0,7-129 0,3-12 0,-3-1 0,-21 69 0,18-72 0,1 0 0,-6 63 0,14-86 0,-1 8 0,-1-1 0,0 0 0,-2-1 0,0 1 0,-2-1 0,-15 31 0,22-50 0,1-1 0,0 1 0,0-1 0,0 1 0,0-1 0,0 1 0,-1-1 0,1 0 0,0 1 0,0-1 0,-1 0 0,1 1 0,0-1 0,-1 0 0,1 1 0,0-1 0,-1 0 0,1 1 0,-1-1 0,1 0 0,0 0 0,-1 1 0,1-1 0,-1 0 0,1 0 0,-1 0 0,1 0 0,0 0 0,-1 0 0,1 0 0,-1 0 0,1 0 0,-1 0 0,0 0 0,-8-15 0,1-30 0,3-2 0,2-1 0,3 0 0,1 0 0,15-89 0,-5 86 0,-2-1 0,2 1 0,3 0 0,1 1 0,3 0 0,25-48 0,-33 77 0,0 0 0,-2-1 0,0-1 0,-2 1 0,-1-1 0,0 0 0,-2-1 0,0 1 0,-2-1 0,-3-43 0,2 65 0,0 0 0,0-1 0,-1 1 0,1 0 0,1 0 0,-1-1 0,0 1 0,0 0 0,1 0 0,0-1 0,-1 1 0,1 0 0,0 0 0,0 0 0,0 0 0,0 0 0,0 0 0,1 0 0,2-2 0,-2 3 0,0 0 0,0 0 0,0 1 0,0-1 0,0 1 0,1-1 0,-1 1 0,0 0 0,0 0 0,1 0 0,-1 0 0,0 1 0,0-1 0,0 0 0,1 1 0,-1 0 0,0-1 0,0 1 0,4 2 0,2 0 0,-4-1 0,0 0 0,0 0 0,0-1 0,0 1 0,1-1 0,-1 0 0,0-1 0,1 1 0,-1-1 0,1 0 0,-1 0 0,6 0 0,-49-9 0,-48 5 0,64 5 0,0-1 0,0-1 0,0-1 0,0-2 0,0 0 0,0-1 0,1-1 0,-34-14 0,-18-14 0,-143-42 0,193 70 0,0 2 0,1 0 0,-28 1 0,22 1 0,-46-9 0,63 8 0,-1 1 0,1 0 0,-1 0 0,0 1 0,0 1 0,1 0 0,-1 1 0,-18 3 0,30-3 3,0-1-1,0 0 1,0 1 0,1-1-1,-1 0 1,0 1-1,0-1 1,1 1-1,-1-1 1,0 1-1,1 0 1,-1-1 0,1 1-1,-1-1 1,1 1-1,-1 0 1,1 0-1,-1-1 1,1 1 0,-1 0-1,1 0 1,0 0-1,0-1 1,-1 1-1,1 0 1,0 0-1,0 0 1,0 0 0,0 0-1,0-1 1,0 1-1,0 2 1,10 27-695,-8-24-66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14:21.1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798 109 24575,'-2'0'0,"-1"1"0,0-1 0,0 0 0,1 1 0,-1-1 0,0 1 0,1 0 0,-1 0 0,1 0 0,-1 0 0,1 0 0,-1 1 0,1-1 0,0 1 0,-1-1 0,1 1 0,0 0 0,0 0 0,1 0 0,-1 0 0,0 0 0,1 0 0,-3 5 0,-1 4 0,0 0 0,1 0 0,0 0 0,-3 17 0,-3 11 0,-145 520 0,83-275 0,64-250 0,-5 62 0,10-58 0,-11 44 0,-46 231 0,53-280 0,-1-1 0,-2 0 0,-1-1 0,-21 42 0,20-46 0,-28 49 0,30-58 0,0-1 0,1 1 0,1 0 0,1 1 0,1 0 0,-6 24 0,3 42 0,-5 22 0,4-66 0,-1 0 0,-29 67 0,21-57 0,-24 103 0,37-122 0,2 0 0,0 50 0,3-49 0,-2 1 0,-7 40 0,6-56 0,-3 14 0,-6 55 0,12-78 0,1 0 0,0 0 0,1 1 0,-1-1 0,2 0 0,-1-1 0,1 1 0,1 0 0,0 0 0,0-1 0,5 9 0,4 6 0,-9-15 0,1 0 0,1-1 0,-1 0 0,1 0 0,7 8 0,-10-12 0,1-1 0,0 0 0,-1 0 0,1 0 0,0-1 0,0 1 0,0-1 0,0 1 0,1-1 0,-1 0 0,0 0 0,0 0 0,1-1 0,-1 1 0,0-1 0,1 0 0,3 0 0,554-10 0,-517 8 0,83-15 0,-82 9 0,78-3 0,-61 10 0,-1-1 0,113 12 0,-172-10 0,0 1 0,0-1 0,0 0 0,0 0 0,-1 0 0,1 0 0,0-1 0,0 1 0,0 0 0,0-1 0,-1 1 0,1-1 0,0 1 0,0-1 0,-1 0 0,1 0 0,-1 0 0,1 0 0,0 0 0,-1 0 0,0 0 0,1-1 0,-1 1 0,0-1 0,0 1 0,0 0 0,1-1 0,-2 0 0,1 1 0,0-1 0,0 0 0,0 1 0,-1-1 0,1 0 0,-1 0 0,1 0 0,-1 1 0,0-4 0,2-10 0,-1 0 0,-1 0 0,0 0 0,-3-15 0,1 2 0,-2-39 0,1 32 0,1 0 0,2 0 0,1-1 0,2 1 0,11-51 0,-6 52 0,-1-1 0,-1 0 0,0-49 0,-7-110 0,-2 71 0,4 46 0,0 27 0,-1 0 0,-2 0 0,-13-65 0,2 28 0,4-2 0,3 1 0,9-131 0,0 58 0,-2 72 0,1 38 0,-2 0 0,-2 0 0,-15-86 0,7 94 0,-19-52 0,23 81 0,0-1 0,-1 2 0,-1-1 0,0 1 0,0 0 0,-2 0 0,-12-13 0,-1-2 0,1-1 0,2 0 0,1-2 0,1-1 0,-23-56 0,21 43 0,-2 2 0,-34-52 0,3 4 0,44 72 0,-1 0 0,-1 1 0,-1 0 0,0 0 0,-1 2 0,-21-21 0,32 34 0,0 1 0,-1 0 0,0 0 0,1 0 0,-1 0 0,0 0 0,0 0 0,0 1 0,0 0 0,0-1 0,0 1 0,-1 0 0,1 1 0,0-1 0,0 0 0,-1 1 0,1 0 0,-1 0 0,1 0 0,0 0 0,-1 0 0,1 1 0,0 0 0,-1-1 0,1 1 0,0 0 0,0 1 0,0-1 0,-5 3 0,4 0 0,-1 0 0,0 0 0,1 0 0,0 1 0,0-1 0,0 1 0,0 0 0,1 1 0,0-1 0,0 0 0,0 1 0,1 0 0,0-1 0,0 1 0,-2 9 0,-22 126 0,-18 69 0,27-158 0,9-32 0,2 1 0,0-1 0,1 1 0,-3 35 0,4-10 0,-2-1 0,-2 0 0,-2-1 0,-2 0 0,-29 70 0,33-97 0,-1-1 0,-1 0 0,0-1 0,-17 19 0,18-24 0,0 0 0,1 1 0,0 1 0,1-1 0,0 1 0,1 1 0,0-1 0,1 1 0,-6 20 0,5-8 0,-1-1 0,-1-1 0,-13 27 0,9-22 0,-13 44 0,17-44 0,-12 49 0,-55 138 0,66-194 0,-13 26 0,-26 87 0,43-118 0,2-1 0,0 1 0,0 0 0,2 0 0,0 0 0,1 1 0,1-1 0,0 0 0,1 0 0,4 16 0,-4-26 0,1 0 0,0 0 0,0 0 0,0 0 0,1 0 0,0-1 0,0 1 0,0-1 0,1 0 0,-1 0 0,1-1 0,0 0 0,1 1 0,-1-2 0,7 4 0,-6-3 0,-1 0 0,1 0 0,-1 0 0,0 0 0,0 1 0,0 0 0,0 0 0,-1 0 0,0 0 0,0 1 0,0 0 0,-1 0 0,5 12 0,6 20 0,1 0 0,31 55 0,-26-55 0,-1 20 0,-18-50 0,1 0 0,0 0 0,0 0 0,1-1 0,0 1 0,6 9 0,-7-14 0,0-1 0,0 0 0,0 0 0,0 0 0,0-1 0,0 1 0,0 0 0,0-1 0,1 1 0,-1-1 0,1 0 0,-1 0 0,1 0 0,0 0 0,-1 0 0,1-1 0,0 1 0,-1-1 0,1 0 0,0 0 0,0 0 0,0 0 0,3 0 0,1-1 0,0 0 0,0 1 0,0 0 0,0 1 0,0-1 0,-1 1 0,1 1 0,12 3 0,-16-4 0,-1 1 0,1 0 0,-1-1 0,1 1 0,-1 0 0,0 0 0,0 1 0,0-1 0,0 0 0,0 1 0,-1-1 0,1 1 0,-1-1 0,1 1 0,-1 0 0,0 0 0,0-1 0,0 1 0,-1 0 0,1 0 0,-1 0 0,1 0 0,-1 5 0,0 8 0,0-1 0,-1 0 0,-1 1 0,0-1 0,-2 0 0,1 0 0,-2 0 0,-8 20 0,-7 10 0,-34 57 0,-46 59 0,98-158 0,0 0 0,0 0 0,0-1 0,0 1 0,0 0 0,0-1 0,-1 1 0,1-1 0,-1 0 0,0 0 0,1 0 0,-1 0 0,0-1 0,0 1 0,-1-1 0,1 0 0,0 1 0,0-1 0,0-1 0,-1 1 0,1 0 0,-1-1 0,1 0 0,0 0 0,-1 0 0,1 0 0,-1 0 0,1-1 0,0 1 0,-1-1 0,1 0 0,-5-2 0,2 0 0,1-1 0,0 1 0,1-1 0,-1 0 0,1 0 0,-1 0 0,1-1 0,0 1 0,1-1 0,-1 0 0,1 0 0,0-1 0,0 1 0,1-1 0,-1 1 0,1-1 0,-2-10 0,2 7 0,0 0 0,1-1 0,-1 1 0,2-1 0,0 1 0,0-1 0,0 1 0,1-1 0,1 1 0,0-1 0,0 1 0,5-12 0,-2 8 0,2 1 0,-1 1 0,1-1 0,1 1 0,0 1 0,1-1 0,0 1 0,12-10 0,-9 9 0,-2 0 0,0-1 0,0 0 0,-1-1 0,0 0 0,-1 0 0,-1 0 0,0-1 0,8-24 0,-14 34 0,1-1 0,0 1 0,1 0 0,-1 0 0,1 0 0,0 0 0,0 0 0,0 0 0,0 1 0,0-1 0,1 1 0,0 0 0,0 0 0,0 0 0,0 1 0,0-1 0,0 1 0,1 0 0,-1 0 0,1 1 0,-1-1 0,1 1 0,0 0 0,0 0 0,-1 1 0,7-1 0,-2 1 0,1 0 0,0 0 0,0 1 0,-1 0 0,1 1 0,0 0 0,-1 0 0,0 1 0,1 0 0,-1 1 0,-1 0 0,10 5 0,2 0 0,-19-8 0,1-1 0,-1 0 0,1 1 0,-1-1 0,0 1 0,1 0 0,-1-1 0,0 1 0,0 0 0,1 0 0,-1 0 0,0 0 0,0 0 0,0 0 0,0 0 0,0 0 0,0 0 0,-1 1 0,2 0 0,3 10 0,0 0 0,-1 0 0,0 1 0,0-1 0,2 22 0,7 28 0,-11-58 0,-1-1 0,0 0 0,0 1 0,0-1 0,-1 1 0,1-1 0,-1 1 0,0-1 0,0 1 0,0-1 0,0 1 0,-1 0 0,1-1 0,-1 0 0,-2 7 0,1-7 0,0 0 0,0-1 0,-1 1 0,1-1 0,0 0 0,-1 1 0,1-1 0,-1 0 0,0-1 0,0 1 0,0 0 0,0-1 0,0 0 0,0 1 0,0-1 0,-1-1 0,-3 2 0,-5 1 0,1 1 0,0 1 0,0 0 0,-13 8 0,22-12 0,-1 1 0,0 0 0,0 0 0,1 1 0,-1-1 0,1 0 0,0 1 0,0 0 0,-3 3 0,5-5 0,-1 0 0,1 0 0,-1 1 0,1-1 0,0 0 0,-1 0 0,1 0 0,0 0 0,0 1 0,0-1 0,0 0 0,0 0 0,0 1 0,0-1 0,0 0 0,1 0 0,-1 0 0,0 0 0,1 1 0,-1-1 0,1 0 0,-1 0 0,1 0 0,-1 0 0,2 2 0,1-1 0,0 1 0,0-1 0,0 1 0,0-1 0,1 0 0,-1 0 0,1 0 0,-1-1 0,1 1 0,-1-1 0,1 0 0,0 0 0,0 0 0,0 0 0,6 0 0,68 1 0,-59-3 0,92 2 0,166-7 0,-264 4 0,0-1 0,0 0 0,-1-1 0,1 0 0,-1-1 0,13-7 0,41-14 0,-63 26 0,-1 0 0,1-1 0,-1 1 0,1 0 0,0 0 0,-1 0 0,1 1 0,-1-1 0,1 1 0,-1-1 0,1 1 0,-1 0 0,1 0 0,-1 0 0,0 0 0,1 1 0,-1-1 0,0 0 0,0 1 0,0 0 0,0-1 0,0 1 0,0 0 0,-1 0 0,1 0 0,0 0 0,-1 0 0,0 1 0,0-1 0,1 0 0,-1 1 0,0-1 0,1 6 0,4 10 0,-1 0 0,0 0 0,3 30 0,-5-30 0,15 35 0,-17-50 0,1 0 0,-1 0 0,1-1 0,0 1 0,0 0 0,0-1 0,0 1 0,0-1 0,1 0 0,-1 1 0,1-1 0,0 0 0,-1 0 0,5 1 0,-6-3 0,-1 0 0,1 0 0,0-1 0,0 1 0,0 0 0,0 0 0,0-1 0,0 1 0,0-1 0,-1 1 0,1 0 0,0-1 0,0 0 0,0 1 0,-1-1 0,1 1 0,0-1 0,-1 0 0,1 0 0,-1 1 0,1-1 0,-1 0 0,1 0 0,-1 0 0,0 0 0,1 1 0,-1-1 0,0 0 0,1 0 0,-1 0 0,0 0 0,0 0 0,0 0 0,0 0 0,0 0 0,0 0 0,0-1 0,3-44 0,-3 42 0,0-40 0,-3 0 0,-1 0 0,-13-53 0,-1-2 0,-31-136 0,0 75 0,-19-76 0,61 205 0,-46-233 0,34 127 0,-7 1 0,-5 2 0,-6 0 0,-68-160 0,43 121 0,-2-1 0,50 134 0,1 0 0,-13-73 0,11 41 0,14 68 0,0 0 0,0 0 0,0-1 0,-1 1 0,1 1 0,-1-1 0,0 0 0,0 0 0,-1 1 0,1-1 0,-1 1 0,1 0 0,-1-1 0,0 1 0,-1 1 0,1-1 0,0 0 0,-1 1 0,1 0 0,-1 0 0,0 0 0,0 0 0,0 0 0,0 1 0,0 0 0,0 0 0,0 0 0,0 0 0,-1 0 0,1 1 0,0 0 0,0 0 0,-1 0 0,1 1 0,0-1 0,0 1 0,-8 2 0,2 0 0,-1 0 0,0 0 0,1 1 0,0 1 0,0 0 0,0 0 0,0 1 0,1 0 0,0 0 0,0 1 0,1 1 0,0-1 0,-12 16 0,11-10 0,0 1 0,1 0 0,1 1 0,1 0 0,0 0 0,0 1 0,2-1 0,0 1 0,-2 17 0,1 14 0,3 83 0,0 8 0,-15-32 0,10-73 0,-4 49 0,12 113 0,-4 36 0,-15-124 0,10-73 0,-4 51 0,10-63 0,-1 0 0,-1 0 0,-1-1 0,-1 0 0,-1 0 0,-1 0 0,-1-1 0,-1 0 0,0-1 0,-1 0 0,-1-1 0,-1 0 0,-29 30 0,36-41 0,1 0 0,0 0 0,0 0 0,1 0 0,0 1 0,0 0 0,1 0 0,0 0 0,0 0 0,1 0 0,0 1 0,-2 14 0,2 10 0,0-1 0,4 36 0,0-24 0,-2-36 0,1 0 0,0 0 0,0 0 0,1 0 0,-1 0 0,2 0 0,-1-1 0,1 1 0,0-1 0,1 0 0,0 0 0,0 0 0,1 0 0,-1 0 0,1-1 0,1 0 0,-1 0 0,1-1 0,0 1 0,0-1 0,1-1 0,0 1 0,-1-1 0,2 0 0,-1-1 0,0 1 0,1-1 0,-1-1 0,1 0 0,9 2 0,-12-3 0,-1-1 0,0 0 0,0 0 0,1 0 0,-1 0 0,0-1 0,1 0 0,-1 0 0,0 0 0,0 0 0,0-1 0,0 0 0,0 0 0,0 0 0,-1 0 0,1 0 0,0-1 0,-1 1 0,0-1 0,0 0 0,0 0 0,0 0 0,0-1 0,0 1 0,-1-1 0,0 1 0,0-1 0,0 0 0,0 0 0,2-7 0,4-12 0,-1 0 0,-2-1 0,0 1 0,2-33 0,-4 36 0,3-63 0,-5-133 0,1-35 0,1 234 0,0 1 0,1-1 0,1 1 0,0 0 0,11-21 0,-9 20 0,0 0 0,-1 0 0,0-1 0,3-23 0,-3-73 0,-6 81 0,2 0 0,9-52 0,-6 65 0,2-17 0,1 0 0,3 0 0,1 1 0,22-48 0,14 18 0,-34 50 0,-2-1 0,13-20 0,19-45 0,50-131 0,-83 184 0,-3 9 0,0 0 0,-1 0 0,-2-1 0,0 0 0,4-39 0,-9 52 0,-1 3 0,1 0 0,-1 1 0,1-1 0,1 0 0,-1 0 0,1 1 0,0-1 0,0 0 0,0 1 0,3-7 0,-2 14 0,1 0 0,-1 0 0,0-1 0,0 1 0,0 1 0,0-1 0,-1 0 0,1 0 0,-1 1 0,2 6 0,2 1 0,3 10 0,0 0 0,-2 1 0,-1 0 0,0 0 0,2 34 0,9 44 0,0-27 0,-13-49 0,2 1 0,1-1 0,1 0 0,1 0 0,1-1 0,1 0 0,17 30 0,-15-32 0,-1 0 0,-1 0 0,-1 1 0,-1 0 0,-1 1 0,4 26 0,19 52 0,-10-18 0,-18-69 0,1 0 0,0 0 0,1 0 0,1 0 0,0 0 0,8 14 0,-13-28 0,0 1 0,0 0 0,1-1 0,-1 1 0,0 0 0,0-1 0,1 1 0,-1-1 0,0 1 0,1 0 0,-1-1 0,1 1 0,-1-1 0,1 1 0,-1-1 0,1 1 0,-1-1 0,1 1 0,0-1 0,-1 0 0,1 1 0,-1-1 0,1 0 0,0 0 0,-1 1 0,1-1 0,0 0 0,0 0 0,-1 0 0,1 0 0,0 0 0,-1 0 0,1 0 0,0 0 0,-1 0 0,1 0 0,1 0 0,-1-2 0,1 0 0,-1 1 0,0-1 0,1 0 0,-1 0 0,0 0 0,0 0 0,-1 0 0,1 0 0,0 0 0,-1 0 0,1-3 0,9-65 0,-10 40 0,-2 1 0,0 0 0,-13-51 0,-3-42 0,16 96 0,-1-1 0,-2 1 0,0 0 0,-2 0 0,0 0 0,-2 1 0,-1 0 0,-1 1 0,-23-38 0,7 20 0,-24-48 0,31 51 0,-51-71 0,61 95 0,0 0 0,2-1 0,0 0 0,1-1 0,-7-20 0,7 15 0,-2 1 0,-13-24 0,18 38 0,4 10 0,9 19 0,19 36 0,-3-11 0,23 55 0,-23-44 0,9 18 0,37 125 0,-58-154 0,-3 0 0,-1 1 0,-3 0 0,0 55 0,-8 39 0,3 104 0,18-131 0,-11-74 0,4 52 0,-11-33 0,-1-1 0,-4 1 0,-17 93 0,13-85 0,-1 115 0,-27-445 0,-1 96 0,25 127 0,-3 1 0,-26-50 0,25 55 0,0-1 0,2 0 0,-14-57 0,8-8 0,7 28 0,-3 2 0,-38-108 0,54 176 0,-1 0 0,1 0 0,0 0 0,0 0 0,0 1 0,-1-1 0,1 0 0,-1 0 0,1 0 0,0 1 0,-1-1 0,0 0 0,1 1 0,-1-1 0,1 0 0,-1 1 0,0-1 0,1 1 0,-1-1 0,0 1 0,0-1 0,-1 0 0,-5 16 0,3 47 0,3-49 0,-6 44 0,-2 0 0,-3 0 0,-28 79 0,-31 33 0,47-120 0,-34 102 0,43-114 0,5-29 0,9-9 0,0 1 0,1-1 0,-1 1 0,0-1 0,1 1 0,-1-1 0,1 0 0,-1 1 0,1-1 0,-1 0 0,1 1 0,-1-1 0,1 0 0,0 0 0,-1 1 0,1-1 0,0 0 0,0 0 0,0 0 0,0 1 0,0-3 0,-2-3 0,1-1 0,-1 1 0,2-1 0,-1 0 0,1 1 0,0-1 0,0 0 0,1 1 0,0-1 0,2-8 0,-2 15 0,-1-1 0,0 1 0,0-1 0,0 1 0,0-1 0,0 1 0,1 0 0,-1-1 0,0 1 0,0-1 0,1 1 0,-1 0 0,0-1 0,1 1 0,-1 0 0,0-1 0,1 1 0,-1 0 0,1 0 0,-1-1 0,0 1 0,1 0 0,-1 0 0,1 0 0,-1-1 0,1 1 0,-1 0 0,0 0 0,1 0 0,-1 0 0,1 0 0,-1 0 0,1 0 0,-1 0 0,1 0 0,-1 0 0,1 0 0,-1 0 0,0 1 0,1-1 0,-1 0 0,1 0 0,-1 0 0,1 1 0,-1-1 0,0 0 0,1 0 0,-1 1 0,0-1 0,1 0 0,-1 1 0,0-1 0,1 0 0,-1 1 0,0-1 0,0 1 0,1-1 0,-1 0 0,0 1 0,0 0 0,17 27 0,-10-9 0,0 0 0,-1 0 0,-2 0 0,0 1 0,-1 0 0,1 20 0,-4 125 0,-1-10 0,1-151 0,1 1 0,-1-1 0,1 0 0,0 0 0,0 0 0,0-1 0,1 1 0,2 5 0,-4-9 0,0 1 0,0-1 0,0 0 0,0 0 0,0 0 0,1 0 0,-1 1 0,0-1 0,0 0 0,0 0 0,0 0 0,0 0 0,1 0 0,-1 1 0,0-1 0,0 0 0,0 0 0,1 0 0,-1 0 0,0 0 0,0 0 0,0 0 0,1 0 0,-1 0 0,0 0 0,0 0 0,0 0 0,1 0 0,-1 0 0,0 0 0,0 0 0,0 0 0,1 0 0,-1 0 0,0 0 0,0 0 0,0 0 0,1 0 0,-1 0 0,0 0 0,0 0 0,0 0 0,1-1 0,-1 1 0,0 0 0,0 0 0,8-23 0,0-42 0,-3-1 0,-6-122 0,-2 74 0,5-31 0,-6-134 0,-4 220 0,-33-114 0,23 105 0,8 37 0,-2 1 0,0 0 0,-2 1 0,-1 0 0,-2 2 0,0 0 0,-2 0 0,-29-30 0,44 52 0,0 1 0,0-1 0,0 1 0,0 0 0,-1 1 0,0-1 0,0 1 0,0 0 0,0 0 0,0 1 0,-1-1 0,-8-2 0,12 5 0,-1 0 0,0-1 0,1 1 0,-1 0 0,1 0 0,-1 0 0,0 0 0,1 1 0,-1-1 0,1 1 0,-1-1 0,0 1 0,1 0 0,0 0 0,-1 0 0,1 1 0,0-1 0,-1 0 0,1 1 0,0 0 0,0-1 0,0 1 0,0 0 0,1 0 0,-1 0 0,0 0 0,1 0 0,-1 1 0,0 1 0,-6 11 0,1 1 0,0 0 0,1 0 0,1 0 0,0 0 0,1 1 0,1 0 0,-2 25 0,3 19 0,5 65 0,1-28 0,-3-9 0,-3 124 0,-15-108 0,9-69 0,-3 48 0,9 297 0,4-197 0,-2-172 0,0 0 0,1 1 0,1-2 0,0 1 0,0 0 0,1 0 0,1-1 0,6 15 0,-8-21 0,1 0 0,0 0 0,0-1 0,0 1 0,1 0 0,-1-1 0,1 0 0,0 0 0,1 0 0,-1-1 0,1 1 0,-1-1 0,1 0 0,0 0 0,0-1 0,0 1 0,1-1 0,-1 0 0,9 1 0,5 1 0,0-1 0,0 0 0,0-2 0,0 0 0,0-1 0,0-2 0,1 1 0,-1-2 0,-1-1 0,1 0 0,19-8 0,-32 9 0,0 0 0,-1-1 0,1 0 0,-1 0 0,0-1 0,0 1 0,0-1 0,-1 0 0,0-1 0,1 1 0,-2-1 0,1 0 0,-1 0 0,5-10 0,2-11 0,-1 0 0,7-37 0,0 0 0,36-137 0,-16 52 0,2-56 0,-37 200 0,1 1 0,0 0 0,0-1 0,0 1 0,0 0 0,0 0 0,1 0 0,0 0 0,0 0 0,0 1 0,0-1 0,0 1 0,1 0 0,4-3 0,-7 5 0,0 0 0,0 1 0,0-1 0,0 1 0,0-1 0,1 1 0,-1 0 0,0-1 0,0 1 0,1 0 0,-1 0 0,0 0 0,0 0 0,0 0 0,1 0 0,-1 0 0,0 0 0,0 0 0,1 1 0,-1-1 0,2 1 0,-1 1 0,0-1 0,0 0 0,-1 1 0,1 0 0,0 0 0,-1-1 0,1 1 0,-1 0 0,0 0 0,0 0 0,0 0 0,0 0 0,0 1 0,0-1 0,1 5 0,5 28 0,-1 0 0,-2 1 0,-1 0 0,-2 0 0,-5 56 0,1-10 0,0 396 0,3-461 0,-1 0 0,-1 0 0,-4 21 0,5-33 0,0 1 0,-1-1 0,1 0 0,-1 0 0,0 0 0,-1 0 0,1-1 0,-1 1 0,0-1 0,0 1 0,-1-1 0,1 0 0,-1 0 0,-4 4 0,5-7 0,1 0 0,-1 1 0,1-1 0,-1-1 0,1 1 0,-1 0 0,1-1 0,-1 1 0,0-1 0,1 0 0,-1 1 0,0-1 0,1-1 0,-1 1 0,0 0 0,1-1 0,-1 1 0,1-1 0,-1 0 0,1 0 0,-1 0 0,1 0 0,-1 0 0,1 0 0,0-1 0,0 1 0,0-1 0,-1 0 0,2 0 0,-1 1 0,-2-4 0,-2-1 0,0 0 0,0-1 0,1 1 0,0-1 0,1 0 0,-1 0 0,1-1 0,-5-14 0,6 14 0,1 0 0,1-1 0,-1 1 0,1-1 0,0 1 0,1-1 0,0 0 0,1 1 0,0-1 0,0 1 0,0-1 0,1 1 0,4-9 0,-5 12 0,1 1 0,0 0 0,1 0 0,-1 1 0,1-1 0,-1 0 0,1 1 0,0-1 0,0 1 0,1 0 0,-1 0 0,1 1 0,0-1 0,-1 1 0,1-1 0,0 1 0,0 0 0,1 1 0,-1-1 0,0 1 0,0 0 0,1 0 0,-1 0 0,1 0 0,-1 1 0,7 0 0,-3-1 0,0 2 0,-1-1 0,1 1 0,-1 0 0,0 0 0,1 1 0,-1 0 0,0 1 0,0-1 0,0 1 0,0 1 0,0-1 0,-1 1 0,0 0 0,0 1 0,0-1 0,0 1 0,-1 0 0,1 1 0,6 8 0,-6-4 0,1 1 0,-2-1 0,1 1 0,-1 0 0,-1 0 0,0 0 0,-1 1 0,0-1 0,0 1 0,-2 0 0,1 0 0,-1 12 0,3 1 0,-4-24 0,0-1 0,1 0 0,-1 0 0,0 0 0,0 0 0,0 0 0,1 0 0,-1 0 0,0 0 0,0 0 0,0 0 0,1 0 0,-1 0 0,0 0 0,0 0 0,0 0 0,1 0 0,-1 0 0,0 0 0,0 0 0,1 0 0,-1 0 0,0 0 0,0 0 0,0-1 0,0 1 0,1 0 0,-1 0 0,0 0 0,0 0 0,0 0 0,0-1 0,1 1 0,-1 0 0,0 0 0,0 0 0,0 0 0,0-1 0,0 1 0,0 0 0,0 0 0,0 0 0,1-1 0,-1 1 0,0 0 0,0 0 0,0-1 0,14-45 0,-10 17 0,3-22 0,20-76 0,-27 126 0,0 0 0,1-1 0,-1 1 0,0 0 0,1 0 0,-1-1 0,1 1 0,0 0 0,-1 0 0,1 0 0,0 0 0,0 0 0,-1 0 0,1 0 0,0 0 0,0 0 0,0 0 0,0 0 0,0 0 0,0 1 0,1-1 0,-1 0 0,0 1 0,0-1 0,0 1 0,3-1 0,-2 1 0,0 0 0,0 1 0,0-1 0,0 1 0,0-1 0,0 1 0,0 0 0,0-1 0,0 1 0,-1 0 0,1 1 0,0-1 0,0 0 0,-1 0 0,2 2 0,4 4 0,-1-1 0,0 1 0,0 0 0,-1 0 0,1 1 0,-2-1 0,5 9 0,3 22 0,-1 0 0,-2 1 0,8 65 0,-16-98 0,-1-1 0,1 0 0,-1 0 0,0 1 0,0-1 0,-1 0 0,1 0 0,-1 0 0,0 0 0,-1 1 0,1-1 0,-1-1 0,0 1 0,-5 8 0,3-8 0,0 0 0,0-1 0,-1 1 0,1-1 0,-1-1 0,0 1 0,-1 0 0,1-1 0,0 0 0,-1-1 0,0 1 0,-8 2 0,-67 27 0,84-34 0,12-7 0,1 1 0,0 1 0,21-6 0,13 3 0,-34 8 0,-1 0 0,0-2 0,27-9 0,-37 11 0,-1-1 0,1 1 0,-1-1 0,0 0 0,0 0 0,0 0 0,0 0 0,0-1 0,-1 0 0,1 0 0,-1 0 0,0 0 0,0 0 0,-1 0 0,4-9 0,3-10 0,-1 0 0,-1-1 0,-1 0 0,-2 0 0,4-45 0,-8-126 0,-3 86 0,1-8 0,5-144 0,-3 258 0,0 1 0,0-1 0,0 1 0,0-1 0,1 1 0,-1-1 0,1 1 0,0 0 0,0-1 0,0 1 0,0 0 0,0-1 0,0 1 0,0 0 0,1 0 0,-1 0 0,1 0 0,0 0 0,-1 0 0,1 1 0,0-1 0,0 1 0,0-1 0,5-2 0,-5 4 0,0 0 0,0 0 0,1 0 0,-1 1 0,0-1 0,0 0 0,1 1 0,-1 0 0,0-1 0,0 1 0,0 0 0,0 0 0,0 0 0,0 0 0,0 0 0,0 1 0,-1-1 0,1 1 0,0-1 0,-1 1 0,1 0 0,-1-1 0,1 1 0,-1 0 0,0 0 0,0 0 0,2 4 0,6 11 0,0 0 0,0 0 0,-2 1 0,0 0 0,-1 1 0,-1-1 0,4 34 0,-4 3 0,-4 80 0,-2 510 0,1-638 0,1 0 0,-1 0 0,-1 0 0,1 0 0,-1 0 0,0 0 0,-1 0 0,1 0 0,-2-1 0,1 1 0,-1 0 0,0-1 0,0 0 0,0 0 0,-1 0 0,0 0 0,0 0 0,-1-1 0,1 0 0,-1 0 0,-1 0 0,1-1 0,-10 7 0,-15 9 0,0-1 0,-66 29 0,87-44 0,-1 0 0,1-1 0,-1 0 0,0-1 0,0 0 0,0 0 0,0-1 0,0 0 0,0-1 0,0-1 0,0 1 0,0-1 0,0-1 0,0 0 0,-14-5 0,16 2 0,0 0 0,0-1 0,1 0 0,0-1 0,0 1 0,1-1 0,0 0 0,0-1 0,0 0 0,1 0 0,-6-13 0,-26-33 0,35 53 0,1 0 0,0-1 0,-1 1 0,1 0 0,0-1 0,0 0 0,0 1 0,0-1 0,0 1 0,0-1 0,0 0 0,1 0 0,-1 0 0,1 1 0,-1-1 0,1 0 0,0 0 0,-1 0 0,1 0 0,0 0 0,0 0 0,1 0 0,-1 0 0,1-2 0,-1 3 0,1 1 0,-1-1 0,1 1 0,-1-1 0,1 1 0,-1-1 0,1 1 0,-1-1 0,1 1 0,0 0 0,-1-1 0,1 1 0,0 0 0,-1 0 0,1 0 0,0-1 0,-1 1 0,1 0 0,0 0 0,-1 0 0,1 0 0,0 0 0,-1 0 0,2 0 0,28 13 0,15 16 0,-1 2 0,68 63 0,-61-52 0,-47-39 0,0-1 0,-1 1 0,1-1 0,1 0 0,-1 0 0,0 0 0,0-1 0,1 0 0,-1 1 0,1-1 0,7 0 0,-11-1 0,0 0 0,0-1 0,0 1 0,0 0 0,0-1 0,0 1 0,0-1 0,0 1 0,0-1 0,0 0 0,-1 1 0,1-1 0,0 0 0,0 1 0,-1-1 0,1 0 0,0 0 0,-1 0 0,1 0 0,-1 0 0,1 0 0,-1 0 0,0 0 0,1 0 0,-1 0 0,0 0 0,1 0 0,-1 0 0,0 0 0,0 0 0,0 0 0,0 0 0,0 0 0,0 0 0,-1 0 0,1 0 0,0 0 0,0 0 0,-1 0 0,1 0 0,0 0 0,-1 0 0,0-1 0,-21-47 0,2 21-139,-2 2 0,-1 0 0,0 2 1,-2 0-1,-37-26 0,48 39-393,-31-25-6294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14:32:40.34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14 652 24575,'-14'74'0,"35"-64"0,-17-8 0,-1 0 0,1-1 0,0 1 0,0-1 0,0 0 0,0 0 0,0 0 0,0-1 0,0 1 0,0-1 0,4 0 0,-2-1 0,-1 0 0,1-1 0,-1 1 0,0-1 0,0 0 0,1 0 0,6-5 0,253-114 0,-176 85 0,233-85 0,78-12 0,116-35 0,-394 136 0,1 5 0,168-14 0,255 8 0,-430 28 0,-109 5 0,374-12 0,0 23 0,259 62 0,-9 53 0,-517-97 0,462 119 0,-6 18 0,-115 14 0,-19 40 0,-171-59 0,-12 19 0,66 44 0,-156-131 0,-126-75 0,1-2 0,62 17 0,-99-32 0,1-1 0,-1 0 0,0 1 0,0-1 0,0 0 0,0 0 0,0 0 0,0 0 0,0 0 0,0 0 0,0 0 0,1 0 0,-1 0 0,0-1 0,2 0 0,-3 1 0,0 0 0,1-1 0,-1 1 0,0 0 0,1-1 0,-1 1 0,0-1 0,1 1 0,-1 0 0,0-1 0,0 1 0,0-1 0,0 1 0,1-1 0,-1 1 0,0-1 0,0 1 0,0-1 0,0 1 0,0-1 0,0 1 0,0-1 0,0 1 0,-1-1 0,0-5 0,-1 1 0,0 0 0,0-1 0,-5-8 0,2 5 0,-88-198 0,-2-5 0,19 70 0,-16-33 0,74 136 0,2-1 0,-18-65 0,30 87 0,0-1 0,1 1 0,-1-23 0,6 56 0,2 0 0,0 0 0,11 28 0,-6-18 0,25 66 0,5-1 0,64 110 0,120 155 0,-220-350 0,94 136 0,-95-139 0,-1 1 0,0-1 0,0 1 0,0 0 0,0 0 0,0-1 0,-1 1 0,1 3 0,4 15 0,2-3 0,7 29 0,-12-40 0,-1 1 0,0-1 0,0 1 0,-1 0 0,0-1 0,-2 15 0,2 11 0,1-29 0,-1 1 0,1-1 0,-1 1 0,0-1 0,-1 1 0,1-1 0,-3 8 0,2-10 0,0-1 0,0 1 0,0-1 0,0 0 0,0 1 0,0-1 0,-1 0 0,1 0 0,0 0 0,-1 0 0,1 0 0,-1 0 0,1 0 0,-3 1 0,-28 10 0,19-7 0,-254 85 0,100-36 0,-177 69 0,10 21 0,318-137 0,10-4 0,1-1 0,-1 1 0,1 0 0,-1 0 0,1 0 0,-5 5 0,31-14 0,15-11 87,11-4-1539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1:30:33.682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15 2 24575,'5'34'0,"-4"-29"0,0 0 0,0 0 0,0 0 0,-1 0 0,1 0 0,-1 0 0,-1 1 0,0 5 0,-7-70 0,9 42 0,-2 5 0,-4 32 0,-3 56-1365,7-71-5461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07:58.657"/>
    </inkml:context>
    <inkml:brush xml:id="br0">
      <inkml:brushProperty name="width" value="0.10583" units="cm"/>
      <inkml:brushProperty name="height" value="0.10583" units="cm"/>
      <inkml:brushProperty name="color" value="#34E6F4"/>
    </inkml:brush>
  </inkml:definitions>
  <inkml:trace contextRef="#ctx0" brushRef="#br0">603 369 24575,'2'-40'0,"-2"17"0,0 1 0,-3-30 0,1 43 0,0 2 0,1-2 0,-3 1 0,2 1 0,-1 0 0,-1-2 0,1 2 0,-2 0 0,1 0 0,-6-7 0,-4-3 0,-2-2 0,1 3 0,-1-1 0,-27-19 0,36 32 0,2-1 0,-2 2 0,0-1 0,0 1 0,0-1 0,0 2 0,0-1 0,0 1 0,0 0 0,0 1 0,-1 1 0,1-2 0,0 2 0,-2 0 0,2 0 0,0 0 0,-14 3 0,7 1 0,1-1 0,0 3 0,0-1 0,0 0 0,1 2 0,0 0 0,0 0 0,0 0 0,1 1 0,-11 12 0,8-7 0,0 3 0,0 0 0,2 1 0,0-1 0,0 1 0,-11 26 0,11-17 0,0 0 0,2 2 0,1 0 0,2-1 0,0 1 0,2 2 0,1-3 0,3 3 0,-1 53 0,4-69 0,-1 2 0,3-2 0,-1 1 0,1-1 0,1 2 0,0-2 0,0-1 0,2 1 0,0 0 0,0-2 0,2 0 0,0 1 0,20 21 0,-24-27 0,2 0 0,0-2 0,2 0 0,-2 1 0,0-1 0,1 0 0,1-1 0,-2-1 0,2 2 0,-1-3 0,1 1 0,0-1 0,1 0 0,-1 0 0,-1-1 0,1 1 0,2-2 0,-3 0 0,1 0 0,1-2 0,-1 1 0,0-1 0,-1 0 0,10-3 0,-10 3 0,1-1 0,-2-1 0,2 1 0,-3-1 0,1-1 0,2 0 0,-2 0 0,0 0 0,-2-1 0,2 1 0,-2-2 0,13-12 0,-11 9 0,0-2 0,-1-1 0,0 1 0,-1 0 0,0 0 0,-1-2 0,4-19 0,-3-3 0,1-1 0,-5-1 0,-1 2 0,0-2 0,-7-37 0,4 46 0,-1-1 0,-2 2 0,-1-1 0,0-1 0,-4 3 0,-15-36 0,54 119 0,-4-6 0,4 0 0,54 77 0,-51-89 0,2 0 0,41 37 0,-56-60 0,1 1 0,0-2 0,2 0 0,-1 0 0,1-4 0,31 14 0,-45-20 0,0-2 0,0-1 0,0 1 0,0 0 0,0-1 0,0-1 0,0 2 0,0-2 0,0 0 0,0 0 0,12-3 0,-16 3 0,1-2 0,-1 0 0,0 1 0,-1 1 0,2-2 0,-1 0 0,-1 0 0,1-1 0,-1 1 0,2 0 0,-3 1 0,3-3 0,-3 2 0,1-1 0,0 1 0,0-1 0,-1-1 0,1 3 0,0-3 0,0 1 0,-1-1 0,-1 1 0,2-1 0,-2 2 0,0-1 0,2-4 0,1-29-1365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1:30:29.485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6 1 24575,'2'0'0,"1"0"0,3 0 0,1 0 0,-2 0 0,-4 0 0,-2 0 0,-4 0 0,-2 0 0,-1 0 0,2 0 0,4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13:01.84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38 24 24575,'1'2'0,"-1"-1"0,1 1 0,0-1 0,0 1 0,0-1 0,0 1 0,0-1 0,0 1 0,0-1 0,0 0 0,0 0 0,1 0 0,-1 0 0,0 0 0,1 0 0,-1 0 0,1 0 0,-1 0 0,1 0 0,2 0 0,34 12 0,-1-8 0,0-2 0,1-1 0,-1-2 0,46-6 0,-43 0 0,0-2 0,53-17 0,-69 18 0,0 1 0,0 1 0,1 2 0,-1 0 0,41 2 0,66-1 0,98 5 0,-102 18 0,-123-20 0,0-1 0,0 1 0,0 0 0,0 0 0,-1 0 0,1 0 0,-1 0 0,1 1 0,-1 0 0,1 0 0,-1 0 0,0 0 0,0 0 0,0 1 0,0-1 0,0 1 0,0 0 0,-1 0 0,1 0 0,-1 0 0,0 0 0,0 1 0,0-1 0,-1 1 0,1-1 0,-1 1 0,0 0 0,0-1 0,0 1 0,0 0 0,-1 0 0,1 0 0,-1 0 0,0-1 0,0 1 0,0 0 0,-1 0 0,0 0 0,1 0 0,-1-1 0,0 1 0,-1 0 0,1-1 0,-4 7 0,-9 18 0,2-1 0,1 1 0,2 1 0,0 0 0,2 0 0,-5 47 0,3-22 0,-2 20 0,-1 20 0,3-40 0,4-27 0,0-1 0,-2 1 0,-1-1 0,-19 40 0,-57 97 0,35-75 0,-42 61 0,86-141 0,0-1 0,-1 0 0,1 0 0,-11 8 0,9-9 0,1 0 0,0 1 0,1-1 0,0 1 0,-6 9 0,-2 6 0,-32 41 0,10-16 0,12-9 0,19-30 0,0-1 0,0 0 0,-1 0 0,0 0 0,0-1 0,0 1 0,-1-1 0,0-1 0,0 1 0,0-1 0,-10 6 0,15-10 0,0-1 0,0 0 0,-1 1 0,1-1 0,0 0 0,-1 0 0,1 0 0,0 0 0,-1 0 0,1 0 0,0 0 0,-1 0 0,1 0 0,0-1 0,-1 1 0,1-1 0,0 1 0,0-1 0,0 1 0,-1-1 0,1 0 0,0 1 0,0-1 0,0 0 0,0 0 0,0 0 0,0 0 0,0 0 0,0 0 0,1 0 0,-1 0 0,0 0 0,-1-3 0,-24-48 0,20 38 0,-20-41 0,3-2 0,-26-94 0,42 122 0,-2 0 0,0 1 0,-17-34 0,2-5 0,21 56 0,-1-1 0,0 1 0,0-1 0,-1 1 0,-1 1 0,0-1 0,-10-14 0,5 11 0,1 0 0,1-1 0,0 0 0,-10-24 0,12 22 0,-2 0 0,0 1 0,-19-26 0,19 29 0,0-1 0,1 0 0,0 0 0,-7-19 0,-12-23 0,7 16 0,1-2 0,2 0 0,-18-71 0,27 88 0,5 16 0,0 0 0,0 0 0,0 0 0,1 0 0,1 0 0,-1 0 0,2-1 0,0-18 0,0 27 0,0 0 0,0 0 0,0 0 0,0 0 0,1 0 0,-1 0 0,0 0 0,1 0 0,-1 1 0,1-1 0,-1 0 0,1 0 0,0 0 0,-1 0 0,1 1 0,0-1 0,-1 0 0,1 1 0,0-1 0,0 0 0,0 1 0,-1-1 0,1 1 0,0-1 0,0 1 0,0 0 0,0-1 0,0 1 0,0 0 0,0 0 0,0-1 0,0 1 0,0 0 0,0 0 0,0 0 0,0 0 0,0 0 0,0 1 0,0-1 0,0 0 0,0 0 0,0 1 0,0-1 0,0 1 0,0-1 0,0 0 0,-1 1 0,1 0 0,0-1 0,0 1 0,0-1 0,-1 1 0,1 0 0,0 0 0,-1-1 0,1 1 0,-1 0 0,1 1 0,6 5 0,-1 0 0,0 1 0,0 0 0,7 13 0,3 10 0,-1 0 0,-1 1 0,-1 0 0,12 55 0,-21-75 0,-1-1 0,2 1 0,0-1 0,0 1 0,1-1 0,0-1 0,12 16 0,-10-15 0,0 1 0,0 1 0,-2 0 0,11 25 0,57 161 0,-11-37 0,-48-112 0,-11-35 0,0 1 0,1-1 0,1 0 0,0-1 0,1 1 0,17 26 0,11 19 0,-32-51 0,1-1 0,0 0 0,0 0 0,1 0 0,0-1 0,0 1 0,1-1 0,0 0 0,0-1 0,9 7 0,-15-12 0,1-1 0,-1 0 0,1 0 0,-1 0 0,1 0 0,-1 0 0,0 1 0,1-1 0,-1 0 0,1 0 0,-1 0 0,1 0 0,-1 0 0,1 0 0,-1 0 0,0-1 0,1 1 0,-1 0 0,1 0 0,-1 0 0,1 0 0,-1-1 0,0 1 0,1 0 0,-1 0 0,0-1 0,1 1 0,-1 0 0,0 0 0,1-1 0,-1 1 0,0 0 0,1-1 0,-1 1 0,0-1 0,0 1 0,0 0 0,1-1 0,-1 1 0,0-1 0,0 1 0,0 0 0,0-1 0,0 1 0,0-1 0,0 1 0,0-1 0,0 1 0,0-1 0,0 1 0,0-1 0,0 1 0,0 0 0,0-1 0,0 1 0,-1-1 0,1 0 0,-2-33 0,1 32 0,-4-43 0,-18-104 0,18 129 0,-1 0 0,0 0 0,-1 1 0,-2 0 0,-12-23 0,-104-211 0,98 194 0,-11-20 0,13 30 0,-35-98 0,56 131 0,-1 1 0,2-1 0,0 0 0,1 1 0,1-1 0,0 0 0,1 0 0,1 0 0,0 0 0,1 0 0,5-17 0,-4 25 0,1 0 0,0 0 0,0 0 0,1 0 0,0 1 0,0 0 0,0 0 0,1 0 0,1 1 0,-1 0 0,1 0 0,11-7 0,-14 9 0,1 0 0,0 1 0,0 0 0,1 0 0,-1 0 0,1 1 0,-1 0 0,1 0 0,0 0 0,0 1 0,-1-1 0,1 2 0,0-1 0,0 0 0,0 1 0,0 0 0,0 1 0,0-1 0,9 3 0,-11-1 0,0 1 0,1 0 0,-1 0 0,0 0 0,0 0 0,-1 0 0,1 1 0,-1 0 0,0 0 0,1 0 0,-2 0 0,1 0 0,0 0 0,-1 1 0,0 0 0,0-1 0,0 1 0,1 6 0,3 13 0,0 1 0,3 31 0,-8-51 0,3 40 0,-3 1 0,-1-1 0,-2 1 0,-13 71 0,10-77 0,2 1 0,1-1 0,3 0 0,8 68 0,-8-98 0,2-1 0,-1 0 0,1 0 0,1 0 0,0 0 0,0 0 0,7 11 0,-10-19 0,0 0 0,0 0 0,0 1 0,0-1 0,0 0 0,0 0 0,0 0 0,1 0 0,-1 0 0,0 0 0,0 0 0,1-1 0,-1 1 0,1 0 0,-1-1 0,1 1 0,-1-1 0,1 1 0,-1-1 0,3 0 0,-2 0 0,0-1 0,0 0 0,0 1 0,0-1 0,0 0 0,0 0 0,0-1 0,0 1 0,-1 0 0,1-1 0,0 1 0,-1-1 0,1 1 0,-1-1 0,0 0 0,1 1 0,-1-1 0,0 0 0,1-4 0,12-19 0,-2 0 0,-1-1 0,-1-1 0,-1 0 0,-1 0 0,-2 0 0,5-38 0,-4-22 0,-4-90 0,4 117 0,-5 49 0,0 1 0,-1-1 0,0 0 0,0 1 0,-3-17 0,2 21 0,-2 0 0,1 0 0,-1 0 0,0 0 0,0 0 0,0 0 0,-1 0 0,0 1 0,0-1 0,-1 1 0,1 0 0,-1 0 0,0 0 0,-1 1 0,1-1 0,-7-4 0,9 8 0,-1-1 0,1 1 0,-1 0 0,0 0 0,0 0 0,1 0 0,-1 0 0,0 0 0,0 1 0,0-1 0,0 1 0,0 0 0,0 0 0,0 0 0,1 0 0,-1 1 0,0-1 0,0 1 0,0-1 0,0 1 0,0 0 0,1 0 0,-1 1 0,1-1 0,-1 0 0,0 1 0,1 0 0,0-1 0,-1 1 0,1 0 0,0 0 0,0 0 0,0 1 0,1-1 0,-4 5 0,-15 22 0,17-24 0,-1 1 0,1-1 0,-1 0 0,1-1 0,-2 1 0,1 0 0,0-1 0,-1 0 0,0 0 0,0-1 0,-8 5 0,10-6 0,0 0 0,0 1 0,0-1 0,0 1 0,1-1 0,-1 1 0,1 0 0,-1 0 0,1 0 0,0 0 0,0 0 0,0 0 0,1 1 0,-1-1 0,1 1 0,0-1 0,0 1 0,0 0 0,0-1 0,1 1 0,-1 3 0,0 3 0,1-1 0,0 1 0,0-1 0,1 1 0,0-1 0,0 1 0,4 11 0,-5-19 0,1 0 0,0 0 0,-1 0 0,1-1 0,0 1 0,0 0 0,0 0 0,0 0 0,0-1 0,1 1 0,-1 0 0,0-1 0,1 1 0,-1-1 0,1 0 0,0 0 0,-1 1 0,1-1 0,0 0 0,0 0 0,0 0 0,0-1 0,0 1 0,-1 0 0,1-1 0,1 1 0,-1-1 0,0 0 0,0 0 0,0 0 0,0 0 0,0 0 0,3 0 0,-1-1 0,-1 0 0,0 0 0,0 0 0,0 0 0,1-1 0,-1 1 0,0-1 0,-1 0 0,1 1 0,0-1 0,0-1 0,-1 1 0,1 0 0,-1-1 0,0 1 0,0-1 0,0 0 0,0 1 0,3-7 0,13-36 0,-15 36 0,0 0 0,0 0 0,1 1 0,0-1 0,0 1 0,1 0 0,0 0 0,1 0 0,-1 1 0,2-1 0,-1 1 0,1 1 0,0 0 0,0-1 0,12-6 0,1 1 0,0 1 0,1 1 0,0 1 0,1 0 0,-1 2 0,2 1 0,-1 0 0,28-2 0,-48 8 0,1 0 0,-1 0 0,1 0 0,0 1 0,-1-1 0,1 1 0,-1 0 0,1-1 0,-1 1 0,1 0 0,-1 1 0,0-1 0,1 0 0,-1 1 0,0-1 0,0 1 0,0 0 0,0 0 0,0-1 0,-1 1 0,1 1 0,0-1 0,-1 0 0,0 0 0,1 0 0,-1 1 0,0-1 0,0 1 0,0-1 0,-1 1 0,1-1 0,0 1 0,-1-1 0,0 4 0,3 12 0,-2 1 0,0-1 0,-4 36 0,2-27 0,0 77 0,1-38 0,-15 116 0,7-129 0,3-12 0,-3-1 0,-21 69 0,18-72 0,1 0 0,-6 63 0,14-86 0,-1 8 0,-1-1 0,0 0 0,-2-1 0,0 1 0,-2-1 0,-15 31 0,22-50 0,1-1 0,0 1 0,0-1 0,0 1 0,0-1 0,0 1 0,-1-1 0,1 0 0,0 1 0,0-1 0,-1 0 0,1 1 0,0-1 0,-1 0 0,1 1 0,0-1 0,-1 0 0,1 1 0,-1-1 0,1 0 0,0 0 0,-1 1 0,1-1 0,-1 0 0,1 0 0,-1 0 0,1 0 0,0 0 0,-1 0 0,1 0 0,-1 0 0,1 0 0,-1 0 0,0 0 0,-8-15 0,1-30 0,3-2 0,2-1 0,3 0 0,1 0 0,15-89 0,-5 86 0,-2-1 0,2 1 0,3 0 0,1 1 0,3 0 0,25-48 0,-33 77 0,0 0 0,-2-1 0,0-1 0,-2 1 0,-1-1 0,0 0 0,-2-1 0,0 1 0,-2-1 0,-3-43 0,2 65 0,0 0 0,0-1 0,-1 1 0,1 0 0,1 0 0,-1-1 0,0 1 0,0 0 0,1 0 0,0-1 0,-1 1 0,1 0 0,0 0 0,0 0 0,0 0 0,0 0 0,0 0 0,1 0 0,2-2 0,-2 3 0,0 0 0,0 0 0,0 1 0,0-1 0,0 1 0,1-1 0,-1 1 0,0 0 0,0 0 0,1 0 0,-1 0 0,0 1 0,0-1 0,0 0 0,1 1 0,-1 0 0,0-1 0,0 1 0,4 2 0,2 0 0,-4-1 0,0 0 0,0 0 0,0-1 0,0 1 0,1-1 0,-1 0 0,0-1 0,1 1 0,-1-1 0,1 0 0,-1 0 0,6 0 0,-49-9 0,-48 5 0,64 5 0,0-1 0,0-1 0,0-1 0,0-2 0,0 0 0,0-1 0,1-1 0,-34-14 0,-18-14 0,-143-42 0,193 70 0,0 2 0,1 0 0,-28 1 0,22 1 0,-46-9 0,63 8 0,-1 1 0,1 0 0,-1 0 0,0 1 0,0 1 0,1 0 0,-1 1 0,-18 3 0,30-3 3,0-1-1,0 0 1,0 1 0,1-1-1,-1 0 1,0 1-1,0-1 1,1 1-1,-1-1 1,0 1-1,1 0 1,-1-1 0,1 1-1,-1-1 1,1 1-1,-1 0 1,1 0-1,-1-1 1,1 1 0,-1 0-1,1 0 1,0 0-1,0-1 1,-1 1-1,1 0 1,0 0-1,0 0 1,0 0 0,0 0-1,0-1 1,0 1-1,0 2 1,10 27-695,-8-24-66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14:21.1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798 109 24575,'-2'0'0,"-1"1"0,0-1 0,0 0 0,1 1 0,-1-1 0,0 1 0,1 0 0,-1 0 0,1 0 0,-1 0 0,1 0 0,-1 1 0,1-1 0,0 1 0,-1-1 0,1 1 0,0 0 0,0 0 0,1 0 0,-1 0 0,0 0 0,1 0 0,-3 5 0,-1 4 0,0 0 0,1 0 0,0 0 0,-3 17 0,-3 11 0,-145 520 0,83-275 0,64-250 0,-5 62 0,10-58 0,-11 44 0,-46 231 0,53-280 0,-1-1 0,-2 0 0,-1-1 0,-21 42 0,20-46 0,-28 49 0,30-58 0,0-1 0,1 1 0,1 0 0,1 1 0,1 0 0,-6 24 0,3 42 0,-5 22 0,4-66 0,-1 0 0,-29 67 0,21-57 0,-24 103 0,37-122 0,2 0 0,0 50 0,3-49 0,-2 1 0,-7 40 0,6-56 0,-3 14 0,-6 55 0,12-78 0,1 0 0,0 0 0,1 1 0,-1-1 0,2 0 0,-1-1 0,1 1 0,1 0 0,0 0 0,0-1 0,5 9 0,4 6 0,-9-15 0,1 0 0,1-1 0,-1 0 0,1 0 0,7 8 0,-10-12 0,1-1 0,0 0 0,-1 0 0,1 0 0,0-1 0,0 1 0,0-1 0,0 1 0,1-1 0,-1 0 0,0 0 0,0 0 0,1-1 0,-1 1 0,0-1 0,1 0 0,3 0 0,554-10 0,-517 8 0,83-15 0,-82 9 0,78-3 0,-61 10 0,-1-1 0,113 12 0,-172-10 0,0 1 0,0-1 0,0 0 0,0 0 0,-1 0 0,1 0 0,0-1 0,0 1 0,0 0 0,0-1 0,-1 1 0,1-1 0,0 1 0,0-1 0,-1 0 0,1 0 0,-1 0 0,1 0 0,0 0 0,-1 0 0,0 0 0,1-1 0,-1 1 0,0-1 0,0 1 0,0 0 0,1-1 0,-2 0 0,1 1 0,0-1 0,0 0 0,0 1 0,-1-1 0,1 0 0,-1 0 0,1 0 0,-1 1 0,0-4 0,2-10 0,-1 0 0,-1 0 0,0 0 0,-3-15 0,1 2 0,-2-39 0,1 32 0,1 0 0,2 0 0,1-1 0,2 1 0,11-51 0,-6 52 0,-1-1 0,-1 0 0,0-49 0,-7-110 0,-2 71 0,4 46 0,0 27 0,-1 0 0,-2 0 0,-13-65 0,2 28 0,4-2 0,3 1 0,9-131 0,0 58 0,-2 72 0,1 38 0,-2 0 0,-2 0 0,-15-86 0,7 94 0,-19-52 0,23 81 0,0-1 0,-1 2 0,-1-1 0,0 1 0,0 0 0,-2 0 0,-12-13 0,-1-2 0,1-1 0,2 0 0,1-2 0,1-1 0,-23-56 0,21 43 0,-2 2 0,-34-52 0,3 4 0,44 72 0,-1 0 0,-1 1 0,-1 0 0,0 0 0,-1 2 0,-21-21 0,32 34 0,0 1 0,-1 0 0,0 0 0,1 0 0,-1 0 0,0 0 0,0 0 0,0 1 0,0 0 0,0-1 0,0 1 0,-1 0 0,1 1 0,0-1 0,0 0 0,-1 1 0,1 0 0,-1 0 0,1 0 0,0 0 0,-1 0 0,1 1 0,0 0 0,-1-1 0,1 1 0,0 0 0,0 1 0,0-1 0,-5 3 0,4 0 0,-1 0 0,0 0 0,1 0 0,0 1 0,0-1 0,0 1 0,0 0 0,1 1 0,0-1 0,0 0 0,0 1 0,1 0 0,0-1 0,0 1 0,-2 9 0,-22 126 0,-18 69 0,27-158 0,9-32 0,2 1 0,0-1 0,1 1 0,-3 35 0,4-10 0,-2-1 0,-2 0 0,-2-1 0,-2 0 0,-29 70 0,33-97 0,-1-1 0,-1 0 0,0-1 0,-17 19 0,18-24 0,0 0 0,1 1 0,0 1 0,1-1 0,0 1 0,1 1 0,0-1 0,1 1 0,-6 20 0,5-8 0,-1-1 0,-1-1 0,-13 27 0,9-22 0,-13 44 0,17-44 0,-12 49 0,-55 138 0,66-194 0,-13 26 0,-26 87 0,43-118 0,2-1 0,0 1 0,0 0 0,2 0 0,0 0 0,1 1 0,1-1 0,0 0 0,1 0 0,4 16 0,-4-26 0,1 0 0,0 0 0,0 0 0,0 0 0,1 0 0,0-1 0,0 1 0,0-1 0,1 0 0,-1 0 0,1-1 0,0 0 0,1 1 0,-1-2 0,7 4 0,-6-3 0,-1 0 0,1 0 0,-1 0 0,0 0 0,0 1 0,0 0 0,0 0 0,-1 0 0,0 0 0,0 1 0,0 0 0,-1 0 0,5 12 0,6 20 0,1 0 0,31 55 0,-26-55 0,-1 20 0,-18-50 0,1 0 0,0 0 0,0 0 0,1-1 0,0 1 0,6 9 0,-7-14 0,0-1 0,0 0 0,0 0 0,0 0 0,0-1 0,0 1 0,0 0 0,0-1 0,1 1 0,-1-1 0,1 0 0,-1 0 0,1 0 0,0 0 0,-1 0 0,1-1 0,0 1 0,-1-1 0,1 0 0,0 0 0,0 0 0,0 0 0,3 0 0,1-1 0,0 0 0,0 1 0,0 0 0,0 1 0,0-1 0,-1 1 0,1 1 0,12 3 0,-16-4 0,-1 1 0,1 0 0,-1-1 0,1 1 0,-1 0 0,0 0 0,0 1 0,0-1 0,0 0 0,0 1 0,-1-1 0,1 1 0,-1-1 0,1 1 0,-1 0 0,0 0 0,0-1 0,0 1 0,-1 0 0,1 0 0,-1 0 0,1 0 0,-1 5 0,0 8 0,0-1 0,-1 0 0,-1 1 0,0-1 0,-2 0 0,1 0 0,-2 0 0,-8 20 0,-7 10 0,-34 57 0,-46 59 0,98-158 0,0 0 0,0 0 0,0-1 0,0 1 0,0 0 0,0-1 0,-1 1 0,1-1 0,-1 0 0,0 0 0,1 0 0,-1 0 0,0-1 0,0 1 0,-1-1 0,1 0 0,0 1 0,0-1 0,0-1 0,-1 1 0,1 0 0,-1-1 0,1 0 0,0 0 0,-1 0 0,1 0 0,-1 0 0,1-1 0,0 1 0,-1-1 0,1 0 0,-5-2 0,2 0 0,1-1 0,0 1 0,1-1 0,-1 0 0,1 0 0,-1 0 0,1-1 0,0 1 0,1-1 0,-1 0 0,1 0 0,0-1 0,0 1 0,1-1 0,-1 1 0,1-1 0,-2-10 0,2 7 0,0 0 0,1-1 0,-1 1 0,2-1 0,0 1 0,0-1 0,0 1 0,1-1 0,1 1 0,0-1 0,0 1 0,5-12 0,-2 8 0,2 1 0,-1 1 0,1-1 0,1 1 0,0 1 0,1-1 0,0 1 0,12-10 0,-9 9 0,-2 0 0,0-1 0,0 0 0,-1-1 0,0 0 0,-1 0 0,-1 0 0,0-1 0,8-24 0,-14 34 0,1-1 0,0 1 0,1 0 0,-1 0 0,1 0 0,0 0 0,0 0 0,0 0 0,0 1 0,0-1 0,1 1 0,0 0 0,0 0 0,0 0 0,0 1 0,0-1 0,0 1 0,1 0 0,-1 0 0,1 1 0,-1-1 0,1 1 0,0 0 0,0 0 0,-1 1 0,7-1 0,-2 1 0,1 0 0,0 0 0,0 1 0,-1 0 0,1 1 0,0 0 0,-1 0 0,0 1 0,1 0 0,-1 1 0,-1 0 0,10 5 0,2 0 0,-19-8 0,1-1 0,-1 0 0,1 1 0,-1-1 0,0 1 0,1 0 0,-1-1 0,0 1 0,0 0 0,1 0 0,-1 0 0,0 0 0,0 0 0,0 0 0,0 0 0,0 0 0,0 0 0,-1 1 0,2 0 0,3 10 0,0 0 0,-1 0 0,0 1 0,0-1 0,2 22 0,7 28 0,-11-58 0,-1-1 0,0 0 0,0 1 0,0-1 0,-1 1 0,1-1 0,-1 1 0,0-1 0,0 1 0,0-1 0,0 1 0,-1 0 0,1-1 0,-1 0 0,-2 7 0,1-7 0,0 0 0,0-1 0,-1 1 0,1-1 0,0 0 0,-1 1 0,1-1 0,-1 0 0,0-1 0,0 1 0,0 0 0,0-1 0,0 0 0,0 1 0,0-1 0,-1-1 0,-3 2 0,-5 1 0,1 1 0,0 1 0,0 0 0,-13 8 0,22-12 0,-1 1 0,0 0 0,0 0 0,1 1 0,-1-1 0,1 0 0,0 1 0,0 0 0,-3 3 0,5-5 0,-1 0 0,1 0 0,-1 1 0,1-1 0,0 0 0,-1 0 0,1 0 0,0 0 0,0 1 0,0-1 0,0 0 0,0 0 0,0 1 0,0-1 0,0 0 0,1 0 0,-1 0 0,0 0 0,1 1 0,-1-1 0,1 0 0,-1 0 0,1 0 0,-1 0 0,2 2 0,1-1 0,0 1 0,0-1 0,0 1 0,0-1 0,1 0 0,-1 0 0,1 0 0,-1-1 0,1 1 0,-1-1 0,1 0 0,0 0 0,0 0 0,0 0 0,6 0 0,68 1 0,-59-3 0,92 2 0,166-7 0,-264 4 0,0-1 0,0 0 0,-1-1 0,1 0 0,-1-1 0,13-7 0,41-14 0,-63 26 0,-1 0 0,1-1 0,-1 1 0,1 0 0,0 0 0,-1 0 0,1 1 0,-1-1 0,1 1 0,-1-1 0,1 1 0,-1 0 0,1 0 0,-1 0 0,0 0 0,1 1 0,-1-1 0,0 0 0,0 1 0,0 0 0,0-1 0,0 1 0,0 0 0,-1 0 0,1 0 0,0 0 0,-1 0 0,0 1 0,0-1 0,1 0 0,-1 1 0,0-1 0,1 6 0,4 10 0,-1 0 0,0 0 0,3 30 0,-5-30 0,15 35 0,-17-50 0,1 0 0,-1 0 0,1-1 0,0 1 0,0 0 0,0-1 0,0 1 0,0-1 0,1 0 0,-1 1 0,1-1 0,0 0 0,-1 0 0,5 1 0,-6-3 0,-1 0 0,1 0 0,0-1 0,0 1 0,0 0 0,0 0 0,0-1 0,0 1 0,0-1 0,-1 1 0,1 0 0,0-1 0,0 0 0,0 1 0,-1-1 0,1 1 0,0-1 0,-1 0 0,1 0 0,-1 1 0,1-1 0,-1 0 0,1 0 0,-1 0 0,0 0 0,1 1 0,-1-1 0,0 0 0,1 0 0,-1 0 0,0 0 0,0 0 0,0 0 0,0 0 0,0 0 0,0 0 0,0-1 0,3-44 0,-3 42 0,0-40 0,-3 0 0,-1 0 0,-13-53 0,-1-2 0,-31-136 0,0 75 0,-19-76 0,61 205 0,-46-233 0,34 127 0,-7 1 0,-5 2 0,-6 0 0,-68-160 0,43 121 0,-2-1 0,50 134 0,1 0 0,-13-73 0,11 41 0,14 68 0,0 0 0,0 0 0,0-1 0,-1 1 0,1 1 0,-1-1 0,0 0 0,0 0 0,-1 1 0,1-1 0,-1 1 0,1 0 0,-1-1 0,0 1 0,-1 1 0,1-1 0,0 0 0,-1 1 0,1 0 0,-1 0 0,0 0 0,0 0 0,0 0 0,0 1 0,0 0 0,0 0 0,0 0 0,0 0 0,-1 0 0,1 1 0,0 0 0,0 0 0,-1 0 0,1 1 0,0-1 0,0 1 0,-8 2 0,2 0 0,-1 0 0,0 0 0,1 1 0,0 1 0,0 0 0,0 0 0,0 1 0,1 0 0,0 0 0,0 1 0,1 1 0,0-1 0,-12 16 0,11-10 0,0 1 0,1 0 0,1 1 0,1 0 0,0 0 0,0 1 0,2-1 0,0 1 0,-2 17 0,1 14 0,3 83 0,0 8 0,-15-32 0,10-73 0,-4 49 0,12 113 0,-4 36 0,-15-124 0,10-73 0,-4 51 0,10-63 0,-1 0 0,-1 0 0,-1-1 0,-1 0 0,-1 0 0,-1 0 0,-1-1 0,-1 0 0,0-1 0,-1 0 0,-1-1 0,-1 0 0,-29 30 0,36-41 0,1 0 0,0 0 0,0 0 0,1 0 0,0 1 0,0 0 0,1 0 0,0 0 0,0 0 0,1 0 0,0 1 0,-2 14 0,2 10 0,0-1 0,4 36 0,0-24 0,-2-36 0,1 0 0,0 0 0,0 0 0,1 0 0,-1 0 0,2 0 0,-1-1 0,1 1 0,0-1 0,1 0 0,0 0 0,0 0 0,1 0 0,-1 0 0,1-1 0,1 0 0,-1 0 0,1-1 0,0 1 0,0-1 0,1-1 0,0 1 0,-1-1 0,2 0 0,-1-1 0,0 1 0,1-1 0,-1-1 0,1 0 0,9 2 0,-12-3 0,-1-1 0,0 0 0,0 0 0,1 0 0,-1 0 0,0-1 0,1 0 0,-1 0 0,0 0 0,0 0 0,0-1 0,0 0 0,0 0 0,0 0 0,-1 0 0,1 0 0,0-1 0,-1 1 0,0-1 0,0 0 0,0 0 0,0 0 0,0-1 0,0 1 0,-1-1 0,0 1 0,0-1 0,0 0 0,0 0 0,2-7 0,4-12 0,-1 0 0,-2-1 0,0 1 0,2-33 0,-4 36 0,3-63 0,-5-133 0,1-35 0,1 234 0,0 1 0,1-1 0,1 1 0,0 0 0,11-21 0,-9 20 0,0 0 0,-1 0 0,0-1 0,3-23 0,-3-73 0,-6 81 0,2 0 0,9-52 0,-6 65 0,2-17 0,1 0 0,3 0 0,1 1 0,22-48 0,14 18 0,-34 50 0,-2-1 0,13-20 0,19-45 0,50-131 0,-83 184 0,-3 9 0,0 0 0,-1 0 0,-2-1 0,0 0 0,4-39 0,-9 52 0,-1 3 0,1 0 0,-1 1 0,1-1 0,1 0 0,-1 0 0,1 1 0,0-1 0,0 0 0,0 1 0,3-7 0,-2 14 0,1 0 0,-1 0 0,0-1 0,0 1 0,0 1 0,0-1 0,-1 0 0,1 0 0,-1 1 0,2 6 0,2 1 0,3 10 0,0 0 0,-2 1 0,-1 0 0,0 0 0,2 34 0,9 44 0,0-27 0,-13-49 0,2 1 0,1-1 0,1 0 0,1 0 0,1-1 0,1 0 0,17 30 0,-15-32 0,-1 0 0,-1 0 0,-1 1 0,-1 0 0,-1 1 0,4 26 0,19 52 0,-10-18 0,-18-69 0,1 0 0,0 0 0,1 0 0,1 0 0,0 0 0,8 14 0,-13-28 0,0 1 0,0 0 0,1-1 0,-1 1 0,0 0 0,0-1 0,1 1 0,-1-1 0,0 1 0,1 0 0,-1-1 0,1 1 0,-1-1 0,1 1 0,-1-1 0,1 1 0,-1-1 0,1 1 0,0-1 0,-1 0 0,1 1 0,-1-1 0,1 0 0,0 0 0,-1 1 0,1-1 0,0 0 0,0 0 0,-1 0 0,1 0 0,0 0 0,-1 0 0,1 0 0,0 0 0,-1 0 0,1 0 0,1 0 0,-1-2 0,1 0 0,-1 1 0,0-1 0,1 0 0,-1 0 0,0 0 0,0 0 0,-1 0 0,1 0 0,0 0 0,-1 0 0,1-3 0,9-65 0,-10 40 0,-2 1 0,0 0 0,-13-51 0,-3-42 0,16 96 0,-1-1 0,-2 1 0,0 0 0,-2 0 0,0 0 0,-2 1 0,-1 0 0,-1 1 0,-23-38 0,7 20 0,-24-48 0,31 51 0,-51-71 0,61 95 0,0 0 0,2-1 0,0 0 0,1-1 0,-7-20 0,7 15 0,-2 1 0,-13-24 0,18 38 0,4 10 0,9 19 0,19 36 0,-3-11 0,23 55 0,-23-44 0,9 18 0,37 125 0,-58-154 0,-3 0 0,-1 1 0,-3 0 0,0 55 0,-8 39 0,3 104 0,18-131 0,-11-74 0,4 52 0,-11-33 0,-1-1 0,-4 1 0,-17 93 0,13-85 0,-1 115 0,-27-445 0,-1 96 0,25 127 0,-3 1 0,-26-50 0,25 55 0,0-1 0,2 0 0,-14-57 0,8-8 0,7 28 0,-3 2 0,-38-108 0,54 176 0,-1 0 0,1 0 0,0 0 0,0 0 0,0 1 0,-1-1 0,1 0 0,-1 0 0,1 0 0,0 1 0,-1-1 0,0 0 0,1 1 0,-1-1 0,1 0 0,-1 1 0,0-1 0,1 1 0,-1-1 0,0 1 0,0-1 0,-1 0 0,-5 16 0,3 47 0,3-49 0,-6 44 0,-2 0 0,-3 0 0,-28 79 0,-31 33 0,47-120 0,-34 102 0,43-114 0,5-29 0,9-9 0,0 1 0,1-1 0,-1 1 0,0-1 0,1 1 0,-1-1 0,1 0 0,-1 1 0,1-1 0,-1 0 0,1 1 0,-1-1 0,1 0 0,0 0 0,-1 1 0,1-1 0,0 0 0,0 0 0,0 0 0,0 1 0,0-3 0,-2-3 0,1-1 0,-1 1 0,2-1 0,-1 0 0,1 1 0,0-1 0,0 0 0,1 1 0,0-1 0,2-8 0,-2 15 0,-1-1 0,0 1 0,0-1 0,0 1 0,0-1 0,0 1 0,1 0 0,-1-1 0,0 1 0,0-1 0,1 1 0,-1 0 0,0-1 0,1 1 0,-1 0 0,0-1 0,1 1 0,-1 0 0,1 0 0,-1-1 0,0 1 0,1 0 0,-1 0 0,1 0 0,-1-1 0,1 1 0,-1 0 0,0 0 0,1 0 0,-1 0 0,1 0 0,-1 0 0,1 0 0,-1 0 0,1 0 0,-1 0 0,1 0 0,-1 0 0,0 1 0,1-1 0,-1 0 0,1 0 0,-1 0 0,1 1 0,-1-1 0,0 0 0,1 0 0,-1 1 0,0-1 0,1 0 0,-1 1 0,0-1 0,1 0 0,-1 1 0,0-1 0,0 1 0,1-1 0,-1 0 0,0 1 0,0 0 0,17 27 0,-10-9 0,0 0 0,-1 0 0,-2 0 0,0 1 0,-1 0 0,1 20 0,-4 125 0,-1-10 0,1-151 0,1 1 0,-1-1 0,1 0 0,0 0 0,0 0 0,0-1 0,1 1 0,2 5 0,-4-9 0,0 1 0,0-1 0,0 0 0,0 0 0,0 0 0,1 0 0,-1 1 0,0-1 0,0 0 0,0 0 0,0 0 0,0 0 0,1 0 0,-1 1 0,0-1 0,0 0 0,0 0 0,1 0 0,-1 0 0,0 0 0,0 0 0,0 0 0,1 0 0,-1 0 0,0 0 0,0 0 0,0 0 0,1 0 0,-1 0 0,0 0 0,0 0 0,0 0 0,1 0 0,-1 0 0,0 0 0,0 0 0,0 0 0,1 0 0,-1 0 0,0 0 0,0 0 0,0 0 0,1-1 0,-1 1 0,0 0 0,0 0 0,8-23 0,0-42 0,-3-1 0,-6-122 0,-2 74 0,5-31 0,-6-134 0,-4 220 0,-33-114 0,23 105 0,8 37 0,-2 1 0,0 0 0,-2 1 0,-1 0 0,-2 2 0,0 0 0,-2 0 0,-29-30 0,44 52 0,0 1 0,0-1 0,0 1 0,0 0 0,-1 1 0,0-1 0,0 1 0,0 0 0,0 0 0,0 1 0,-1-1 0,-8-2 0,12 5 0,-1 0 0,0-1 0,1 1 0,-1 0 0,1 0 0,-1 0 0,0 0 0,1 1 0,-1-1 0,1 1 0,-1-1 0,0 1 0,1 0 0,0 0 0,-1 0 0,1 1 0,0-1 0,-1 0 0,1 1 0,0 0 0,0-1 0,0 1 0,0 0 0,1 0 0,-1 0 0,0 0 0,1 0 0,-1 1 0,0 1 0,-6 11 0,1 1 0,0 0 0,1 0 0,1 0 0,0 0 0,1 1 0,1 0 0,-2 25 0,3 19 0,5 65 0,1-28 0,-3-9 0,-3 124 0,-15-108 0,9-69 0,-3 48 0,9 297 0,4-197 0,-2-172 0,0 0 0,1 1 0,1-2 0,0 1 0,0 0 0,1 0 0,1-1 0,6 15 0,-8-21 0,1 0 0,0 0 0,0-1 0,0 1 0,1 0 0,-1-1 0,1 0 0,0 0 0,1 0 0,-1-1 0,1 1 0,-1-1 0,1 0 0,0 0 0,0-1 0,0 1 0,1-1 0,-1 0 0,9 1 0,5 1 0,0-1 0,0 0 0,0-2 0,0 0 0,0-1 0,0-2 0,1 1 0,-1-2 0,-1-1 0,1 0 0,19-8 0,-32 9 0,0 0 0,-1-1 0,1 0 0,-1 0 0,0-1 0,0 1 0,0-1 0,-1 0 0,0-1 0,1 1 0,-2-1 0,1 0 0,-1 0 0,5-10 0,2-11 0,-1 0 0,7-37 0,0 0 0,36-137 0,-16 52 0,2-56 0,-37 200 0,1 1 0,0 0 0,0-1 0,0 1 0,0 0 0,0 0 0,1 0 0,0 0 0,0 0 0,0 1 0,0-1 0,0 1 0,1 0 0,4-3 0,-7 5 0,0 0 0,0 1 0,0-1 0,0 1 0,0-1 0,1 1 0,-1 0 0,0-1 0,0 1 0,1 0 0,-1 0 0,0 0 0,0 0 0,0 0 0,1 0 0,-1 0 0,0 0 0,0 0 0,1 1 0,-1-1 0,2 1 0,-1 1 0,0-1 0,0 0 0,-1 1 0,1 0 0,0 0 0,-1-1 0,1 1 0,-1 0 0,0 0 0,0 0 0,0 0 0,0 0 0,0 1 0,0-1 0,1 5 0,5 28 0,-1 0 0,-2 1 0,-1 0 0,-2 0 0,-5 56 0,1-10 0,0 396 0,3-461 0,-1 0 0,-1 0 0,-4 21 0,5-33 0,0 1 0,-1-1 0,1 0 0,-1 0 0,0 0 0,-1 0 0,1-1 0,-1 1 0,0-1 0,0 1 0,-1-1 0,1 0 0,-1 0 0,-4 4 0,5-7 0,1 0 0,-1 1 0,1-1 0,-1-1 0,1 1 0,-1 0 0,1-1 0,-1 1 0,0-1 0,1 0 0,-1 1 0,0-1 0,1-1 0,-1 1 0,0 0 0,1-1 0,-1 1 0,1-1 0,-1 0 0,1 0 0,-1 0 0,1 0 0,-1 0 0,1 0 0,0-1 0,0 1 0,0-1 0,-1 0 0,2 0 0,-1 1 0,-2-4 0,-2-1 0,0 0 0,0-1 0,1 1 0,0-1 0,1 0 0,-1 0 0,1-1 0,-5-14 0,6 14 0,1 0 0,1-1 0,-1 1 0,1-1 0,0 1 0,1-1 0,0 0 0,1 1 0,0-1 0,0 1 0,0-1 0,1 1 0,4-9 0,-5 12 0,1 1 0,0 0 0,1 0 0,-1 1 0,1-1 0,-1 0 0,1 1 0,0-1 0,0 1 0,1 0 0,-1 0 0,1 1 0,0-1 0,-1 1 0,1-1 0,0 1 0,0 0 0,1 1 0,-1-1 0,0 1 0,0 0 0,1 0 0,-1 0 0,1 0 0,-1 1 0,7 0 0,-3-1 0,0 2 0,-1-1 0,1 1 0,-1 0 0,0 0 0,1 1 0,-1 0 0,0 1 0,0-1 0,0 1 0,0 1 0,0-1 0,-1 1 0,0 0 0,0 1 0,0-1 0,0 1 0,-1 0 0,1 1 0,6 8 0,-6-4 0,1 1 0,-2-1 0,1 1 0,-1 0 0,-1 0 0,0 0 0,-1 1 0,0-1 0,0 1 0,-2 0 0,1 0 0,-1 12 0,3 1 0,-4-24 0,0-1 0,1 0 0,-1 0 0,0 0 0,0 0 0,0 0 0,1 0 0,-1 0 0,0 0 0,0 0 0,0 0 0,1 0 0,-1 0 0,0 0 0,0 0 0,0 0 0,1 0 0,-1 0 0,0 0 0,0 0 0,1 0 0,-1 0 0,0 0 0,0 0 0,0-1 0,0 1 0,1 0 0,-1 0 0,0 0 0,0 0 0,0 0 0,0-1 0,1 1 0,-1 0 0,0 0 0,0 0 0,0 0 0,0-1 0,0 1 0,0 0 0,0 0 0,0 0 0,1-1 0,-1 1 0,0 0 0,0 0 0,0-1 0,14-45 0,-10 17 0,3-22 0,20-76 0,-27 126 0,0 0 0,1-1 0,-1 1 0,0 0 0,1 0 0,-1-1 0,1 1 0,0 0 0,-1 0 0,1 0 0,0 0 0,0 0 0,-1 0 0,1 0 0,0 0 0,0 0 0,0 0 0,0 0 0,0 0 0,0 1 0,1-1 0,-1 0 0,0 1 0,0-1 0,0 1 0,3-1 0,-2 1 0,0 0 0,0 1 0,0-1 0,0 1 0,0-1 0,0 1 0,0 0 0,0-1 0,0 1 0,-1 0 0,1 1 0,0-1 0,0 0 0,-1 0 0,2 2 0,4 4 0,-1-1 0,0 1 0,0 0 0,-1 0 0,1 1 0,-2-1 0,5 9 0,3 22 0,-1 0 0,-2 1 0,8 65 0,-16-98 0,-1-1 0,1 0 0,-1 0 0,0 1 0,0-1 0,-1 0 0,1 0 0,-1 0 0,0 0 0,-1 1 0,1-1 0,-1-1 0,0 1 0,-5 8 0,3-8 0,0 0 0,0-1 0,-1 1 0,1-1 0,-1-1 0,0 1 0,-1 0 0,1-1 0,0 0 0,-1-1 0,0 1 0,-8 2 0,-67 27 0,84-34 0,12-7 0,1 1 0,0 1 0,21-6 0,13 3 0,-34 8 0,-1 0 0,0-2 0,27-9 0,-37 11 0,-1-1 0,1 1 0,-1-1 0,0 0 0,0 0 0,0 0 0,0 0 0,0-1 0,-1 0 0,1 0 0,-1 0 0,0 0 0,0 0 0,-1 0 0,4-9 0,3-10 0,-1 0 0,-1-1 0,-1 0 0,-2 0 0,4-45 0,-8-126 0,-3 86 0,1-8 0,5-144 0,-3 258 0,0 1 0,0-1 0,0 1 0,0-1 0,1 1 0,-1-1 0,1 1 0,0 0 0,0-1 0,0 1 0,0 0 0,0-1 0,0 1 0,0 0 0,1 0 0,-1 0 0,1 0 0,0 0 0,-1 0 0,1 1 0,0-1 0,0 1 0,0-1 0,5-2 0,-5 4 0,0 0 0,0 0 0,1 0 0,-1 1 0,0-1 0,0 0 0,1 1 0,-1 0 0,0-1 0,0 1 0,0 0 0,0 0 0,0 0 0,0 0 0,0 0 0,0 1 0,-1-1 0,1 1 0,0-1 0,-1 1 0,1 0 0,-1-1 0,1 1 0,-1 0 0,0 0 0,0 0 0,2 4 0,6 11 0,0 0 0,0 0 0,-2 1 0,0 0 0,-1 1 0,-1-1 0,4 34 0,-4 3 0,-4 80 0,-2 510 0,1-638 0,1 0 0,-1 0 0,-1 0 0,1 0 0,-1 0 0,0 0 0,-1 0 0,1 0 0,-2-1 0,1 1 0,-1 0 0,0-1 0,0 0 0,0 0 0,-1 0 0,0 0 0,0 0 0,-1-1 0,1 0 0,-1 0 0,-1 0 0,1-1 0,-10 7 0,-15 9 0,0-1 0,-66 29 0,87-44 0,-1 0 0,1-1 0,-1 0 0,0-1 0,0 0 0,0 0 0,0-1 0,0 0 0,0-1 0,0-1 0,0 1 0,0-1 0,0-1 0,0 0 0,-14-5 0,16 2 0,0 0 0,0-1 0,1 0 0,0-1 0,0 1 0,1-1 0,0 0 0,0-1 0,0 0 0,1 0 0,-6-13 0,-26-33 0,35 53 0,1 0 0,0-1 0,-1 1 0,1 0 0,0-1 0,0 0 0,0 1 0,0-1 0,0 1 0,0-1 0,0 0 0,1 0 0,-1 0 0,1 1 0,-1-1 0,1 0 0,0 0 0,-1 0 0,1 0 0,0 0 0,0 0 0,1 0 0,-1 0 0,1-2 0,-1 3 0,1 1 0,-1-1 0,1 1 0,-1-1 0,1 1 0,-1-1 0,1 1 0,-1-1 0,1 1 0,0 0 0,-1-1 0,1 1 0,0 0 0,-1 0 0,1 0 0,0-1 0,-1 1 0,1 0 0,0 0 0,-1 0 0,1 0 0,0 0 0,-1 0 0,2 0 0,28 13 0,15 16 0,-1 2 0,68 63 0,-61-52 0,-47-39 0,0-1 0,-1 1 0,1-1 0,1 0 0,-1 0 0,0 0 0,0-1 0,1 0 0,-1 1 0,1-1 0,7 0 0,-11-1 0,0 0 0,0-1 0,0 1 0,0 0 0,0-1 0,0 1 0,0-1 0,0 1 0,0-1 0,0 0 0,-1 1 0,1-1 0,0 0 0,0 1 0,-1-1 0,1 0 0,0 0 0,-1 0 0,1 0 0,-1 0 0,1 0 0,-1 0 0,0 0 0,1 0 0,-1 0 0,0 0 0,1 0 0,-1 0 0,0 0 0,0 0 0,0 0 0,0 0 0,0 0 0,0 0 0,-1 0 0,1 0 0,0 0 0,0 0 0,-1 0 0,1 0 0,0 0 0,-1 0 0,0-1 0,-21-47 0,2 21-139,-2 2 0,-1 0 0,0 2 1,-2 0-1,-37-26 0,48 39-393,-31-25-6294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1:30:33.682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15 2 24575,'5'34'0,"-4"-29"0,0 0 0,0 0 0,0 0 0,-1 0 0,1 0 0,-1 0 0,-1 1 0,0 5 0,-7-70 0,9 42 0,-2 5 0,-4 32 0,-3 56-1365,7-71-5461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1:30:29.485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6 1 24575,'2'0'0,"1"0"0,3 0 0,1 0 0,-2 0 0,-4 0 0,-2 0 0,-4 0 0,-2 0 0,-1 0 0,2 0 0,4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13:01.84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38 24 24575,'1'2'0,"-1"-1"0,1 1 0,0-1 0,0 1 0,0-1 0,0 1 0,0-1 0,0 1 0,0-1 0,0 0 0,0 0 0,1 0 0,-1 0 0,0 0 0,1 0 0,-1 0 0,1 0 0,-1 0 0,1 0 0,2 0 0,34 12 0,-1-8 0,0-2 0,1-1 0,-1-2 0,46-6 0,-43 0 0,0-2 0,53-17 0,-69 18 0,0 1 0,0 1 0,1 2 0,-1 0 0,41 2 0,66-1 0,98 5 0,-102 18 0,-123-20 0,0-1 0,0 1 0,0 0 0,0 0 0,-1 0 0,1 0 0,-1 0 0,1 1 0,-1 0 0,1 0 0,-1 0 0,0 0 0,0 0 0,0 1 0,0-1 0,0 1 0,0 0 0,-1 0 0,1 0 0,-1 0 0,0 0 0,0 1 0,0-1 0,-1 1 0,1-1 0,-1 1 0,0 0 0,0-1 0,0 1 0,0 0 0,-1 0 0,1 0 0,-1 0 0,0-1 0,0 1 0,0 0 0,-1 0 0,0 0 0,1 0 0,-1-1 0,0 1 0,-1 0 0,1-1 0,-4 7 0,-9 18 0,2-1 0,1 1 0,2 1 0,0 0 0,2 0 0,-5 47 0,3-22 0,-2 20 0,-1 20 0,3-40 0,4-27 0,0-1 0,-2 1 0,-1-1 0,-19 40 0,-57 97 0,35-75 0,-42 61 0,86-141 0,0-1 0,-1 0 0,1 0 0,-11 8 0,9-9 0,1 0 0,0 1 0,1-1 0,0 1 0,-6 9 0,-2 6 0,-32 41 0,10-16 0,12-9 0,19-30 0,0-1 0,0 0 0,-1 0 0,0 0 0,0-1 0,0 1 0,-1-1 0,0-1 0,0 1 0,0-1 0,-10 6 0,15-10 0,0-1 0,0 0 0,-1 1 0,1-1 0,0 0 0,-1 0 0,1 0 0,0 0 0,-1 0 0,1 0 0,0 0 0,-1 0 0,1 0 0,0-1 0,-1 1 0,1-1 0,0 1 0,0-1 0,0 1 0,-1-1 0,1 0 0,0 1 0,0-1 0,0 0 0,0 0 0,0 0 0,0 0 0,0 0 0,0 0 0,1 0 0,-1 0 0,0 0 0,-1-3 0,-24-48 0,20 38 0,-20-41 0,3-2 0,-26-94 0,42 122 0,-2 0 0,0 1 0,-17-34 0,2-5 0,21 56 0,-1-1 0,0 1 0,0-1 0,-1 1 0,-1 1 0,0-1 0,-10-14 0,5 11 0,1 0 0,1-1 0,0 0 0,-10-24 0,12 22 0,-2 0 0,0 1 0,-19-26 0,19 29 0,0-1 0,1 0 0,0 0 0,-7-19 0,-12-23 0,7 16 0,1-2 0,2 0 0,-18-71 0,27 88 0,5 16 0,0 0 0,0 0 0,0 0 0,1 0 0,1 0 0,-1 0 0,2-1 0,0-18 0,0 27 0,0 0 0,0 0 0,0 0 0,0 0 0,1 0 0,-1 0 0,0 0 0,1 0 0,-1 1 0,1-1 0,-1 0 0,1 0 0,0 0 0,-1 0 0,1 1 0,0-1 0,-1 0 0,1 1 0,0-1 0,0 0 0,0 1 0,-1-1 0,1 1 0,0-1 0,0 1 0,0 0 0,0-1 0,0 1 0,0 0 0,0 0 0,0-1 0,0 1 0,0 0 0,0 0 0,0 0 0,0 0 0,0 0 0,0 1 0,0-1 0,0 0 0,0 0 0,0 1 0,0-1 0,0 1 0,0-1 0,0 0 0,-1 1 0,1 0 0,0-1 0,0 1 0,0-1 0,-1 1 0,1 0 0,0 0 0,-1-1 0,1 1 0,-1 0 0,1 1 0,6 5 0,-1 0 0,0 1 0,0 0 0,7 13 0,3 10 0,-1 0 0,-1 1 0,-1 0 0,12 55 0,-21-75 0,-1-1 0,2 1 0,0-1 0,0 1 0,1-1 0,0-1 0,12 16 0,-10-15 0,0 1 0,0 1 0,-2 0 0,11 25 0,57 161 0,-11-37 0,-48-112 0,-11-35 0,0 1 0,1-1 0,1 0 0,0-1 0,1 1 0,17 26 0,11 19 0,-32-51 0,1-1 0,0 0 0,0 0 0,1 0 0,0-1 0,0 1 0,1-1 0,0 0 0,0-1 0,9 7 0,-15-12 0,1-1 0,-1 0 0,1 0 0,-1 0 0,1 0 0,-1 0 0,0 1 0,1-1 0,-1 0 0,1 0 0,-1 0 0,1 0 0,-1 0 0,1 0 0,-1 0 0,0-1 0,1 1 0,-1 0 0,1 0 0,-1 0 0,1 0 0,-1-1 0,0 1 0,1 0 0,-1 0 0,0-1 0,1 1 0,-1 0 0,0 0 0,1-1 0,-1 1 0,0 0 0,1-1 0,-1 1 0,0-1 0,0 1 0,0 0 0,1-1 0,-1 1 0,0-1 0,0 1 0,0 0 0,0-1 0,0 1 0,0-1 0,0 1 0,0-1 0,0 1 0,0-1 0,0 1 0,0-1 0,0 1 0,0 0 0,0-1 0,0 1 0,-1-1 0,1 0 0,-2-33 0,1 32 0,-4-43 0,-18-104 0,18 129 0,-1 0 0,0 0 0,-1 1 0,-2 0 0,-12-23 0,-104-211 0,98 194 0,-11-20 0,13 30 0,-35-98 0,56 131 0,-1 1 0,2-1 0,0 0 0,1 1 0,1-1 0,0 0 0,1 0 0,1 0 0,0 0 0,1 0 0,5-17 0,-4 25 0,1 0 0,0 0 0,0 0 0,1 0 0,0 1 0,0 0 0,0 0 0,1 0 0,1 1 0,-1 0 0,1 0 0,11-7 0,-14 9 0,1 0 0,0 1 0,0 0 0,1 0 0,-1 0 0,1 1 0,-1 0 0,1 0 0,0 0 0,0 1 0,-1-1 0,1 2 0,0-1 0,0 0 0,0 1 0,0 0 0,0 1 0,0-1 0,9 3 0,-11-1 0,0 1 0,1 0 0,-1 0 0,0 0 0,0 0 0,-1 0 0,1 1 0,-1 0 0,0 0 0,1 0 0,-2 0 0,1 0 0,0 0 0,-1 1 0,0 0 0,0-1 0,0 1 0,1 6 0,3 13 0,0 1 0,3 31 0,-8-51 0,3 40 0,-3 1 0,-1-1 0,-2 1 0,-13 71 0,10-77 0,2 1 0,1-1 0,3 0 0,8 68 0,-8-98 0,2-1 0,-1 0 0,1 0 0,1 0 0,0 0 0,0 0 0,7 11 0,-10-19 0,0 0 0,0 0 0,0 1 0,0-1 0,0 0 0,0 0 0,0 0 0,1 0 0,-1 0 0,0 0 0,0 0 0,1-1 0,-1 1 0,1 0 0,-1-1 0,1 1 0,-1-1 0,1 1 0,-1-1 0,3 0 0,-2 0 0,0-1 0,0 0 0,0 1 0,0-1 0,0 0 0,0 0 0,0-1 0,0 1 0,-1 0 0,1-1 0,0 1 0,-1-1 0,1 1 0,-1-1 0,0 0 0,1 1 0,-1-1 0,0 0 0,1-4 0,12-19 0,-2 0 0,-1-1 0,-1-1 0,-1 0 0,-1 0 0,-2 0 0,5-38 0,-4-22 0,-4-90 0,4 117 0,-5 49 0,0 1 0,-1-1 0,0 0 0,0 1 0,-3-17 0,2 21 0,-2 0 0,1 0 0,-1 0 0,0 0 0,0 0 0,0 0 0,-1 0 0,0 1 0,0-1 0,-1 1 0,1 0 0,-1 0 0,0 0 0,-1 1 0,1-1 0,-7-4 0,9 8 0,-1-1 0,1 1 0,-1 0 0,0 0 0,0 0 0,1 0 0,-1 0 0,0 0 0,0 1 0,0-1 0,0 1 0,0 0 0,0 0 0,0 0 0,1 0 0,-1 1 0,0-1 0,0 1 0,0-1 0,0 1 0,0 0 0,1 0 0,-1 1 0,1-1 0,-1 0 0,0 1 0,1 0 0,0-1 0,-1 1 0,1 0 0,0 0 0,0 0 0,0 1 0,1-1 0,-4 5 0,-15 22 0,17-24 0,-1 1 0,1-1 0,-1 0 0,1-1 0,-2 1 0,1 0 0,0-1 0,-1 0 0,0 0 0,0-1 0,-8 5 0,10-6 0,0 0 0,0 1 0,0-1 0,0 1 0,1-1 0,-1 1 0,1 0 0,-1 0 0,1 0 0,0 0 0,0 0 0,0 0 0,1 1 0,-1-1 0,1 1 0,0-1 0,0 1 0,0 0 0,0-1 0,1 1 0,-1 3 0,0 3 0,1-1 0,0 1 0,0-1 0,1 1 0,0-1 0,0 1 0,4 11 0,-5-19 0,1 0 0,0 0 0,-1 0 0,1-1 0,0 1 0,0 0 0,0 0 0,0 0 0,0-1 0,1 1 0,-1 0 0,0-1 0,1 1 0,-1-1 0,1 0 0,0 0 0,-1 1 0,1-1 0,0 0 0,0 0 0,0 0 0,0-1 0,0 1 0,-1 0 0,1-1 0,1 1 0,-1-1 0,0 0 0,0 0 0,0 0 0,0 0 0,0 0 0,3 0 0,-1-1 0,-1 0 0,0 0 0,0 0 0,0 0 0,1-1 0,-1 1 0,0-1 0,-1 0 0,1 1 0,0-1 0,0-1 0,-1 1 0,1 0 0,-1-1 0,0 1 0,0-1 0,0 0 0,0 1 0,3-7 0,13-36 0,-15 36 0,0 0 0,0 0 0,1 1 0,0-1 0,0 1 0,1 0 0,0 0 0,1 0 0,-1 1 0,2-1 0,-1 1 0,1 1 0,0 0 0,0-1 0,12-6 0,1 1 0,0 1 0,1 1 0,0 1 0,1 0 0,-1 2 0,2 1 0,-1 0 0,28-2 0,-48 8 0,1 0 0,-1 0 0,1 0 0,0 1 0,-1-1 0,1 1 0,-1 0 0,1-1 0,-1 1 0,1 0 0,-1 1 0,0-1 0,1 0 0,-1 1 0,0-1 0,0 1 0,0 0 0,0 0 0,0-1 0,-1 1 0,1 1 0,0-1 0,-1 0 0,0 0 0,1 0 0,-1 1 0,0-1 0,0 1 0,0-1 0,-1 1 0,1-1 0,0 1 0,-1-1 0,0 4 0,3 12 0,-2 1 0,0-1 0,-4 36 0,2-27 0,0 77 0,1-38 0,-15 116 0,7-129 0,3-12 0,-3-1 0,-21 69 0,18-72 0,1 0 0,-6 63 0,14-86 0,-1 8 0,-1-1 0,0 0 0,-2-1 0,0 1 0,-2-1 0,-15 31 0,22-50 0,1-1 0,0 1 0,0-1 0,0 1 0,0-1 0,0 1 0,-1-1 0,1 0 0,0 1 0,0-1 0,-1 0 0,1 1 0,0-1 0,-1 0 0,1 1 0,0-1 0,-1 0 0,1 1 0,-1-1 0,1 0 0,0 0 0,-1 1 0,1-1 0,-1 0 0,1 0 0,-1 0 0,1 0 0,0 0 0,-1 0 0,1 0 0,-1 0 0,1 0 0,-1 0 0,0 0 0,-8-15 0,1-30 0,3-2 0,2-1 0,3 0 0,1 0 0,15-89 0,-5 86 0,-2-1 0,2 1 0,3 0 0,1 1 0,3 0 0,25-48 0,-33 77 0,0 0 0,-2-1 0,0-1 0,-2 1 0,-1-1 0,0 0 0,-2-1 0,0 1 0,-2-1 0,-3-43 0,2 65 0,0 0 0,0-1 0,-1 1 0,1 0 0,1 0 0,-1-1 0,0 1 0,0 0 0,1 0 0,0-1 0,-1 1 0,1 0 0,0 0 0,0 0 0,0 0 0,0 0 0,0 0 0,1 0 0,2-2 0,-2 3 0,0 0 0,0 0 0,0 1 0,0-1 0,0 1 0,1-1 0,-1 1 0,0 0 0,0 0 0,1 0 0,-1 0 0,0 1 0,0-1 0,0 0 0,1 1 0,-1 0 0,0-1 0,0 1 0,4 2 0,2 0 0,-4-1 0,0 0 0,0 0 0,0-1 0,0 1 0,1-1 0,-1 0 0,0-1 0,1 1 0,-1-1 0,1 0 0,-1 0 0,6 0 0,-49-9 0,-48 5 0,64 5 0,0-1 0,0-1 0,0-1 0,0-2 0,0 0 0,0-1 0,1-1 0,-34-14 0,-18-14 0,-143-42 0,193 70 0,0 2 0,1 0 0,-28 1 0,22 1 0,-46-9 0,63 8 0,-1 1 0,1 0 0,-1 0 0,0 1 0,0 1 0,1 0 0,-1 1 0,-18 3 0,30-3 3,0-1-1,0 0 1,0 1 0,1-1-1,-1 0 1,0 1-1,0-1 1,1 1-1,-1-1 1,0 1-1,1 0 1,-1-1 0,1 1-1,-1-1 1,1 1-1,-1 0 1,1 0-1,-1-1 1,1 1 0,-1 0-1,1 0 1,0 0-1,0-1 1,-1 1-1,1 0 1,0 0-1,0 0 1,0 0 0,0 0-1,0-1 1,0 1-1,0 2 1,10 27-695,-8-24-66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14:21.1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798 109 24575,'-2'0'0,"-1"1"0,0-1 0,0 0 0,1 1 0,-1-1 0,0 1 0,1 0 0,-1 0 0,1 0 0,-1 0 0,1 0 0,-1 1 0,1-1 0,0 1 0,-1-1 0,1 1 0,0 0 0,0 0 0,1 0 0,-1 0 0,0 0 0,1 0 0,-3 5 0,-1 4 0,0 0 0,1 0 0,0 0 0,-3 17 0,-3 11 0,-145 520 0,83-275 0,64-250 0,-5 62 0,10-58 0,-11 44 0,-46 231 0,53-280 0,-1-1 0,-2 0 0,-1-1 0,-21 42 0,20-46 0,-28 49 0,30-58 0,0-1 0,1 1 0,1 0 0,1 1 0,1 0 0,-6 24 0,3 42 0,-5 22 0,4-66 0,-1 0 0,-29 67 0,21-57 0,-24 103 0,37-122 0,2 0 0,0 50 0,3-49 0,-2 1 0,-7 40 0,6-56 0,-3 14 0,-6 55 0,12-78 0,1 0 0,0 0 0,1 1 0,-1-1 0,2 0 0,-1-1 0,1 1 0,1 0 0,0 0 0,0-1 0,5 9 0,4 6 0,-9-15 0,1 0 0,1-1 0,-1 0 0,1 0 0,7 8 0,-10-12 0,1-1 0,0 0 0,-1 0 0,1 0 0,0-1 0,0 1 0,0-1 0,0 1 0,1-1 0,-1 0 0,0 0 0,0 0 0,1-1 0,-1 1 0,0-1 0,1 0 0,3 0 0,554-10 0,-517 8 0,83-15 0,-82 9 0,78-3 0,-61 10 0,-1-1 0,113 12 0,-172-10 0,0 1 0,0-1 0,0 0 0,0 0 0,-1 0 0,1 0 0,0-1 0,0 1 0,0 0 0,0-1 0,-1 1 0,1-1 0,0 1 0,0-1 0,-1 0 0,1 0 0,-1 0 0,1 0 0,0 0 0,-1 0 0,0 0 0,1-1 0,-1 1 0,0-1 0,0 1 0,0 0 0,1-1 0,-2 0 0,1 1 0,0-1 0,0 0 0,0 1 0,-1-1 0,1 0 0,-1 0 0,1 0 0,-1 1 0,0-4 0,2-10 0,-1 0 0,-1 0 0,0 0 0,-3-15 0,1 2 0,-2-39 0,1 32 0,1 0 0,2 0 0,1-1 0,2 1 0,11-51 0,-6 52 0,-1-1 0,-1 0 0,0-49 0,-7-110 0,-2 71 0,4 46 0,0 27 0,-1 0 0,-2 0 0,-13-65 0,2 28 0,4-2 0,3 1 0,9-131 0,0 58 0,-2 72 0,1 38 0,-2 0 0,-2 0 0,-15-86 0,7 94 0,-19-52 0,23 81 0,0-1 0,-1 2 0,-1-1 0,0 1 0,0 0 0,-2 0 0,-12-13 0,-1-2 0,1-1 0,2 0 0,1-2 0,1-1 0,-23-56 0,21 43 0,-2 2 0,-34-52 0,3 4 0,44 72 0,-1 0 0,-1 1 0,-1 0 0,0 0 0,-1 2 0,-21-21 0,32 34 0,0 1 0,-1 0 0,0 0 0,1 0 0,-1 0 0,0 0 0,0 0 0,0 1 0,0 0 0,0-1 0,0 1 0,-1 0 0,1 1 0,0-1 0,0 0 0,-1 1 0,1 0 0,-1 0 0,1 0 0,0 0 0,-1 0 0,1 1 0,0 0 0,-1-1 0,1 1 0,0 0 0,0 1 0,0-1 0,-5 3 0,4 0 0,-1 0 0,0 0 0,1 0 0,0 1 0,0-1 0,0 1 0,0 0 0,1 1 0,0-1 0,0 0 0,0 1 0,1 0 0,0-1 0,0 1 0,-2 9 0,-22 126 0,-18 69 0,27-158 0,9-32 0,2 1 0,0-1 0,1 1 0,-3 35 0,4-10 0,-2-1 0,-2 0 0,-2-1 0,-2 0 0,-29 70 0,33-97 0,-1-1 0,-1 0 0,0-1 0,-17 19 0,18-24 0,0 0 0,1 1 0,0 1 0,1-1 0,0 1 0,1 1 0,0-1 0,1 1 0,-6 20 0,5-8 0,-1-1 0,-1-1 0,-13 27 0,9-22 0,-13 44 0,17-44 0,-12 49 0,-55 138 0,66-194 0,-13 26 0,-26 87 0,43-118 0,2-1 0,0 1 0,0 0 0,2 0 0,0 0 0,1 1 0,1-1 0,0 0 0,1 0 0,4 16 0,-4-26 0,1 0 0,0 0 0,0 0 0,0 0 0,1 0 0,0-1 0,0 1 0,0-1 0,1 0 0,-1 0 0,1-1 0,0 0 0,1 1 0,-1-2 0,7 4 0,-6-3 0,-1 0 0,1 0 0,-1 0 0,0 0 0,0 1 0,0 0 0,0 0 0,-1 0 0,0 0 0,0 1 0,0 0 0,-1 0 0,5 12 0,6 20 0,1 0 0,31 55 0,-26-55 0,-1 20 0,-18-50 0,1 0 0,0 0 0,0 0 0,1-1 0,0 1 0,6 9 0,-7-14 0,0-1 0,0 0 0,0 0 0,0 0 0,0-1 0,0 1 0,0 0 0,0-1 0,1 1 0,-1-1 0,1 0 0,-1 0 0,1 0 0,0 0 0,-1 0 0,1-1 0,0 1 0,-1-1 0,1 0 0,0 0 0,0 0 0,0 0 0,3 0 0,1-1 0,0 0 0,0 1 0,0 0 0,0 1 0,0-1 0,-1 1 0,1 1 0,12 3 0,-16-4 0,-1 1 0,1 0 0,-1-1 0,1 1 0,-1 0 0,0 0 0,0 1 0,0-1 0,0 0 0,0 1 0,-1-1 0,1 1 0,-1-1 0,1 1 0,-1 0 0,0 0 0,0-1 0,0 1 0,-1 0 0,1 0 0,-1 0 0,1 0 0,-1 5 0,0 8 0,0-1 0,-1 0 0,-1 1 0,0-1 0,-2 0 0,1 0 0,-2 0 0,-8 20 0,-7 10 0,-34 57 0,-46 59 0,98-158 0,0 0 0,0 0 0,0-1 0,0 1 0,0 0 0,0-1 0,-1 1 0,1-1 0,-1 0 0,0 0 0,1 0 0,-1 0 0,0-1 0,0 1 0,-1-1 0,1 0 0,0 1 0,0-1 0,0-1 0,-1 1 0,1 0 0,-1-1 0,1 0 0,0 0 0,-1 0 0,1 0 0,-1 0 0,1-1 0,0 1 0,-1-1 0,1 0 0,-5-2 0,2 0 0,1-1 0,0 1 0,1-1 0,-1 0 0,1 0 0,-1 0 0,1-1 0,0 1 0,1-1 0,-1 0 0,1 0 0,0-1 0,0 1 0,1-1 0,-1 1 0,1-1 0,-2-10 0,2 7 0,0 0 0,1-1 0,-1 1 0,2-1 0,0 1 0,0-1 0,0 1 0,1-1 0,1 1 0,0-1 0,0 1 0,5-12 0,-2 8 0,2 1 0,-1 1 0,1-1 0,1 1 0,0 1 0,1-1 0,0 1 0,12-10 0,-9 9 0,-2 0 0,0-1 0,0 0 0,-1-1 0,0 0 0,-1 0 0,-1 0 0,0-1 0,8-24 0,-14 34 0,1-1 0,0 1 0,1 0 0,-1 0 0,1 0 0,0 0 0,0 0 0,0 0 0,0 1 0,0-1 0,1 1 0,0 0 0,0 0 0,0 0 0,0 1 0,0-1 0,0 1 0,1 0 0,-1 0 0,1 1 0,-1-1 0,1 1 0,0 0 0,0 0 0,-1 1 0,7-1 0,-2 1 0,1 0 0,0 0 0,0 1 0,-1 0 0,1 1 0,0 0 0,-1 0 0,0 1 0,1 0 0,-1 1 0,-1 0 0,10 5 0,2 0 0,-19-8 0,1-1 0,-1 0 0,1 1 0,-1-1 0,0 1 0,1 0 0,-1-1 0,0 1 0,0 0 0,1 0 0,-1 0 0,0 0 0,0 0 0,0 0 0,0 0 0,0 0 0,0 0 0,-1 1 0,2 0 0,3 10 0,0 0 0,-1 0 0,0 1 0,0-1 0,2 22 0,7 28 0,-11-58 0,-1-1 0,0 0 0,0 1 0,0-1 0,-1 1 0,1-1 0,-1 1 0,0-1 0,0 1 0,0-1 0,0 1 0,-1 0 0,1-1 0,-1 0 0,-2 7 0,1-7 0,0 0 0,0-1 0,-1 1 0,1-1 0,0 0 0,-1 1 0,1-1 0,-1 0 0,0-1 0,0 1 0,0 0 0,0-1 0,0 0 0,0 1 0,0-1 0,-1-1 0,-3 2 0,-5 1 0,1 1 0,0 1 0,0 0 0,-13 8 0,22-12 0,-1 1 0,0 0 0,0 0 0,1 1 0,-1-1 0,1 0 0,0 1 0,0 0 0,-3 3 0,5-5 0,-1 0 0,1 0 0,-1 1 0,1-1 0,0 0 0,-1 0 0,1 0 0,0 0 0,0 1 0,0-1 0,0 0 0,0 0 0,0 1 0,0-1 0,0 0 0,1 0 0,-1 0 0,0 0 0,1 1 0,-1-1 0,1 0 0,-1 0 0,1 0 0,-1 0 0,2 2 0,1-1 0,0 1 0,0-1 0,0 1 0,0-1 0,1 0 0,-1 0 0,1 0 0,-1-1 0,1 1 0,-1-1 0,1 0 0,0 0 0,0 0 0,0 0 0,6 0 0,68 1 0,-59-3 0,92 2 0,166-7 0,-264 4 0,0-1 0,0 0 0,-1-1 0,1 0 0,-1-1 0,13-7 0,41-14 0,-63 26 0,-1 0 0,1-1 0,-1 1 0,1 0 0,0 0 0,-1 0 0,1 1 0,-1-1 0,1 1 0,-1-1 0,1 1 0,-1 0 0,1 0 0,-1 0 0,0 0 0,1 1 0,-1-1 0,0 0 0,0 1 0,0 0 0,0-1 0,0 1 0,0 0 0,-1 0 0,1 0 0,0 0 0,-1 0 0,0 1 0,0-1 0,1 0 0,-1 1 0,0-1 0,1 6 0,4 10 0,-1 0 0,0 0 0,3 30 0,-5-30 0,15 35 0,-17-50 0,1 0 0,-1 0 0,1-1 0,0 1 0,0 0 0,0-1 0,0 1 0,0-1 0,1 0 0,-1 1 0,1-1 0,0 0 0,-1 0 0,5 1 0,-6-3 0,-1 0 0,1 0 0,0-1 0,0 1 0,0 0 0,0 0 0,0-1 0,0 1 0,0-1 0,-1 1 0,1 0 0,0-1 0,0 0 0,0 1 0,-1-1 0,1 1 0,0-1 0,-1 0 0,1 0 0,-1 1 0,1-1 0,-1 0 0,1 0 0,-1 0 0,0 0 0,1 1 0,-1-1 0,0 0 0,1 0 0,-1 0 0,0 0 0,0 0 0,0 0 0,0 0 0,0 0 0,0 0 0,0-1 0,3-44 0,-3 42 0,0-40 0,-3 0 0,-1 0 0,-13-53 0,-1-2 0,-31-136 0,0 75 0,-19-76 0,61 205 0,-46-233 0,34 127 0,-7 1 0,-5 2 0,-6 0 0,-68-160 0,43 121 0,-2-1 0,50 134 0,1 0 0,-13-73 0,11 41 0,14 68 0,0 0 0,0 0 0,0-1 0,-1 1 0,1 1 0,-1-1 0,0 0 0,0 0 0,-1 1 0,1-1 0,-1 1 0,1 0 0,-1-1 0,0 1 0,-1 1 0,1-1 0,0 0 0,-1 1 0,1 0 0,-1 0 0,0 0 0,0 0 0,0 0 0,0 1 0,0 0 0,0 0 0,0 0 0,0 0 0,-1 0 0,1 1 0,0 0 0,0 0 0,-1 0 0,1 1 0,0-1 0,0 1 0,-8 2 0,2 0 0,-1 0 0,0 0 0,1 1 0,0 1 0,0 0 0,0 0 0,0 1 0,1 0 0,0 0 0,0 1 0,1 1 0,0-1 0,-12 16 0,11-10 0,0 1 0,1 0 0,1 1 0,1 0 0,0 0 0,0 1 0,2-1 0,0 1 0,-2 17 0,1 14 0,3 83 0,0 8 0,-15-32 0,10-73 0,-4 49 0,12 113 0,-4 36 0,-15-124 0,10-73 0,-4 51 0,10-63 0,-1 0 0,-1 0 0,-1-1 0,-1 0 0,-1 0 0,-1 0 0,-1-1 0,-1 0 0,0-1 0,-1 0 0,-1-1 0,-1 0 0,-29 30 0,36-41 0,1 0 0,0 0 0,0 0 0,1 0 0,0 1 0,0 0 0,1 0 0,0 0 0,0 0 0,1 0 0,0 1 0,-2 14 0,2 10 0,0-1 0,4 36 0,0-24 0,-2-36 0,1 0 0,0 0 0,0 0 0,1 0 0,-1 0 0,2 0 0,-1-1 0,1 1 0,0-1 0,1 0 0,0 0 0,0 0 0,1 0 0,-1 0 0,1-1 0,1 0 0,-1 0 0,1-1 0,0 1 0,0-1 0,1-1 0,0 1 0,-1-1 0,2 0 0,-1-1 0,0 1 0,1-1 0,-1-1 0,1 0 0,9 2 0,-12-3 0,-1-1 0,0 0 0,0 0 0,1 0 0,-1 0 0,0-1 0,1 0 0,-1 0 0,0 0 0,0 0 0,0-1 0,0 0 0,0 0 0,0 0 0,-1 0 0,1 0 0,0-1 0,-1 1 0,0-1 0,0 0 0,0 0 0,0 0 0,0-1 0,0 1 0,-1-1 0,0 1 0,0-1 0,0 0 0,0 0 0,2-7 0,4-12 0,-1 0 0,-2-1 0,0 1 0,2-33 0,-4 36 0,3-63 0,-5-133 0,1-35 0,1 234 0,0 1 0,1-1 0,1 1 0,0 0 0,11-21 0,-9 20 0,0 0 0,-1 0 0,0-1 0,3-23 0,-3-73 0,-6 81 0,2 0 0,9-52 0,-6 65 0,2-17 0,1 0 0,3 0 0,1 1 0,22-48 0,14 18 0,-34 50 0,-2-1 0,13-20 0,19-45 0,50-131 0,-83 184 0,-3 9 0,0 0 0,-1 0 0,-2-1 0,0 0 0,4-39 0,-9 52 0,-1 3 0,1 0 0,-1 1 0,1-1 0,1 0 0,-1 0 0,1 1 0,0-1 0,0 0 0,0 1 0,3-7 0,-2 14 0,1 0 0,-1 0 0,0-1 0,0 1 0,0 1 0,0-1 0,-1 0 0,1 0 0,-1 1 0,2 6 0,2 1 0,3 10 0,0 0 0,-2 1 0,-1 0 0,0 0 0,2 34 0,9 44 0,0-27 0,-13-49 0,2 1 0,1-1 0,1 0 0,1 0 0,1-1 0,1 0 0,17 30 0,-15-32 0,-1 0 0,-1 0 0,-1 1 0,-1 0 0,-1 1 0,4 26 0,19 52 0,-10-18 0,-18-69 0,1 0 0,0 0 0,1 0 0,1 0 0,0 0 0,8 14 0,-13-28 0,0 1 0,0 0 0,1-1 0,-1 1 0,0 0 0,0-1 0,1 1 0,-1-1 0,0 1 0,1 0 0,-1-1 0,1 1 0,-1-1 0,1 1 0,-1-1 0,1 1 0,-1-1 0,1 1 0,0-1 0,-1 0 0,1 1 0,-1-1 0,1 0 0,0 0 0,-1 1 0,1-1 0,0 0 0,0 0 0,-1 0 0,1 0 0,0 0 0,-1 0 0,1 0 0,0 0 0,-1 0 0,1 0 0,1 0 0,-1-2 0,1 0 0,-1 1 0,0-1 0,1 0 0,-1 0 0,0 0 0,0 0 0,-1 0 0,1 0 0,0 0 0,-1 0 0,1-3 0,9-65 0,-10 40 0,-2 1 0,0 0 0,-13-51 0,-3-42 0,16 96 0,-1-1 0,-2 1 0,0 0 0,-2 0 0,0 0 0,-2 1 0,-1 0 0,-1 1 0,-23-38 0,7 20 0,-24-48 0,31 51 0,-51-71 0,61 95 0,0 0 0,2-1 0,0 0 0,1-1 0,-7-20 0,7 15 0,-2 1 0,-13-24 0,18 38 0,4 10 0,9 19 0,19 36 0,-3-11 0,23 55 0,-23-44 0,9 18 0,37 125 0,-58-154 0,-3 0 0,-1 1 0,-3 0 0,0 55 0,-8 39 0,3 104 0,18-131 0,-11-74 0,4 52 0,-11-33 0,-1-1 0,-4 1 0,-17 93 0,13-85 0,-1 115 0,-27-445 0,-1 96 0,25 127 0,-3 1 0,-26-50 0,25 55 0,0-1 0,2 0 0,-14-57 0,8-8 0,7 28 0,-3 2 0,-38-108 0,54 176 0,-1 0 0,1 0 0,0 0 0,0 0 0,0 1 0,-1-1 0,1 0 0,-1 0 0,1 0 0,0 1 0,-1-1 0,0 0 0,1 1 0,-1-1 0,1 0 0,-1 1 0,0-1 0,1 1 0,-1-1 0,0 1 0,0-1 0,-1 0 0,-5 16 0,3 47 0,3-49 0,-6 44 0,-2 0 0,-3 0 0,-28 79 0,-31 33 0,47-120 0,-34 102 0,43-114 0,5-29 0,9-9 0,0 1 0,1-1 0,-1 1 0,0-1 0,1 1 0,-1-1 0,1 0 0,-1 1 0,1-1 0,-1 0 0,1 1 0,-1-1 0,1 0 0,0 0 0,-1 1 0,1-1 0,0 0 0,0 0 0,0 0 0,0 1 0,0-3 0,-2-3 0,1-1 0,-1 1 0,2-1 0,-1 0 0,1 1 0,0-1 0,0 0 0,1 1 0,0-1 0,2-8 0,-2 15 0,-1-1 0,0 1 0,0-1 0,0 1 0,0-1 0,0 1 0,1 0 0,-1-1 0,0 1 0,0-1 0,1 1 0,-1 0 0,0-1 0,1 1 0,-1 0 0,0-1 0,1 1 0,-1 0 0,1 0 0,-1-1 0,0 1 0,1 0 0,-1 0 0,1 0 0,-1-1 0,1 1 0,-1 0 0,0 0 0,1 0 0,-1 0 0,1 0 0,-1 0 0,1 0 0,-1 0 0,1 0 0,-1 0 0,1 0 0,-1 0 0,0 1 0,1-1 0,-1 0 0,1 0 0,-1 0 0,1 1 0,-1-1 0,0 0 0,1 0 0,-1 1 0,0-1 0,1 0 0,-1 1 0,0-1 0,1 0 0,-1 1 0,0-1 0,0 1 0,1-1 0,-1 0 0,0 1 0,0 0 0,17 27 0,-10-9 0,0 0 0,-1 0 0,-2 0 0,0 1 0,-1 0 0,1 20 0,-4 125 0,-1-10 0,1-151 0,1 1 0,-1-1 0,1 0 0,0 0 0,0 0 0,0-1 0,1 1 0,2 5 0,-4-9 0,0 1 0,0-1 0,0 0 0,0 0 0,0 0 0,1 0 0,-1 1 0,0-1 0,0 0 0,0 0 0,0 0 0,0 0 0,1 0 0,-1 1 0,0-1 0,0 0 0,0 0 0,1 0 0,-1 0 0,0 0 0,0 0 0,0 0 0,1 0 0,-1 0 0,0 0 0,0 0 0,0 0 0,1 0 0,-1 0 0,0 0 0,0 0 0,0 0 0,1 0 0,-1 0 0,0 0 0,0 0 0,0 0 0,1 0 0,-1 0 0,0 0 0,0 0 0,0 0 0,1-1 0,-1 1 0,0 0 0,0 0 0,8-23 0,0-42 0,-3-1 0,-6-122 0,-2 74 0,5-31 0,-6-134 0,-4 220 0,-33-114 0,23 105 0,8 37 0,-2 1 0,0 0 0,-2 1 0,-1 0 0,-2 2 0,0 0 0,-2 0 0,-29-30 0,44 52 0,0 1 0,0-1 0,0 1 0,0 0 0,-1 1 0,0-1 0,0 1 0,0 0 0,0 0 0,0 1 0,-1-1 0,-8-2 0,12 5 0,-1 0 0,0-1 0,1 1 0,-1 0 0,1 0 0,-1 0 0,0 0 0,1 1 0,-1-1 0,1 1 0,-1-1 0,0 1 0,1 0 0,0 0 0,-1 0 0,1 1 0,0-1 0,-1 0 0,1 1 0,0 0 0,0-1 0,0 1 0,0 0 0,1 0 0,-1 0 0,0 0 0,1 0 0,-1 1 0,0 1 0,-6 11 0,1 1 0,0 0 0,1 0 0,1 0 0,0 0 0,1 1 0,1 0 0,-2 25 0,3 19 0,5 65 0,1-28 0,-3-9 0,-3 124 0,-15-108 0,9-69 0,-3 48 0,9 297 0,4-197 0,-2-172 0,0 0 0,1 1 0,1-2 0,0 1 0,0 0 0,1 0 0,1-1 0,6 15 0,-8-21 0,1 0 0,0 0 0,0-1 0,0 1 0,1 0 0,-1-1 0,1 0 0,0 0 0,1 0 0,-1-1 0,1 1 0,-1-1 0,1 0 0,0 0 0,0-1 0,0 1 0,1-1 0,-1 0 0,9 1 0,5 1 0,0-1 0,0 0 0,0-2 0,0 0 0,0-1 0,0-2 0,1 1 0,-1-2 0,-1-1 0,1 0 0,19-8 0,-32 9 0,0 0 0,-1-1 0,1 0 0,-1 0 0,0-1 0,0 1 0,0-1 0,-1 0 0,0-1 0,1 1 0,-2-1 0,1 0 0,-1 0 0,5-10 0,2-11 0,-1 0 0,7-37 0,0 0 0,36-137 0,-16 52 0,2-56 0,-37 200 0,1 1 0,0 0 0,0-1 0,0 1 0,0 0 0,0 0 0,1 0 0,0 0 0,0 0 0,0 1 0,0-1 0,0 1 0,1 0 0,4-3 0,-7 5 0,0 0 0,0 1 0,0-1 0,0 1 0,0-1 0,1 1 0,-1 0 0,0-1 0,0 1 0,1 0 0,-1 0 0,0 0 0,0 0 0,0 0 0,1 0 0,-1 0 0,0 0 0,0 0 0,1 1 0,-1-1 0,2 1 0,-1 1 0,0-1 0,0 0 0,-1 1 0,1 0 0,0 0 0,-1-1 0,1 1 0,-1 0 0,0 0 0,0 0 0,0 0 0,0 0 0,0 1 0,0-1 0,1 5 0,5 28 0,-1 0 0,-2 1 0,-1 0 0,-2 0 0,-5 56 0,1-10 0,0 396 0,3-461 0,-1 0 0,-1 0 0,-4 21 0,5-33 0,0 1 0,-1-1 0,1 0 0,-1 0 0,0 0 0,-1 0 0,1-1 0,-1 1 0,0-1 0,0 1 0,-1-1 0,1 0 0,-1 0 0,-4 4 0,5-7 0,1 0 0,-1 1 0,1-1 0,-1-1 0,1 1 0,-1 0 0,1-1 0,-1 1 0,0-1 0,1 0 0,-1 1 0,0-1 0,1-1 0,-1 1 0,0 0 0,1-1 0,-1 1 0,1-1 0,-1 0 0,1 0 0,-1 0 0,1 0 0,-1 0 0,1 0 0,0-1 0,0 1 0,0-1 0,-1 0 0,2 0 0,-1 1 0,-2-4 0,-2-1 0,0 0 0,0-1 0,1 1 0,0-1 0,1 0 0,-1 0 0,1-1 0,-5-14 0,6 14 0,1 0 0,1-1 0,-1 1 0,1-1 0,0 1 0,1-1 0,0 0 0,1 1 0,0-1 0,0 1 0,0-1 0,1 1 0,4-9 0,-5 12 0,1 1 0,0 0 0,1 0 0,-1 1 0,1-1 0,-1 0 0,1 1 0,0-1 0,0 1 0,1 0 0,-1 0 0,1 1 0,0-1 0,-1 1 0,1-1 0,0 1 0,0 0 0,1 1 0,-1-1 0,0 1 0,0 0 0,1 0 0,-1 0 0,1 0 0,-1 1 0,7 0 0,-3-1 0,0 2 0,-1-1 0,1 1 0,-1 0 0,0 0 0,1 1 0,-1 0 0,0 1 0,0-1 0,0 1 0,0 1 0,0-1 0,-1 1 0,0 0 0,0 1 0,0-1 0,0 1 0,-1 0 0,1 1 0,6 8 0,-6-4 0,1 1 0,-2-1 0,1 1 0,-1 0 0,-1 0 0,0 0 0,-1 1 0,0-1 0,0 1 0,-2 0 0,1 0 0,-1 12 0,3 1 0,-4-24 0,0-1 0,1 0 0,-1 0 0,0 0 0,0 0 0,0 0 0,1 0 0,-1 0 0,0 0 0,0 0 0,0 0 0,1 0 0,-1 0 0,0 0 0,0 0 0,0 0 0,1 0 0,-1 0 0,0 0 0,0 0 0,1 0 0,-1 0 0,0 0 0,0 0 0,0-1 0,0 1 0,1 0 0,-1 0 0,0 0 0,0 0 0,0 0 0,0-1 0,1 1 0,-1 0 0,0 0 0,0 0 0,0 0 0,0-1 0,0 1 0,0 0 0,0 0 0,0 0 0,1-1 0,-1 1 0,0 0 0,0 0 0,0-1 0,14-45 0,-10 17 0,3-22 0,20-76 0,-27 126 0,0 0 0,1-1 0,-1 1 0,0 0 0,1 0 0,-1-1 0,1 1 0,0 0 0,-1 0 0,1 0 0,0 0 0,0 0 0,-1 0 0,1 0 0,0 0 0,0 0 0,0 0 0,0 0 0,0 0 0,0 1 0,1-1 0,-1 0 0,0 1 0,0-1 0,0 1 0,3-1 0,-2 1 0,0 0 0,0 1 0,0-1 0,0 1 0,0-1 0,0 1 0,0 0 0,0-1 0,0 1 0,-1 0 0,1 1 0,0-1 0,0 0 0,-1 0 0,2 2 0,4 4 0,-1-1 0,0 1 0,0 0 0,-1 0 0,1 1 0,-2-1 0,5 9 0,3 22 0,-1 0 0,-2 1 0,8 65 0,-16-98 0,-1-1 0,1 0 0,-1 0 0,0 1 0,0-1 0,-1 0 0,1 0 0,-1 0 0,0 0 0,-1 1 0,1-1 0,-1-1 0,0 1 0,-5 8 0,3-8 0,0 0 0,0-1 0,-1 1 0,1-1 0,-1-1 0,0 1 0,-1 0 0,1-1 0,0 0 0,-1-1 0,0 1 0,-8 2 0,-67 27 0,84-34 0,12-7 0,1 1 0,0 1 0,21-6 0,13 3 0,-34 8 0,-1 0 0,0-2 0,27-9 0,-37 11 0,-1-1 0,1 1 0,-1-1 0,0 0 0,0 0 0,0 0 0,0 0 0,0-1 0,-1 0 0,1 0 0,-1 0 0,0 0 0,0 0 0,-1 0 0,4-9 0,3-10 0,-1 0 0,-1-1 0,-1 0 0,-2 0 0,4-45 0,-8-126 0,-3 86 0,1-8 0,5-144 0,-3 258 0,0 1 0,0-1 0,0 1 0,0-1 0,1 1 0,-1-1 0,1 1 0,0 0 0,0-1 0,0 1 0,0 0 0,0-1 0,0 1 0,0 0 0,1 0 0,-1 0 0,1 0 0,0 0 0,-1 0 0,1 1 0,0-1 0,0 1 0,0-1 0,5-2 0,-5 4 0,0 0 0,0 0 0,1 0 0,-1 1 0,0-1 0,0 0 0,1 1 0,-1 0 0,0-1 0,0 1 0,0 0 0,0 0 0,0 0 0,0 0 0,0 0 0,0 1 0,-1-1 0,1 1 0,0-1 0,-1 1 0,1 0 0,-1-1 0,1 1 0,-1 0 0,0 0 0,0 0 0,2 4 0,6 11 0,0 0 0,0 0 0,-2 1 0,0 0 0,-1 1 0,-1-1 0,4 34 0,-4 3 0,-4 80 0,-2 510 0,1-638 0,1 0 0,-1 0 0,-1 0 0,1 0 0,-1 0 0,0 0 0,-1 0 0,1 0 0,-2-1 0,1 1 0,-1 0 0,0-1 0,0 0 0,0 0 0,-1 0 0,0 0 0,0 0 0,-1-1 0,1 0 0,-1 0 0,-1 0 0,1-1 0,-10 7 0,-15 9 0,0-1 0,-66 29 0,87-44 0,-1 0 0,1-1 0,-1 0 0,0-1 0,0 0 0,0 0 0,0-1 0,0 0 0,0-1 0,0-1 0,0 1 0,0-1 0,0-1 0,0 0 0,-14-5 0,16 2 0,0 0 0,0-1 0,1 0 0,0-1 0,0 1 0,1-1 0,0 0 0,0-1 0,0 0 0,1 0 0,-6-13 0,-26-33 0,35 53 0,1 0 0,0-1 0,-1 1 0,1 0 0,0-1 0,0 0 0,0 1 0,0-1 0,0 1 0,0-1 0,0 0 0,1 0 0,-1 0 0,1 1 0,-1-1 0,1 0 0,0 0 0,-1 0 0,1 0 0,0 0 0,0 0 0,1 0 0,-1 0 0,1-2 0,-1 3 0,1 1 0,-1-1 0,1 1 0,-1-1 0,1 1 0,-1-1 0,1 1 0,-1-1 0,1 1 0,0 0 0,-1-1 0,1 1 0,0 0 0,-1 0 0,1 0 0,0-1 0,-1 1 0,1 0 0,0 0 0,-1 0 0,1 0 0,0 0 0,-1 0 0,2 0 0,28 13 0,15 16 0,-1 2 0,68 63 0,-61-52 0,-47-39 0,0-1 0,-1 1 0,1-1 0,1 0 0,-1 0 0,0 0 0,0-1 0,1 0 0,-1 1 0,1-1 0,7 0 0,-11-1 0,0 0 0,0-1 0,0 1 0,0 0 0,0-1 0,0 1 0,0-1 0,0 1 0,0-1 0,0 0 0,-1 1 0,1-1 0,0 0 0,0 1 0,-1-1 0,1 0 0,0 0 0,-1 0 0,1 0 0,-1 0 0,1 0 0,-1 0 0,0 0 0,1 0 0,-1 0 0,0 0 0,1 0 0,-1 0 0,0 0 0,0 0 0,0 0 0,0 0 0,0 0 0,0 0 0,-1 0 0,1 0 0,0 0 0,0 0 0,-1 0 0,1 0 0,0 0 0,-1 0 0,0-1 0,-21-47 0,2 21-139,-2 2 0,-1 0 0,0 2 1,-2 0-1,-37-26 0,48 39-393,-31-25-6294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12:13:13.73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2719 24575,'2'3'0,"-2"-2"0,1 0 0,0 0 0,-1 0 0,1 0 0,0 0 0,-1 0 0,2 0 0,-2 0 0,1 0 0,0 0 0,0-1 0,0 1 0,0-1 0,0 1 0,0 0 0,0-1 0,0 1 0,1-1 0,0 1 0,5 0 0,-1 0 0,1 0 0,13 0 0,22-4 0,-42 3 0,41-5 0,56-15 0,39-21 0,-58 13-51,-2-4-1,81-47 0,134-101-437,160-150-794,-21-27 1354,316-342-71,-460 412 0,-110 127-360,140-113 360,-255 214 247,67-86 0,-117 132 12,7-10 1138,-18 23-1396,0 0 0,0 0 0,0 0 1,0 0-1,0 0 0,0 0 0,0 0 0,0 0 0,0 0 0,0 0 0,0 0 0,0 0 0,1 0 0,-1 0 1,0 0-1,0 0 0,0 0 0,0-1 0,0 1 0,0 0 0,0 0 0,0 0 0,0 0 0,0 0 0,0 0 0,0 0 1,0 0-1,0-1 0,0 1 0,0 0 0,0 0 0,0 0 0,0 0 0,-1 0 0,1 0 0,0 0 0,0 0 1,0 0-1,0 0 0,0 0 0,0 0 0,0 0 0,0 0 0,0 0 0,0 0 0,0 0 0,0 0 0,0-1 0,0 1 1,0 0-1,0 0 0,0 0 0,0 0 0,0 0 0,-1 0 0,1 0 0,0 0 0,0 0 0,0 0 0,0 0 1,0 0-1,0 0 0,0 0 0,0 0 0,-1 0 0,-4 1-7,3 1 6,-1-1 0,1 0 0,0 1 0,-2 1 0,-7 5 0,3-4 0,0 0 0,0 0 0,1-1 0,-14 3 0,-34 5 0,-64 6 0,-75 15 0,190-31 0,-32 7 0,-55 22 0,86-29 0,1 2 0,-1-1 0,1 1 0,0-1 0,-4 4 0,7-5 0,0 0 0,0 0 0,-1 0 0,1 1 0,0-1 0,0 0 0,0 1 0,0-1 0,0 0 0,1 1 0,-1 0 0,0-1 0,1 1 0,-1-1 0,1 1 0,-1 0 0,1 2 0,3-4 0,-2 0 0,-4 2 0,0 0 0,-1-1 0,1 0 0,0 0 0,-4 1 0,-6 2 0,-13 5 0,-94 35 0,19-8 0,90-31 0,16-6 0,0-1 0,0 1 0,7 0 0,5-3 0,23-5 0,47-19 0,36-22 0,-91 37 0,156-63 0,3 13 0,-14 22 0,-142 35 0,-31 6 0,1 0 0,0 0 0,-1 0 0,1 1 0,6 1 0,-9-2 0,-1 1 0,0-1 0,0 0 0,0 1 0,0-1 0,0 1 0,0-1 0,0 1 0,0 0 0,0-1 0,0 1 0,0 0 0,-1 0 0,1-1 0,0 1 0,0 0 0,0 0 0,-1 0 0,1 0 0,-1 0 0,0 0 0,1 0 0,0 3 0,-1-3 0,0 0 0,0 1 0,0-1 0,0 0 0,0 1 0,0-1 0,0 0 0,0 1 0,0-1 0,-1 1 0,1-1 0,-1 0 0,1 0 0,-1 1 0,1-1 0,-1 0 0,0 0 0,1 0 0,-3 2 0,-1 2 0,1 0 0,-1 0 0,1 0 0,1 1 0,-1-1 0,-3 10 0,-4 14 0,-7 35 0,-2 32 0,10-22 0,3 0 0,3 100 0,4-149 0,6 126 0,-6-146-108,-1-4-17,0 1-1,0-1 0,0 1 0,1-1 1,-1 1-1,0-1 0,1 1 0,-1-1 1,1 2-1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10:43:23.94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1941 1 24575,'-19'39'0,"18"-37"0,0-1 0,1 0 0,-1 0 0,0 0 0,0 0 0,0 0 0,0 0 0,0 0 0,0-1 0,0 1 0,0 0 0,0 0 0,0-1 0,-1 1 0,1-1 0,0 1 0,-3 0 0,-7 4 0,-32 17 0,-45 31 0,-27 31 0,-36 47 0,-33 55-164,-30 59-649,-20 53-145,-123 224-513,252-345 935,-87 206-1,143-267 478,-37 135 1,65-175 58,4 2 0,-11 110 0,24-136 0,2 1 0,3-1 0,14 96 0,-8-112 0,1 0 0,2 0 0,1-2 0,2 1 0,1-1 0,2-1 0,1-1 0,42 59 0,-33-59 0,1-1 0,1-1 0,2-1 0,1-2 0,1-1 0,1-2 0,63 35 0,-19-19 0,1-4 0,117 36 0,176 32 0,-221-65 0,-149-38 0,403 121 0,-348-101 0,-1 3 0,-1 2 0,-1 2 0,95 68 0,-127-79-4,0 1 1,-1 0 0,-1 2-1,-1 0 1,-1 1 0,0 1 0,-2 0-1,23 45 1,-30-49-57,-1-1 0,-1 1 1,-1 0-1,0 0 0,-2 0 0,0 1 0,0 0 1,-2-1-1,-1 1 0,0 0 0,-1 0 0,-1-1 1,-6 28-1,-1-16 19,0 0-1,-2-1 1,-2-1 0,0 0 0,-2 0 0,-1-2-1,-1 1 1,-1-2 0,-27 29 0,2-9 43,-2-1 1,-2-2-1,-87 59 1,57-51-3,-2-3 0,-2-4 0,-2-4 0,-2-3 0,-1-4 0,-1-4 0,-131 25 0,154-42 8,-1-3 0,0-3 1,-100-5-1,117-3-78,1-3 0,0-2 0,0-1-1,1-3 1,-61-24 0,-50-38-1868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07:58.658"/>
    </inkml:context>
    <inkml:brush xml:id="br0">
      <inkml:brushProperty name="width" value="0.10583" units="cm"/>
      <inkml:brushProperty name="height" value="0.10583" units="cm"/>
      <inkml:brushProperty name="color" value="#34E6F4"/>
    </inkml:brush>
  </inkml:definitions>
  <inkml:trace contextRef="#ctx0" brushRef="#br0">1 1 24575,'7'12'0,"142"371"0,-29-72 0,-119-304 0,98 197 0,-85-179 0,2-1 0,-1 0 0,1-1 0,3-2 0,0-1 0,21 20 0,-12-21 0,-28-17 0,0-2 0,2 0 0,-2 2 0,1-2 0,-1 0 0,0 0 0,2 2 0,-2-2 0,2 0 0,-2 0 0,1 0 0,-1 0 0,2 1 0,-2-1 0,2 0 0,-2 0 0,2 0 0,-2 0 0,1 0 0,-1 0 0,2 0 0,-2 0 0,2 0 0,-2-1 0,2 1 0,-2 0 0,1 0 0,-1 0 0,2-2 0,-2 0-68,0 2 0,0-2-1,0 2 1,0-1 0,0 1 0,0-2-1,0 2 1,-2-2 0,2 2 0,0-2-1,0 2 1,-1-1 0,1 1 0,0-2-1,-2 2 1,2-2 0,0 2-1,-2-2 1,0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07:58.659"/>
    </inkml:context>
    <inkml:brush xml:id="br0">
      <inkml:brushProperty name="width" value="0.10583" units="cm"/>
      <inkml:brushProperty name="height" value="0.10583" units="cm"/>
      <inkml:brushProperty name="color" value="#34E6F4"/>
    </inkml:brush>
  </inkml:definitions>
  <inkml:trace contextRef="#ctx0" brushRef="#br0">0 344 24575,'31'66'0,"4"0"0,1-3 0,4-1 0,2-1 0,77 83 0,-117-143 0,3 5 0,-1-1 0,1 0 0,0 0 0,0 0 0,1-1 0,-1-1 0,7 6 0,-12-9 0,0 0 0,2 0 0,-2 0 0,0 0 0,0 2 0,1-2 0,-1 0 0,0 0 0,0 0 0,2 0 0,-2 0 0,0 0 0,0 0 0,2 0 0,-2 0 0,0 0 0,0 0 0,2 0 0,-2 0 0,0 0 0,0 0 0,1-2 0,-1 2 0,0 0 0,0 0 0,2 0 0,-2 0 0,0 0 0,0-2 0,0 2 0,2 0 0,-2 0 0,0 0 0,0 0 0,0-1 0,0 1 0,0 0 0,2 0 0,-2-2 0,0 2 0,0 0 0,0 0 0,0-2 0,0 2 0,0 0 0,0 0 0,0-2 0,0 2 0,0 0 0,0 0 0,0-1 0,0 1 0,0 0 0,0 0 0,0-2 0,0 2 0,0 0 0,0 0 0,-2-2 0,-5-27 0,-12-22 0,-45-75 0,3 3 0,45 90 0,3 0 0,0-2 0,1 0 0,4-1 0,-10-63 0,17 96 0,1-1 0,0-1 0,0 2 0,0-1 0,0 1 0,1-1 0,-1 1 0,2-1 0,-2 1 0,2-1 0,-2 1 0,1-1 0,1 1 0,0-1 0,0 1 0,-1 1 0,5-5 0,-5 5 0,1 2 0,0-1 0,0-1 0,-1 2 0,3-2 0,-3 2 0,1-1 0,0 1 0,1 0 0,-1-2 0,0 2 0,1 0 0,-1 0 0,0 0 0,1 0 0,-1 0 0,0 0 0,1 0 0,-1 0 0,0 2 0,-1-2 0,3 1 0,-2-1 0,-1 2 0,1-2 0,0 2 0,5 1 0,10 8 0,0-1 0,-1 2 0,1 0 0,-1 2 0,0 0 0,15 19 0,78 104 0,-90-113 0,23 40 0,-28-41 0,0-2 0,25 27 0,-39-48 0,0 0 0,0 0 0,0 0 0,0 0 0,0 0 0,0 2 0,0-2 0,0 0 0,2 0 0,-2 0 0,0 0 0,0 0 0,0 0 0,0 0 0,0 0 0,0 0 0,0 0 0,0 0 0,2 0 0,-2 0 0,0 0 0,0 0 0,0 0 0,0 0 0,0 0 0,0 0 0,0 0 0,0 0 0,2 0 0,-2 0 0,0-2 0,0 2 0,0 0 0,0 0 0,0 0 0,0 0 0,0 0 0,0 0 0,0 0 0,0 0 0,0 0 0,0 0 0,1 0 0,-1-1 0,0 1 0,0 0 0,0 0 0,0 0 0,0 0 0,0 0 0,0 0 0,0 0 0,0 0 0,0 0 0,0-2 0,0 2 0,0 0 0,0 0 0,0 0 0,0 0 0,0 0 0,0 0 0,0 0 0,0 0 0,0-2 0,-1 2 0,1 0 0,0 0 0,0-17 0,-37-177 0,25 135 0,0 0 0,3-2 0,1-71 0,8 129 0,0-3 0,0 3 0,0 0 0,0-1 0,1-1 0,-1 1 0,2 1 0,0-1 0,-2 1 0,2-2 0,-1 1 0,4-3 0,-5 6 0,2 1 0,0-2 0,-2 2 0,2-2 0,-1 2 0,1-2 0,0 2 0,0-1 0,-2 1 0,1 0 0,1-2 0,0 2 0,0 0 0,-1 0 0,1 0 0,0 0 0,-1 0 0,1 0 0,0 0 0,0 0 0,-1 0 0,-1 0 0,2 0 0,0 2 0,0-2 0,-1 0 0,1 1 0,0-1 0,0 2 0,1 0 0,25 14 0,-1-1 0,1 2 0,-2 1 0,26 23 0,90 95 0,-140-136 0,43 50 50,-22-26-757,25 23-1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07:58.660"/>
    </inkml:context>
    <inkml:brush xml:id="br0">
      <inkml:brushProperty name="width" value="0.10583" units="cm"/>
      <inkml:brushProperty name="height" value="0.10583" units="cm"/>
      <inkml:brushProperty name="color" value="#34E6F4"/>
    </inkml:brush>
  </inkml:definitions>
  <inkml:trace contextRef="#ctx0" brushRef="#br0">200 58 24575,'-12'14'0,"2"2"0,1-2 0,-1 3 0,1-1 0,2-1 0,0 2 0,0 1 0,2-1 0,0 1 0,-4 20 0,6-12 0,-1-2 0,3 2 0,1 0 0,0 0 0,7 50 0,-4-60 0,0-1 0,3-1 0,-1 2 0,0-2 0,2 1 0,0-1 0,2 0 0,-2-2 0,1 2 0,3-2 0,-1 0 0,0 1 0,13 9 0,-18-17 0,2 1 0,0-1 0,2 0 0,-2 0 0,0 0 0,1-1 0,1-1 0,-2 1 0,2-1 0,-1-1 0,1 1 0,0-1 0,-1 0 0,1-2 0,0 2 0,-1-2 0,1 0 0,0 0 0,1-2 0,-1 0 0,-1 0 0,1 1 0,0-1 0,10-5 0,-11 4 0,1-3 0,0 3 0,-2-2 0,1 0 0,-1-1 0,0 1 0,0-2 0,0 0 0,0 2 0,-2-2 0,7-10 0,-3 5 0,-2-1 0,0 0 0,0-1 0,-2 2 0,0-2 0,6-21 0,-6 4 0,0-2 0,-1 2 0,-1-2 0,-3 1 0,-5-56 0,3 67 0,-1-1 0,-1-1 0,-1 1 0,-2 1 0,-9-24 0,13 38 0,-1 0 0,1 0 0,0 0 0,-1 2 0,-1-2 0,1 0 0,-1 2 0,0-1 0,0 1 0,0 0 0,-2 0 0,1 0 0,-1 1 0,2-1 0,-2 2 0,0-1 0,0 1 0,-13-4 0,4 3 0,-1 2 0,1 1 0,-1-1 0,1 2 0,-1 0 0,1 2 0,1-1 0,-3 3 0,-29 8 0,-5 4 0,-79 39 0,89-36-1365,16-3-5461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07:58.661"/>
    </inkml:context>
    <inkml:brush xml:id="br0">
      <inkml:brushProperty name="width" value="0.10583" units="cm"/>
      <inkml:brushProperty name="height" value="0.10583" units="cm"/>
      <inkml:brushProperty name="color" value="#34E6F4"/>
    </inkml:brush>
  </inkml:definitions>
  <inkml:trace contextRef="#ctx0" brushRef="#br0">238 1 24575,'-14'9'0,"0"3"0,0-2 0,2 2 0,0 0 0,0 1 0,1 1 0,-13 22 0,0 2 0,-28 64 0,15-11 0,35-83 0,-1 1 0,1 1 0,0-1 0,1 0 0,1 1 0,-2 0 0,4 16 0,-2-22 0,1-1 0,-1-1 0,2 2 0,-2-1 0,2 1 0,0-3 0,-1 3 0,-1-1 0,2-1 0,0 1 0,1-1 0,-1 2 0,0-3 0,0 3 0,1-2 0,-1-1 0,1 1 0,-1 0 0,1-1 0,-1 1 0,2 0 0,-1 0 0,-1-1 0,1 1 0,1-2 0,-1 2 0,6 0 0,7-1 0,-1 1 0,1 0 0,-1-2 0,23-2 0,138-19 0,-128 13 0,1 1 0,-1 1 0,1 5 0,74 4 0,-114-1 0,-2-2 0,1 2 0,-1-1 0,0 3 0,0-2 0,2 1 0,-2 1 0,0-1 0,-2 0 0,2 1 0,0 1 0,8 7 0,-11-8 0,-1-1 0,-1 1 0,1 1 0,1-2 0,-2 1 0,-1 1 0,3-1 0,-2 1 0,-1 0 0,1-2 0,0 3 0,-2-1 0,1 0 0,-1-2 0,2 3 0,-2-1 0,0 0 0,0 0 0,-2 0 0,1 8 0,-1-1 0,-1 2 0,-3-2 0,3 2 0,-2-2 0,-2 0 0,2 0 0,-2-2 0,-2 3 0,2-3 0,-2 0 0,1 1 0,-20 18 0,16-18 0,1-3 0,-2 3 0,0-3 0,1 1 0,-2-2 0,0 0 0,1 0 0,-1 0 0,0-2 0,-2-1 0,-17 4 0,23-6-68,-1-2 0,3 0-1,-3 0 1,1-2 0,0 2 0,-1-2-1,1-1 1,1 1 0,-1-1 0,1-1-1,-1 1 1,1-1 0,0-1 0,-1 0-1,3 0 1,-2 0 0,1-2-1,-1 0 1,-7-9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07:58.662"/>
    </inkml:context>
    <inkml:brush xml:id="br0">
      <inkml:brushProperty name="width" value="0.10583" units="cm"/>
      <inkml:brushProperty name="height" value="0.10583" units="cm"/>
      <inkml:brushProperty name="color" value="#34E6F4"/>
    </inkml:brush>
  </inkml:definitions>
  <inkml:trace contextRef="#ctx0" brushRef="#br0">1 0 24575,'2'16'0,"24"95"0,3-2 0,6-2 0,5 1 0,3-4 0,82 140 0,-17-77 0,-91-141 0,4 0 0,-1-2 0,1-1 0,26 20 0,-45-41 8,0 0 0,1-1 0,-1 1 0,0-2 0,-1 2 0,1 0 0,0-2 0,1 1 0,-1-1 0,0 2 0,-1-2 0,3 0 0,-2 0 0,3 2 0,-5-2-45,2-2 0,-2 2 0,0 0-1,1 0 1,-1 0 0,2 0 0,-2-2 0,0 2 0,2 0 0,-2 0 0,0-1-1,1 1 1,-1 0 0,0-2 0,2 2 0,-2 0 0,0-2 0,0 2 0,0 0-1,2-2 1,-2 2 0,0-1 0,0 1 0,0 0 0,0-2 0,0 2 0,0-2-1,2 2 1,-2 0 0,0-2 0,0 2 0,0-1 0,-2 1 0,2-2 0,0 2-1,0 0 1,0-2 0,0 2 0,0-2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00:07:58.663"/>
    </inkml:context>
    <inkml:brush xml:id="br0">
      <inkml:brushProperty name="width" value="0.10583" units="cm"/>
      <inkml:brushProperty name="height" value="0.10583" units="cm"/>
      <inkml:brushProperty name="color" value="#34E6F4"/>
    </inkml:brush>
  </inkml:definitions>
  <inkml:trace contextRef="#ctx0" brushRef="#br0">0 571 24575,'92'-44'0,"142"-91"0,-94 50 0,-42 29 0,346-179 0,-418 224-1365,-11 6-5461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9T10:43:23.94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1941 1 24575,'-19'39'0,"18"-37"0,0-1 0,1 0 0,-1 0 0,0 0 0,0 0 0,0 0 0,0 0 0,0 0 0,0-1 0,0 1 0,0 0 0,0 0 0,0-1 0,-1 1 0,1-1 0,0 1 0,-3 0 0,-7 4 0,-32 17 0,-45 31 0,-27 31 0,-36 47 0,-33 55-164,-30 59-649,-20 53-145,-123 224-513,252-345 935,-87 206-1,143-267 478,-37 135 1,65-175 58,4 2 0,-11 110 0,24-136 0,2 1 0,3-1 0,14 96 0,-8-112 0,1 0 0,2 0 0,1-2 0,2 1 0,1-1 0,2-1 0,1-1 0,42 59 0,-33-59 0,1-1 0,1-1 0,2-1 0,1-2 0,1-1 0,1-2 0,63 35 0,-19-19 0,1-4 0,117 36 0,176 32 0,-221-65 0,-149-38 0,403 121 0,-348-101 0,-1 3 0,-1 2 0,-1 2 0,95 68 0,-127-79-4,0 1 1,-1 0 0,-1 2-1,-1 0 1,-1 1 0,0 1 0,-2 0-1,23 45 1,-30-49-57,-1-1 0,-1 1 1,-1 0-1,0 0 0,-2 0 0,0 1 0,0 0 1,-2-1-1,-1 1 0,0 0 0,-1 0 0,-1-1 1,-6 28-1,-1-16 19,0 0-1,-2-1 1,-2-1 0,0 0 0,-2 0 0,-1-2-1,-1 1 1,-1-2 0,-27 29 0,2-9 43,-2-1 1,-2-2-1,-87 59 1,57-51-3,-2-3 0,-2-4 0,-2-4 0,-2-3 0,-1-4 0,-1-4 0,-131 25 0,154-42 8,-1-3 0,0-3 1,-100-5-1,117-3-78,1-3 0,0-2 0,0-1-1,1-3 1,-61-24 0,-50-38-1868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52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62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Who is responsible for leading the way, when it comes to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stopping the finger pointing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between sales and operations teams?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90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 are too busy with their current sales activities.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It’s not their responsibility to schedule them.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 feel it doesn’t make any difference in the end.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of the above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04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Advantech Story</a:t>
            </a:r>
          </a:p>
          <a:p>
            <a:endParaRPr lang="en-US" dirty="0"/>
          </a:p>
          <a:p>
            <a:r>
              <a:rPr lang="en-US" dirty="0"/>
              <a:t>Handoffs – pepper with questions every Friday morning – everyone is there PMs etc. present your projects.</a:t>
            </a:r>
          </a:p>
          <a:p>
            <a:endParaRPr lang="en-US" dirty="0"/>
          </a:p>
          <a:p>
            <a:r>
              <a:rPr lang="en-US" dirty="0"/>
              <a:t>National Accounts team – it goes through Pm and Ops Managers before it goes to the customer.</a:t>
            </a:r>
          </a:p>
          <a:p>
            <a:endParaRPr lang="en-US" dirty="0"/>
          </a:p>
          <a:p>
            <a:r>
              <a:rPr lang="en-US" dirty="0"/>
              <a:t>You are going to spend the time on it somewhere… better to do it upfront.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8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Advantech Story</a:t>
            </a:r>
          </a:p>
          <a:p>
            <a:endParaRPr lang="en-US" dirty="0"/>
          </a:p>
          <a:p>
            <a:r>
              <a:rPr lang="en-US" dirty="0"/>
              <a:t>Handoffs – pepper with questions every Friday morning – everyone is there PMs etc. present your projects.</a:t>
            </a:r>
          </a:p>
          <a:p>
            <a:endParaRPr lang="en-US" dirty="0"/>
          </a:p>
          <a:p>
            <a:r>
              <a:rPr lang="en-US" dirty="0"/>
              <a:t>National Accounts team – it goes through Pm and Ops Managers before it goes to the customer.</a:t>
            </a:r>
          </a:p>
          <a:p>
            <a:endParaRPr lang="en-US" dirty="0"/>
          </a:p>
          <a:p>
            <a:r>
              <a:rPr lang="en-US" dirty="0"/>
              <a:t>You are going to spend the time on it somewhere… better to do it upfront.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40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93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approach enables employees from both departments to understand each other’s roles, challenges, and processes. By fostering empathy and building relationships, potential conflicts can be mitigated, and a spirit of cooperation can flourish.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36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Kyle is very technical – prepare them to do things that they may not otherwise know/think about when they are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95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1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85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Mending a fence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35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Mending a fence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65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Mending a fence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29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297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63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Its in their wheel-house. </a:t>
            </a:r>
          </a:p>
          <a:p>
            <a:endParaRPr lang="en-US" dirty="0"/>
          </a:p>
          <a:p>
            <a:r>
              <a:rPr lang="en-US" dirty="0"/>
              <a:t>80/20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54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58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08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09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513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93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078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5830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811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Who is responsible for leading the way, when it comes to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stopping the finger pointing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between sales and operations teams?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14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Mending a fence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9526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085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00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44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4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27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45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#5 – #7  great ideas to offer to  operations I the roles sand responsibilities </a:t>
            </a:r>
          </a:p>
          <a:p>
            <a:endParaRPr lang="en-US" dirty="0"/>
          </a:p>
          <a:p>
            <a:r>
              <a:rPr lang="en-US" dirty="0"/>
              <a:t>Kyle is very technical – prepare them to do things that they may not otherwise know/think about when they 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48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#5 – #7  great ideas to offer to  operations I the roles sand responsibilities </a:t>
            </a:r>
          </a:p>
          <a:p>
            <a:endParaRPr lang="en-US" dirty="0"/>
          </a:p>
          <a:p>
            <a:r>
              <a:rPr lang="en-US" dirty="0"/>
              <a:t>Kyle is very technical – prepare them to do things that they may not otherwise know/think about when they 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77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Mending a fence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7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224598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251969F-444B-40FF-9F65-4C6957682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21" y="1471135"/>
            <a:ext cx="5270957" cy="18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8D2C-BFFC-49D2-B915-48BABCC10AA0}" type="datetime1">
              <a:rPr lang="en-US" smtClean="0"/>
              <a:t>6/15/2023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030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10CA-4320-43E7-9205-311B1472A571}" type="datetime1">
              <a:rPr lang="en-US" smtClean="0"/>
              <a:t>6/15/2023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10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729-AD8F-40DD-9D3D-EEBE66EC1D04}" type="datetime1">
              <a:rPr lang="en-US" smtClean="0"/>
              <a:t>6/15/2023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19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E9B3-598C-4798-BBF7-8AF6D20FB8E8}" type="datetime1">
              <a:rPr lang="en-US" smtClean="0"/>
              <a:t>6/15/2023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8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3B84D-C096-4A95-B61A-9B142F67574D}"/>
              </a:ext>
            </a:extLst>
          </p:cNvPr>
          <p:cNvSpPr/>
          <p:nvPr userDrawn="1"/>
        </p:nvSpPr>
        <p:spPr>
          <a:xfrm>
            <a:off x="0" y="0"/>
            <a:ext cx="12192000" cy="3915052"/>
          </a:xfrm>
          <a:prstGeom prst="rect">
            <a:avLst/>
          </a:prstGeom>
          <a:solidFill>
            <a:srgbClr val="070E2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663" y="4348116"/>
            <a:ext cx="9144000" cy="1655762"/>
          </a:xfrm>
          <a:solidFill>
            <a:srgbClr val="17598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00E15C12-5C3C-4991-8FA3-2D69A8A23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88" y="594855"/>
            <a:ext cx="8228223" cy="29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BE8C-D827-4CF8-A323-1F44BE4A071E}" type="datetime1">
              <a:rPr lang="en-US" smtClean="0"/>
              <a:t>6/15/2023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44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ABC5-355A-4A60-A8EC-9D4B8CC165A7}" type="datetime1">
              <a:rPr lang="en-US" smtClean="0"/>
              <a:t>6/15/2023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2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ED9E-5218-4AB7-9AFB-0A045444093E}" type="datetime1">
              <a:rPr lang="en-US" smtClean="0"/>
              <a:t>6/15/2023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460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C7A-A6DC-41BD-8A36-DC294016E646}" type="datetime1">
              <a:rPr lang="en-US" smtClean="0"/>
              <a:t>6/15/2023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22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70AD-2857-4CFD-996F-2C0201EA74E4}" type="datetime1">
              <a:rPr lang="en-US" smtClean="0"/>
              <a:t>6/15/2023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94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B3F1-8611-432F-BCBC-B82C5BE135ED}" type="datetime1">
              <a:rPr lang="en-US" smtClean="0"/>
              <a:t>6/15/2023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57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12A03-C6AB-489A-9175-CEAF35378162}" type="datetime1">
              <a:rPr lang="en-US" smtClean="0"/>
              <a:t>6/15/2023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089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F44-A338-4790-BB59-D794226A4EB3}" type="datetime1">
              <a:rPr lang="en-US" smtClean="0"/>
              <a:t>6/15/2023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44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BD1B-9873-4DC4-B906-CF8E783ACAE4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438152"/>
            <a:ext cx="301142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36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E477E-2961-4E7D-A88C-2A8AE481DE2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6/15/2023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438152"/>
            <a:ext cx="301142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31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224598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251969F-444B-40FF-9F65-4C6957682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21" y="1471135"/>
            <a:ext cx="5270957" cy="18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0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3B84D-C096-4A95-B61A-9B142F67574D}"/>
              </a:ext>
            </a:extLst>
          </p:cNvPr>
          <p:cNvSpPr/>
          <p:nvPr userDrawn="1"/>
        </p:nvSpPr>
        <p:spPr>
          <a:xfrm>
            <a:off x="0" y="0"/>
            <a:ext cx="12192000" cy="3915052"/>
          </a:xfrm>
          <a:prstGeom prst="rect">
            <a:avLst/>
          </a:prstGeom>
          <a:solidFill>
            <a:srgbClr val="070E2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663" y="4348116"/>
            <a:ext cx="9144000" cy="1655762"/>
          </a:xfrm>
          <a:solidFill>
            <a:srgbClr val="17598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00E15C12-5C3C-4991-8FA3-2D69A8A23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88" y="594855"/>
            <a:ext cx="8228223" cy="29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81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5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81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38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89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54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75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91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72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09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12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995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37E10-F866-45A7-BCA4-1509F77742C6}" type="datetime1">
              <a:rPr lang="en-US" smtClean="0"/>
              <a:t>6/15/2023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677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2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customXml" Target="../ink/ink1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18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customXml" Target="../ink/ink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customXml" Target="../ink/ink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customXml" Target="../ink/ink20.xml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customXml" Target="../ink/ink2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ustomXml" Target="../ink/ink23.xml"/><Relationship Id="rId7" Type="http://schemas.openxmlformats.org/officeDocument/2006/relationships/customXml" Target="../ink/ink25.xm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11" Type="http://schemas.openxmlformats.org/officeDocument/2006/relationships/customXml" Target="../ink/ink27.xml"/><Relationship Id="rId5" Type="http://schemas.openxmlformats.org/officeDocument/2006/relationships/customXml" Target="../ink/ink24.xml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customXml" Target="../ink/ink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../071%20-%20How%20Sales%20and%20Operations%20Can%20Work%20Together%20More%20Effectively/Action%20Item%2071.doc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2.png"/><Relationship Id="rId18" Type="http://schemas.openxmlformats.org/officeDocument/2006/relationships/customXml" Target="../ink/ink8.xml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customXml" Target="../ink/ink5.xm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customXml" Target="../ink/ink4.xml"/><Relationship Id="rId19" Type="http://schemas.openxmlformats.org/officeDocument/2006/relationships/image" Target="../media/image15.png"/><Relationship Id="rId4" Type="http://schemas.openxmlformats.org/officeDocument/2006/relationships/customXml" Target="../ink/ink1.xml"/><Relationship Id="rId9" Type="http://schemas.openxmlformats.org/officeDocument/2006/relationships/image" Target="../media/image10.png"/><Relationship Id="rId14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31" y="3583840"/>
            <a:ext cx="9849136" cy="191684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4300" dirty="0"/>
              <a:t>“How Sales and Operations Can Work</a:t>
            </a:r>
          </a:p>
          <a:p>
            <a:pPr lvl="0"/>
            <a:r>
              <a:rPr lang="en-US" sz="4300" dirty="0"/>
              <a:t>Together More Effectively”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071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June 9,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2EF3E-EC90-DEDF-2D43-9D5B35C0D95C}"/>
              </a:ext>
            </a:extLst>
          </p:cNvPr>
          <p:cNvSpPr txBox="1"/>
          <p:nvPr/>
        </p:nvSpPr>
        <p:spPr>
          <a:xfrm>
            <a:off x="2584488" y="5967486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08" y="-75323"/>
            <a:ext cx="4707671" cy="10487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Who owns it?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Man in tuxedo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r="39665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06" y="1150327"/>
            <a:ext cx="5445041" cy="5084217"/>
          </a:xfrm>
          <a:solidFill>
            <a:srgbClr val="0D0D0D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114300" algn="ctr"/>
            <a:r>
              <a:rPr lang="en-US" sz="4400" dirty="0">
                <a:solidFill>
                  <a:schemeClr val="bg1"/>
                </a:solidFill>
              </a:rPr>
              <a:t>Sales Owns the Rest!</a:t>
            </a:r>
          </a:p>
        </p:txBody>
      </p:sp>
    </p:spTree>
    <p:extLst>
      <p:ext uri="{BB962C8B-B14F-4D97-AF65-F5344CB8AC3E}">
        <p14:creationId xmlns:p14="http://schemas.microsoft.com/office/powerpoint/2010/main" val="5475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08" y="-75323"/>
            <a:ext cx="4707671" cy="10487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Who owns it?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207" y="1274262"/>
            <a:ext cx="5445041" cy="5126536"/>
          </a:xfrm>
          <a:solidFill>
            <a:srgbClr val="0D0D0D"/>
          </a:solidFill>
        </p:spPr>
        <p:txBody>
          <a:bodyPr vert="horz" lIns="91440" tIns="45720" rIns="91440" bIns="45720" rtlCol="0">
            <a:normAutofit/>
          </a:bodyPr>
          <a:lstStyle/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 a Shared Vision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rgbClr val="00B0F0"/>
                </a:solidFill>
              </a:rPr>
              <a:t>Promote Regular Communication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rgbClr val="00B0F0"/>
                </a:solidFill>
              </a:rPr>
              <a:t>Foster Cross-Departmental Collaboration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rgbClr val="00B0F0"/>
                </a:solidFill>
              </a:rPr>
              <a:t>Implement (and use) Technology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 Shared KPIs</a:t>
            </a:r>
          </a:p>
          <a:p>
            <a:pPr marL="114300"/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7ABCE5-333D-A5E8-A114-6225D9FD10CB}"/>
              </a:ext>
            </a:extLst>
          </p:cNvPr>
          <p:cNvGrpSpPr/>
          <p:nvPr/>
        </p:nvGrpSpPr>
        <p:grpSpPr>
          <a:xfrm>
            <a:off x="7596047" y="2186050"/>
            <a:ext cx="3500280" cy="2381040"/>
            <a:chOff x="7596047" y="2186050"/>
            <a:chExt cx="3500280" cy="238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0AF46CD-4E7F-DFEE-A2F8-2EB84332FBA3}"/>
                    </a:ext>
                  </a:extLst>
                </p14:cNvPr>
                <p14:cNvContentPartPr/>
                <p14:nvPr/>
              </p14:nvContentPartPr>
              <p14:xfrm>
                <a:off x="7596047" y="2476210"/>
                <a:ext cx="843840" cy="2090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0AF46CD-4E7F-DFEE-A2F8-2EB84332FBA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33047" y="2413570"/>
                  <a:ext cx="969480" cy="22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F99ABC3-BD29-863C-8978-1C27934371F7}"/>
                    </a:ext>
                  </a:extLst>
                </p14:cNvPr>
                <p14:cNvContentPartPr/>
                <p14:nvPr/>
              </p14:nvContentPartPr>
              <p14:xfrm>
                <a:off x="8623487" y="2186050"/>
                <a:ext cx="2472840" cy="1733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F99ABC3-BD29-863C-8978-1C27934371F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560487" y="2123050"/>
                  <a:ext cx="2598480" cy="1858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Picture Placeholder 5" descr="Man in tuxedo">
            <a:extLst>
              <a:ext uri="{FF2B5EF4-FFF2-40B4-BE49-F238E27FC236}">
                <a16:creationId xmlns:a16="http://schemas.microsoft.com/office/drawing/2014/main" id="{861E6D27-D129-973C-0C84-6CA902C9F8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r="39665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1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08" y="-75323"/>
            <a:ext cx="4707671" cy="10487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Why Me?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AF46CD-4E7F-DFEE-A2F8-2EB84332FBA3}"/>
                  </a:ext>
                </a:extLst>
              </p14:cNvPr>
              <p14:cNvContentPartPr/>
              <p14:nvPr/>
            </p14:nvContentPartPr>
            <p14:xfrm>
              <a:off x="7628510" y="2425910"/>
              <a:ext cx="843840" cy="2090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AF46CD-4E7F-DFEE-A2F8-2EB84332FB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5510" y="2362910"/>
                <a:ext cx="969480" cy="22165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Placeholder 5" descr="Man in tuxedo">
            <a:extLst>
              <a:ext uri="{FF2B5EF4-FFF2-40B4-BE49-F238E27FC236}">
                <a16:creationId xmlns:a16="http://schemas.microsoft.com/office/drawing/2014/main" id="{861E6D27-D129-973C-0C84-6CA902C9F8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r="39665"/>
          <a:stretch/>
        </p:blipFill>
        <p:spPr>
          <a:xfrm>
            <a:off x="6524901" y="0"/>
            <a:ext cx="5666547" cy="6857990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F77D6DD-3A5D-0FEE-DC17-9E45E8E48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6437" y="1301803"/>
            <a:ext cx="4834178" cy="4526267"/>
          </a:xfrm>
          <a:solidFill>
            <a:srgbClr val="000000"/>
          </a:solidFill>
        </p:spPr>
        <p:txBody>
          <a:bodyPr anchor="ctr">
            <a:norm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Someone has to do it.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1CDA1"/>
                </a:solidFill>
              </a:rPr>
              <a:t>You are built for it.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It all comes back to you in the end.</a:t>
            </a:r>
          </a:p>
        </p:txBody>
      </p:sp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E812BE63-7FA0-F5D9-A547-86ADE24960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45" b="7545"/>
          <a:stretch/>
        </p:blipFill>
        <p:spPr>
          <a:xfrm>
            <a:off x="10189492" y="5312045"/>
            <a:ext cx="2008803" cy="15861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C78829-A7EB-3DD9-ACA4-4914A3842E94}"/>
              </a:ext>
            </a:extLst>
          </p:cNvPr>
          <p:cNvSpPr txBox="1"/>
          <p:nvPr/>
        </p:nvSpPr>
        <p:spPr>
          <a:xfrm>
            <a:off x="743954" y="1029930"/>
            <a:ext cx="53576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“Sales Leads the Way”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FD6447-1859-7AFD-0D31-CDE8DA9C6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593" y="271873"/>
            <a:ext cx="2080230" cy="25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449C9D-2C05-447E-9382-538825B0E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200" y="244132"/>
            <a:ext cx="7230483" cy="57612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42" y="306478"/>
            <a:ext cx="3932237" cy="1600200"/>
          </a:xfrm>
        </p:spPr>
        <p:txBody>
          <a:bodyPr/>
          <a:lstStyle/>
          <a:p>
            <a:r>
              <a:rPr lang="en-US" dirty="0"/>
              <a:t>2. Promote Regular Communication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042" y="2024244"/>
            <a:ext cx="3932237" cy="3811588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1:1 Meetings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Weekly Hand-offs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Quarterly After-Action Reviews</a:t>
            </a:r>
          </a:p>
        </p:txBody>
      </p:sp>
    </p:spTree>
    <p:extLst>
      <p:ext uri="{BB962C8B-B14F-4D97-AF65-F5344CB8AC3E}">
        <p14:creationId xmlns:p14="http://schemas.microsoft.com/office/powerpoint/2010/main" val="3139669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42" y="306478"/>
            <a:ext cx="3932237" cy="1600200"/>
          </a:xfrm>
        </p:spPr>
        <p:txBody>
          <a:bodyPr/>
          <a:lstStyle/>
          <a:p>
            <a:r>
              <a:rPr lang="en-US" dirty="0"/>
              <a:t>2. Promote Regular Communication</a:t>
            </a:r>
          </a:p>
        </p:txBody>
      </p:sp>
      <p:pic>
        <p:nvPicPr>
          <p:cNvPr id="6" name="Picture Placeholder 5" descr="People attending a meeting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/>
        </p:blipFill>
        <p:spPr>
          <a:xfrm>
            <a:off x="4838184" y="306478"/>
            <a:ext cx="7002648" cy="55293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042" y="2024244"/>
            <a:ext cx="3932237" cy="3811588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1:1 Meetings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Weekly Hand-offs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Quarterly After-Action Reviews</a:t>
            </a:r>
          </a:p>
        </p:txBody>
      </p:sp>
    </p:spTree>
    <p:extLst>
      <p:ext uri="{BB962C8B-B14F-4D97-AF65-F5344CB8AC3E}">
        <p14:creationId xmlns:p14="http://schemas.microsoft.com/office/powerpoint/2010/main" val="63043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42" y="306478"/>
            <a:ext cx="3932237" cy="1600200"/>
          </a:xfrm>
        </p:spPr>
        <p:txBody>
          <a:bodyPr/>
          <a:lstStyle/>
          <a:p>
            <a:r>
              <a:rPr lang="en-US" dirty="0"/>
              <a:t>2. Promote Regular Communication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042" y="2024244"/>
            <a:ext cx="3932237" cy="3811588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1:1 Meetings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Weekly Hand-offs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Quarterly After-Action Reviews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EFFF90-5C00-398E-B34A-A184500BA428}"/>
              </a:ext>
            </a:extLst>
          </p:cNvPr>
          <p:cNvGrpSpPr/>
          <p:nvPr/>
        </p:nvGrpSpPr>
        <p:grpSpPr>
          <a:xfrm>
            <a:off x="6580417" y="2223790"/>
            <a:ext cx="4756320" cy="2235240"/>
            <a:chOff x="6580417" y="2223790"/>
            <a:chExt cx="4756320" cy="223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B26BA1A-842F-420C-CAA1-84F0D1F66D7C}"/>
                    </a:ext>
                  </a:extLst>
                </p14:cNvPr>
                <p14:cNvContentPartPr/>
                <p14:nvPr/>
              </p14:nvContentPartPr>
              <p14:xfrm>
                <a:off x="7244257" y="2330350"/>
                <a:ext cx="4092480" cy="2128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B26BA1A-842F-420C-CAA1-84F0D1F66D7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181617" y="2267350"/>
                  <a:ext cx="4218120" cy="22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8CDC390-6EDD-5B72-6C86-2D86D475DEAC}"/>
                    </a:ext>
                  </a:extLst>
                </p14:cNvPr>
                <p14:cNvContentPartPr/>
                <p14:nvPr/>
              </p14:nvContentPartPr>
              <p14:xfrm>
                <a:off x="6580417" y="2223790"/>
                <a:ext cx="3236400" cy="1771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8CDC390-6EDD-5B72-6C86-2D86D475DEA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17777" y="2160790"/>
                  <a:ext cx="3362040" cy="1897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Picture Placeholder 5" descr="People in an office">
            <a:extLst>
              <a:ext uri="{FF2B5EF4-FFF2-40B4-BE49-F238E27FC236}">
                <a16:creationId xmlns:a16="http://schemas.microsoft.com/office/drawing/2014/main" id="{8B9C8E3F-1191-3F64-4514-0BF74CF80A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15518"/>
          <a:stretch/>
        </p:blipFill>
        <p:spPr>
          <a:xfrm>
            <a:off x="4838184" y="306478"/>
            <a:ext cx="7002648" cy="5529354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61267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64" y="339634"/>
            <a:ext cx="3932237" cy="1600200"/>
          </a:xfrm>
        </p:spPr>
        <p:txBody>
          <a:bodyPr anchor="t"/>
          <a:lstStyle/>
          <a:p>
            <a:pPr algn="l"/>
            <a:r>
              <a:rPr lang="en-US" dirty="0"/>
              <a:t>3. Foster Cross-Departmental Collaboration</a:t>
            </a:r>
          </a:p>
        </p:txBody>
      </p:sp>
      <p:pic>
        <p:nvPicPr>
          <p:cNvPr id="6" name="Picture Placeholder 5" descr="Office worker using sticky notes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7743"/>
          <a:stretch/>
        </p:blipFill>
        <p:spPr>
          <a:xfrm>
            <a:off x="496298" y="339634"/>
            <a:ext cx="7002648" cy="55293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3465" y="2057400"/>
            <a:ext cx="3932237" cy="3811588"/>
          </a:xfrm>
        </p:spPr>
        <p:txBody>
          <a:bodyPr anchor="t">
            <a:normAutofit lnSpcReduction="1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Invite them to the right trainings.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Attend job kick-offs and close-outs.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Mentor the techs (with permission)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Do your thing. Socialize</a:t>
            </a:r>
            <a:endParaRPr lang="en-US" dirty="0">
              <a:solidFill>
                <a:srgbClr val="E1CD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2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64" y="339634"/>
            <a:ext cx="3932237" cy="1600200"/>
          </a:xfrm>
        </p:spPr>
        <p:txBody>
          <a:bodyPr anchor="t"/>
          <a:lstStyle/>
          <a:p>
            <a:pPr algn="l"/>
            <a:r>
              <a:rPr lang="en-US" dirty="0"/>
              <a:t>3. Foster Cross-Departmental Collaboration</a:t>
            </a:r>
          </a:p>
        </p:txBody>
      </p:sp>
      <p:pic>
        <p:nvPicPr>
          <p:cNvPr id="6" name="Picture Placeholder 5" descr="Construction workers celebrating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3"/>
          <a:stretch/>
        </p:blipFill>
        <p:spPr>
          <a:xfrm>
            <a:off x="496298" y="339634"/>
            <a:ext cx="7002648" cy="55293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3465" y="2057400"/>
            <a:ext cx="3932237" cy="3811588"/>
          </a:xfrm>
        </p:spPr>
        <p:txBody>
          <a:bodyPr anchor="t">
            <a:normAutofit lnSpcReduction="1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Invite them to the right trainings.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Attend job kick-offs and close-outs.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Mentor the techs (with permission)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Do your thing. Socialize</a:t>
            </a:r>
            <a:endParaRPr lang="en-US" dirty="0">
              <a:solidFill>
                <a:srgbClr val="E1CD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45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64" y="339634"/>
            <a:ext cx="3932237" cy="1600200"/>
          </a:xfrm>
        </p:spPr>
        <p:txBody>
          <a:bodyPr anchor="t"/>
          <a:lstStyle/>
          <a:p>
            <a:pPr algn="l"/>
            <a:r>
              <a:rPr lang="en-US" dirty="0"/>
              <a:t>3. Foster Cross-Departmental Collaboration</a:t>
            </a:r>
          </a:p>
        </p:txBody>
      </p:sp>
      <p:pic>
        <p:nvPicPr>
          <p:cNvPr id="6" name="Picture Placeholder 5" descr="Working men taking coffee break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/>
        </p:blipFill>
        <p:spPr>
          <a:xfrm>
            <a:off x="496298" y="339634"/>
            <a:ext cx="7002648" cy="55293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3465" y="2057400"/>
            <a:ext cx="3932237" cy="3811588"/>
          </a:xfrm>
        </p:spPr>
        <p:txBody>
          <a:bodyPr anchor="ctr">
            <a:normAutofit lnSpcReduction="1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Invite them to the right trainings.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Attend job kick-offs and close-outs.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Mentor the techs (with permission)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Do your thing. Socialize. </a:t>
            </a:r>
            <a:endParaRPr lang="en-US" dirty="0">
              <a:solidFill>
                <a:srgbClr val="E1CD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592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64" y="339634"/>
            <a:ext cx="3932237" cy="1600200"/>
          </a:xfrm>
        </p:spPr>
        <p:txBody>
          <a:bodyPr anchor="t"/>
          <a:lstStyle/>
          <a:p>
            <a:pPr algn="l"/>
            <a:r>
              <a:rPr lang="en-US" dirty="0"/>
              <a:t>3. Foster Cross-Departmental Collaboration</a:t>
            </a:r>
          </a:p>
        </p:txBody>
      </p:sp>
      <p:pic>
        <p:nvPicPr>
          <p:cNvPr id="6" name="Picture Placeholder 5" descr="Working men taking coffee break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/>
        </p:blipFill>
        <p:spPr>
          <a:xfrm>
            <a:off x="496298" y="339634"/>
            <a:ext cx="7002648" cy="55293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3465" y="2057400"/>
            <a:ext cx="3932237" cy="3811588"/>
          </a:xfrm>
        </p:spPr>
        <p:txBody>
          <a:bodyPr anchor="ctr">
            <a:normAutofit lnSpcReduction="1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Invite them to the right trainings.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Attend job kick-offs and close-outs.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Mentor the techs (with permission)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 your thing. Socialize</a:t>
            </a:r>
            <a:r>
              <a:rPr lang="en-US" sz="2800" dirty="0">
                <a:solidFill>
                  <a:srgbClr val="E1CDA1"/>
                </a:solidFill>
              </a:rPr>
              <a:t>. </a:t>
            </a:r>
            <a:endParaRPr lang="en-US" dirty="0">
              <a:solidFill>
                <a:srgbClr val="E1CD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1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3E482328-9B2E-3D5A-A277-FE4AF91DBA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7"/>
          <a:stretch/>
        </p:blipFill>
        <p:spPr>
          <a:xfrm>
            <a:off x="5182104" y="85735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7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CD225-C6DB-08BA-A51E-4249D387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57" y="204716"/>
            <a:ext cx="5062608" cy="18029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4400" dirty="0">
                <a:solidFill>
                  <a:prstClr val="white"/>
                </a:solidFill>
              </a:rPr>
              <a:t>Overcoming the Most Common Problems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51498-0B7C-7593-1F6D-2DB0CC6AD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657" y="2396963"/>
            <a:ext cx="4782458" cy="3642549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Identify the Problems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Offer 5 Strategies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The Biggest Challenge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195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64" y="339634"/>
            <a:ext cx="3932237" cy="1600200"/>
          </a:xfrm>
        </p:spPr>
        <p:txBody>
          <a:bodyPr anchor="t"/>
          <a:lstStyle/>
          <a:p>
            <a:pPr algn="l"/>
            <a:r>
              <a:rPr lang="en-US" dirty="0"/>
              <a:t>4. Implement </a:t>
            </a:r>
            <a:br>
              <a:rPr lang="en-US" dirty="0"/>
            </a:br>
            <a:r>
              <a:rPr lang="en-US" dirty="0"/>
              <a:t>(and use) Technology</a:t>
            </a:r>
          </a:p>
        </p:txBody>
      </p:sp>
      <p:pic>
        <p:nvPicPr>
          <p:cNvPr id="6" name="Picture Placeholder 5" descr="Businessman using digital tablet in office window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7764"/>
          <a:stretch/>
        </p:blipFill>
        <p:spPr>
          <a:xfrm>
            <a:off x="496298" y="339634"/>
            <a:ext cx="7002648" cy="55293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3465" y="2057400"/>
            <a:ext cx="3932237" cy="3811588"/>
          </a:xfrm>
        </p:spPr>
        <p:txBody>
          <a:bodyPr anchor="ctr"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Survey Tools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Voice to Text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CRM, Teams, HubSpot, etc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3175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64" y="339634"/>
            <a:ext cx="3932237" cy="1600200"/>
          </a:xfrm>
        </p:spPr>
        <p:txBody>
          <a:bodyPr anchor="t"/>
          <a:lstStyle/>
          <a:p>
            <a:pPr algn="l"/>
            <a:r>
              <a:rPr lang="en-US" dirty="0"/>
              <a:t>4. Implement </a:t>
            </a:r>
            <a:br>
              <a:rPr lang="en-US" dirty="0"/>
            </a:br>
            <a:r>
              <a:rPr lang="en-US" dirty="0"/>
              <a:t>(and use) Technology</a:t>
            </a:r>
          </a:p>
        </p:txBody>
      </p:sp>
      <p:pic>
        <p:nvPicPr>
          <p:cNvPr id="6" name="Picture Placeholder 5" descr="Businessman using digital tablet in office window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7764"/>
          <a:stretch/>
        </p:blipFill>
        <p:spPr>
          <a:xfrm>
            <a:off x="496298" y="339634"/>
            <a:ext cx="7002648" cy="55293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3465" y="2057400"/>
            <a:ext cx="3932237" cy="3811588"/>
          </a:xfrm>
        </p:spPr>
        <p:txBody>
          <a:bodyPr anchor="ctr"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Survey Tools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Voice to Text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1CDA1"/>
                </a:solidFill>
              </a:rPr>
              <a:t>CRM, Teams, HubSpot, etc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858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64" y="339634"/>
            <a:ext cx="3932237" cy="1600200"/>
          </a:xfrm>
        </p:spPr>
        <p:txBody>
          <a:bodyPr anchor="t"/>
          <a:lstStyle/>
          <a:p>
            <a:pPr algn="l"/>
            <a:r>
              <a:rPr lang="en-US" dirty="0"/>
              <a:t>4. Implement </a:t>
            </a:r>
            <a:br>
              <a:rPr lang="en-US" dirty="0"/>
            </a:br>
            <a:r>
              <a:rPr lang="en-US" dirty="0"/>
              <a:t>(and use) Technology</a:t>
            </a:r>
          </a:p>
        </p:txBody>
      </p:sp>
      <p:pic>
        <p:nvPicPr>
          <p:cNvPr id="6" name="Picture Placeholder 5" descr="Businessman using digital tablet in office window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7764"/>
          <a:stretch/>
        </p:blipFill>
        <p:spPr>
          <a:xfrm>
            <a:off x="496298" y="339634"/>
            <a:ext cx="7002648" cy="55293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3465" y="2057400"/>
            <a:ext cx="3932237" cy="3811588"/>
          </a:xfrm>
        </p:spPr>
        <p:txBody>
          <a:bodyPr anchor="ctr"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Survey Tools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Voice to Text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CRM, Teams, HubSpot, etc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5942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08" y="-75323"/>
            <a:ext cx="4707671" cy="10487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Who owns it?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close-up of a person's hand pointing at another person's hand&#10;&#10;Description automatically generated with low confidence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r="21232" b="-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207" y="1274262"/>
            <a:ext cx="5445041" cy="5126536"/>
          </a:xfrm>
          <a:solidFill>
            <a:srgbClr val="0D0D0D"/>
          </a:solidFill>
        </p:spPr>
        <p:txBody>
          <a:bodyPr vert="horz" lIns="91440" tIns="45720" rIns="91440" bIns="45720" rtlCol="0">
            <a:normAutofit/>
          </a:bodyPr>
          <a:lstStyle/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 a Shared Vision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Promote Regular Communication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Foster Cross-Departmental Collaboration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 (and use) Technology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rgbClr val="00B0F0"/>
                </a:solidFill>
              </a:rPr>
              <a:t>Establish Shared Goals and Metrics</a:t>
            </a:r>
          </a:p>
        </p:txBody>
      </p:sp>
    </p:spTree>
    <p:extLst>
      <p:ext uri="{BB962C8B-B14F-4D97-AF65-F5344CB8AC3E}">
        <p14:creationId xmlns:p14="http://schemas.microsoft.com/office/powerpoint/2010/main" val="26895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792" y="-75936"/>
            <a:ext cx="6353907" cy="10487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You do, BUT Ops does it.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861E6D27-D129-973C-0C84-6CA902C9F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2" r="16246"/>
          <a:stretch/>
        </p:blipFill>
        <p:spPr>
          <a:xfrm>
            <a:off x="-19055" y="10"/>
            <a:ext cx="5666547" cy="6857990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F77D6DD-3A5D-0FEE-DC17-9E45E8E48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6030" y="1243148"/>
            <a:ext cx="4834178" cy="4526267"/>
          </a:xfrm>
          <a:solidFill>
            <a:srgbClr val="000000"/>
          </a:solidFill>
        </p:spPr>
        <p:txBody>
          <a:bodyPr anchor="ctr">
            <a:norm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They are built for it.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They fix things.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They are responsible for delivering, for you.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Data, Data, Data.</a:t>
            </a:r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90D536A5-3037-8F5D-ACC1-51D709939B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86" b="8086"/>
          <a:stretch/>
        </p:blipFill>
        <p:spPr>
          <a:xfrm>
            <a:off x="-19055" y="5378814"/>
            <a:ext cx="1873302" cy="147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sinessman looking at char">
            <a:extLst>
              <a:ext uri="{FF2B5EF4-FFF2-40B4-BE49-F238E27FC236}">
                <a16:creationId xmlns:a16="http://schemas.microsoft.com/office/drawing/2014/main" id="{000A7087-84BF-E27F-18C4-AA6A936A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4" y="0"/>
            <a:ext cx="10853171" cy="6858000"/>
          </a:xfrm>
          <a:prstGeom prst="rect">
            <a:avLst/>
          </a:prstGeom>
        </p:spPr>
      </p:pic>
      <p:pic>
        <p:nvPicPr>
          <p:cNvPr id="8" name="Picture 7" descr="Businessperson on a computer">
            <a:extLst>
              <a:ext uri="{FF2B5EF4-FFF2-40B4-BE49-F238E27FC236}">
                <a16:creationId xmlns:a16="http://schemas.microsoft.com/office/drawing/2014/main" id="{54C7FFA9-B429-086E-4F25-32E2E8953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500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1CDDB-50E0-2DA0-0C6E-2E3417E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62" y="300219"/>
            <a:ext cx="10515600" cy="9083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The most important factor in minimizing the </a:t>
            </a:r>
            <a:br>
              <a:rPr lang="en-US" sz="3200" dirty="0"/>
            </a:br>
            <a:r>
              <a:rPr lang="en-US" sz="3200" dirty="0"/>
              <a:t>rift between sales and ops?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59DB-1A08-798D-341D-6E12DA42F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985" y="5680334"/>
            <a:ext cx="10515600" cy="748585"/>
          </a:xfrm>
        </p:spPr>
        <p:txBody>
          <a:bodyPr anchor="ctr"/>
          <a:lstStyle/>
          <a:p>
            <a:pPr algn="ctr"/>
            <a:r>
              <a:rPr lang="en-US" sz="3200" dirty="0"/>
              <a:t>Defining shared goals and metrics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028C3-FA60-3FF5-158A-0239ECA28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283" y="2474737"/>
            <a:ext cx="2080230" cy="25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5" descr="Close-up of a stopwatch">
            <a:extLst>
              <a:ext uri="{FF2B5EF4-FFF2-40B4-BE49-F238E27FC236}">
                <a16:creationId xmlns:a16="http://schemas.microsoft.com/office/drawing/2014/main" id="{DDB0D5DE-1BA0-1EC1-1732-EFB435CAA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15727"/>
          <a:stretch/>
        </p:blipFill>
        <p:spPr>
          <a:xfrm>
            <a:off x="4551218" y="10"/>
            <a:ext cx="764078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EE74F-97FB-3F2D-84BB-1911F153D801}"/>
              </a:ext>
            </a:extLst>
          </p:cNvPr>
          <p:cNvSpPr txBox="1"/>
          <p:nvPr/>
        </p:nvSpPr>
        <p:spPr>
          <a:xfrm>
            <a:off x="481994" y="466911"/>
            <a:ext cx="3882537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5400" dirty="0">
                <a:solidFill>
                  <a:schemeClr val="tx1"/>
                </a:solidFill>
              </a:rPr>
              <a:t>The Biggest Challenge?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29922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5" descr="A picture containing ground, man, person, outdoor&#10;&#10;Description generated with very high confidence">
            <a:extLst>
              <a:ext uri="{FF2B5EF4-FFF2-40B4-BE49-F238E27FC236}">
                <a16:creationId xmlns:a16="http://schemas.microsoft.com/office/drawing/2014/main" id="{DDB0D5DE-1BA0-1EC1-1732-EFB435CAA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85" b="9091"/>
          <a:stretch/>
        </p:blipFill>
        <p:spPr>
          <a:xfrm flipH="1"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D1F84-4B00-EDFB-5FF2-1E7B596C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456438"/>
            <a:ext cx="4208319" cy="5372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When am I supposed to find time for all this? </a:t>
            </a:r>
            <a:br>
              <a:rPr lang="en-US" sz="4800" dirty="0">
                <a:solidFill>
                  <a:schemeClr val="tx1"/>
                </a:solidFill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You can’t… </a:t>
            </a:r>
            <a:br>
              <a:rPr lang="en-US" sz="4800" dirty="0">
                <a:solidFill>
                  <a:schemeClr val="tx1"/>
                </a:solidFill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find time that is.</a:t>
            </a:r>
          </a:p>
        </p:txBody>
      </p:sp>
    </p:spTree>
    <p:extLst>
      <p:ext uri="{BB962C8B-B14F-4D97-AF65-F5344CB8AC3E}">
        <p14:creationId xmlns:p14="http://schemas.microsoft.com/office/powerpoint/2010/main" val="3510575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1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2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29093-8F39-4CA2-A2AD-CCBD626C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1938"/>
            <a:ext cx="12191999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The best statement I’ve ever heard about being finding time …</a:t>
            </a:r>
          </a:p>
        </p:txBody>
      </p:sp>
    </p:spTree>
    <p:extLst>
      <p:ext uri="{BB962C8B-B14F-4D97-AF65-F5344CB8AC3E}">
        <p14:creationId xmlns:p14="http://schemas.microsoft.com/office/powerpoint/2010/main" val="1824083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3BE7-7549-46AB-9A95-EB52B202A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952" y="1485177"/>
            <a:ext cx="9144000" cy="2458274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4400" kern="1200" dirty="0">
                <a:solidFill>
                  <a:schemeClr val="bg1"/>
                </a:solidFill>
              </a:rPr>
              <a:t>You can’t find time. You’ve </a:t>
            </a:r>
            <a:r>
              <a:rPr lang="en-US" sz="4400" kern="1200" dirty="0" err="1">
                <a:solidFill>
                  <a:schemeClr val="bg1"/>
                </a:solidFill>
              </a:rPr>
              <a:t>gotta</a:t>
            </a:r>
            <a:r>
              <a:rPr lang="en-US" sz="4400" kern="1200" dirty="0">
                <a:solidFill>
                  <a:schemeClr val="bg1"/>
                </a:solidFill>
              </a:rPr>
              <a:t> just do it, knowing that the more pressing matters will be </a:t>
            </a:r>
            <a:r>
              <a:rPr lang="en-US" sz="4400" dirty="0">
                <a:solidFill>
                  <a:schemeClr val="bg1"/>
                </a:solidFill>
              </a:rPr>
              <a:t>handled</a:t>
            </a:r>
            <a:r>
              <a:rPr lang="en-US" sz="4400" kern="12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A75EE9-0DE4-4982-A870-290AD61E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4479276"/>
            <a:ext cx="5486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31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8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D1BA0-7975-4BBB-BED6-A75472D6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32" y="4666738"/>
            <a:ext cx="6913598" cy="17747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What Sales says…</a:t>
            </a:r>
          </a:p>
        </p:txBody>
      </p:sp>
      <p:pic>
        <p:nvPicPr>
          <p:cNvPr id="6" name="Picture Placeholder 5" descr="A picture containing ground, man, person, outdoor&#10;&#10;Description generated with very high confidence">
            <a:extLst>
              <a:ext uri="{FF2B5EF4-FFF2-40B4-BE49-F238E27FC236}">
                <a16:creationId xmlns:a16="http://schemas.microsoft.com/office/drawing/2014/main" id="{56C7C217-1E2A-4BA8-9371-21FB3AA3FC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3F8C7-776B-4BF6-A24A-CFB655620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7687" y="612741"/>
            <a:ext cx="3900056" cy="56985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This hasn’t been an issue before, why is it now?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I have to keep stepping in because ops doesn’t communicate.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There is no way it should take that many hours.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You already know the site.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We need better trained techs.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Our prices are too high.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They are going to leave us (because of you)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I’ve tried; nothing changes.</a:t>
            </a:r>
          </a:p>
        </p:txBody>
      </p:sp>
    </p:spTree>
    <p:extLst>
      <p:ext uri="{BB962C8B-B14F-4D97-AF65-F5344CB8AC3E}">
        <p14:creationId xmlns:p14="http://schemas.microsoft.com/office/powerpoint/2010/main" val="144491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449C9D-2C05-447E-9382-538825B0E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12" y="451601"/>
            <a:ext cx="7230483" cy="57612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42" y="306478"/>
            <a:ext cx="3932237" cy="969072"/>
          </a:xfrm>
        </p:spPr>
        <p:txBody>
          <a:bodyPr/>
          <a:lstStyle/>
          <a:p>
            <a:r>
              <a:rPr lang="en-US" dirty="0"/>
              <a:t>What Stops Us?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042" y="1360075"/>
            <a:ext cx="3932237" cy="5248194"/>
          </a:xfrm>
        </p:spPr>
        <p:txBody>
          <a:bodyPr anchor="ctr">
            <a:norm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 are too busy with their current sales activities.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It’s not their responsibility to schedule them.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 feel it doesn’t make any difference in the end.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CDB58-1B36-0A24-BF9C-9DFB3A8F3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538" y="4022038"/>
            <a:ext cx="2080230" cy="25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1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5" descr="A picture containing ground, man, person, outdoor&#10;&#10;Description generated with very high confidence">
            <a:extLst>
              <a:ext uri="{FF2B5EF4-FFF2-40B4-BE49-F238E27FC236}">
                <a16:creationId xmlns:a16="http://schemas.microsoft.com/office/drawing/2014/main" id="{DDB0D5DE-1BA0-1EC1-1732-EFB435CAA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38695"/>
          <a:stretch/>
        </p:blipFill>
        <p:spPr>
          <a:xfrm flipH="1">
            <a:off x="6095999" y="10"/>
            <a:ext cx="6096001" cy="6857990"/>
          </a:xfrm>
          <a:prstGeom prst="rect">
            <a:avLst/>
          </a:prstGeom>
        </p:spPr>
      </p:pic>
      <p:pic>
        <p:nvPicPr>
          <p:cNvPr id="6" name="Picture 5" descr="Melting wall clock on gray background">
            <a:extLst>
              <a:ext uri="{FF2B5EF4-FFF2-40B4-BE49-F238E27FC236}">
                <a16:creationId xmlns:a16="http://schemas.microsoft.com/office/drawing/2014/main" id="{E7776025-0B56-3F26-FE3B-66FE6CEDF7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9" r="15044" b="-2"/>
          <a:stretch/>
        </p:blipFill>
        <p:spPr>
          <a:xfrm>
            <a:off x="-3053" y="-648702"/>
            <a:ext cx="6094477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B5BC2E-AEFF-3DC5-7D79-897EEA04FB8A}"/>
              </a:ext>
            </a:extLst>
          </p:cNvPr>
          <p:cNvSpPr/>
          <p:nvPr/>
        </p:nvSpPr>
        <p:spPr>
          <a:xfrm>
            <a:off x="436005" y="363338"/>
            <a:ext cx="987068" cy="460106"/>
          </a:xfrm>
          <a:prstGeom prst="rect">
            <a:avLst/>
          </a:prstGeom>
          <a:solidFill>
            <a:srgbClr val="DADBDF"/>
          </a:solidFill>
          <a:ln>
            <a:solidFill>
              <a:srgbClr val="DADB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D1F84-4B00-EDFB-5FF2-1E7B596C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4979255"/>
            <a:ext cx="12188953" cy="1821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E1CDA1"/>
                </a:solidFill>
                <a:latin typeface="+mj-lt"/>
                <a:ea typeface="+mj-ea"/>
                <a:cs typeface="+mj-cs"/>
              </a:rPr>
              <a:t>Despite what everyone says, you can’t make time, you can only take it from something else and use it more wisely.</a:t>
            </a:r>
          </a:p>
        </p:txBody>
      </p:sp>
    </p:spTree>
    <p:extLst>
      <p:ext uri="{BB962C8B-B14F-4D97-AF65-F5344CB8AC3E}">
        <p14:creationId xmlns:p14="http://schemas.microsoft.com/office/powerpoint/2010/main" val="87908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D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3D67BFE-9369-9D4A-1888-73358FC7ADE2}"/>
                  </a:ext>
                </a:extLst>
              </p14:cNvPr>
              <p14:cNvContentPartPr/>
              <p14:nvPr/>
            </p14:nvContentPartPr>
            <p14:xfrm>
              <a:off x="5868285" y="1932905"/>
              <a:ext cx="9000" cy="3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3D67BFE-9369-9D4A-1888-73358FC7AD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63965" y="1928585"/>
                <a:ext cx="17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E516306-E144-B855-9F37-7E6D3063992F}"/>
                  </a:ext>
                </a:extLst>
              </p14:cNvPr>
              <p14:cNvContentPartPr/>
              <p14:nvPr/>
            </p14:nvContentPartPr>
            <p14:xfrm>
              <a:off x="6360405" y="2612585"/>
              <a:ext cx="111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E516306-E144-B855-9F37-7E6D306399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6085" y="2608265"/>
                <a:ext cx="198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4D5E419-8C3B-66ED-FF44-23A8A7CCF857}"/>
                  </a:ext>
                </a:extLst>
              </p14:cNvPr>
              <p14:cNvContentPartPr/>
              <p14:nvPr/>
            </p14:nvContentPartPr>
            <p14:xfrm>
              <a:off x="5884320" y="2703840"/>
              <a:ext cx="455400" cy="575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4D5E419-8C3B-66ED-FF44-23A8A7CCF8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48320" y="2667840"/>
                <a:ext cx="52704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9E00466-7F20-7A04-0A37-DC55BAC24A39}"/>
                  </a:ext>
                </a:extLst>
              </p14:cNvPr>
              <p14:cNvContentPartPr/>
              <p14:nvPr/>
            </p14:nvContentPartPr>
            <p14:xfrm>
              <a:off x="5840183" y="1380202"/>
              <a:ext cx="561600" cy="1202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9E00466-7F20-7A04-0A37-DC55BAC24A3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04183" y="1344191"/>
                <a:ext cx="633240" cy="1274421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2B89C260-18CF-8890-0681-3B1F7688BA15}"/>
              </a:ext>
            </a:extLst>
          </p:cNvPr>
          <p:cNvSpPr/>
          <p:nvPr/>
        </p:nvSpPr>
        <p:spPr>
          <a:xfrm>
            <a:off x="2343120" y="304727"/>
            <a:ext cx="4095750" cy="3982774"/>
          </a:xfrm>
          <a:prstGeom prst="ellipse">
            <a:avLst/>
          </a:prstGeom>
          <a:noFill/>
          <a:ln w="76200">
            <a:solidFill>
              <a:srgbClr val="1759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F60FFE-C1D3-3139-EE8D-D06908E7FF44}"/>
              </a:ext>
            </a:extLst>
          </p:cNvPr>
          <p:cNvSpPr/>
          <p:nvPr/>
        </p:nvSpPr>
        <p:spPr>
          <a:xfrm>
            <a:off x="5788725" y="343740"/>
            <a:ext cx="4095750" cy="3982774"/>
          </a:xfrm>
          <a:prstGeom prst="ellipse">
            <a:avLst/>
          </a:prstGeom>
          <a:noFill/>
          <a:ln w="76200">
            <a:solidFill>
              <a:srgbClr val="1759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E7A144-67E5-8AF6-A268-8CEE07139575}"/>
              </a:ext>
            </a:extLst>
          </p:cNvPr>
          <p:cNvSpPr/>
          <p:nvPr/>
        </p:nvSpPr>
        <p:spPr>
          <a:xfrm>
            <a:off x="4048125" y="2641847"/>
            <a:ext cx="4095750" cy="3982774"/>
          </a:xfrm>
          <a:prstGeom prst="ellipse">
            <a:avLst/>
          </a:prstGeom>
          <a:noFill/>
          <a:ln w="76200">
            <a:solidFill>
              <a:srgbClr val="1759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5A4E9-4D79-5531-77BA-14C7CE80BEBA}"/>
              </a:ext>
            </a:extLst>
          </p:cNvPr>
          <p:cNvSpPr txBox="1"/>
          <p:nvPr/>
        </p:nvSpPr>
        <p:spPr>
          <a:xfrm>
            <a:off x="3333294" y="1474528"/>
            <a:ext cx="211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5FEA3-7A61-48C4-918C-FE6EB7705038}"/>
              </a:ext>
            </a:extLst>
          </p:cNvPr>
          <p:cNvSpPr txBox="1"/>
          <p:nvPr/>
        </p:nvSpPr>
        <p:spPr>
          <a:xfrm>
            <a:off x="6597944" y="1437296"/>
            <a:ext cx="250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81776-63A9-3C54-7AA7-97855DABD8E6}"/>
              </a:ext>
            </a:extLst>
          </p:cNvPr>
          <p:cNvSpPr txBox="1"/>
          <p:nvPr/>
        </p:nvSpPr>
        <p:spPr>
          <a:xfrm>
            <a:off x="4860875" y="4365527"/>
            <a:ext cx="250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AE8F4-14C5-9483-0685-281CD4E3EE43}"/>
              </a:ext>
            </a:extLst>
          </p:cNvPr>
          <p:cNvSpPr txBox="1"/>
          <p:nvPr/>
        </p:nvSpPr>
        <p:spPr>
          <a:xfrm>
            <a:off x="3143312" y="2059742"/>
            <a:ext cx="248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A4E8F-7FF7-836F-E6E8-F15098116147}"/>
              </a:ext>
            </a:extLst>
          </p:cNvPr>
          <p:cNvSpPr txBox="1"/>
          <p:nvPr/>
        </p:nvSpPr>
        <p:spPr>
          <a:xfrm>
            <a:off x="6588917" y="2036094"/>
            <a:ext cx="248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43948-ACE1-6DA0-DA87-02E58A4610FB}"/>
              </a:ext>
            </a:extLst>
          </p:cNvPr>
          <p:cNvSpPr txBox="1"/>
          <p:nvPr/>
        </p:nvSpPr>
        <p:spPr>
          <a:xfrm>
            <a:off x="4852830" y="4973095"/>
            <a:ext cx="261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Non-Negotiables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027181-ED92-5951-6125-7202E5E4A35E}"/>
              </a:ext>
            </a:extLst>
          </p:cNvPr>
          <p:cNvSpPr txBox="1"/>
          <p:nvPr/>
        </p:nvSpPr>
        <p:spPr>
          <a:xfrm>
            <a:off x="362973" y="1274912"/>
            <a:ext cx="2890784" cy="1569660"/>
          </a:xfrm>
          <a:prstGeom prst="rect">
            <a:avLst/>
          </a:prstGeom>
          <a:solidFill>
            <a:srgbClr val="E1CD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C0066"/>
                </a:solidFill>
              </a:rPr>
              <a:t>Job Handoff</a:t>
            </a:r>
          </a:p>
          <a:p>
            <a:pPr algn="ctr"/>
            <a:r>
              <a:rPr lang="en-US" sz="3200" dirty="0">
                <a:solidFill>
                  <a:srgbClr val="CC0066"/>
                </a:solidFill>
              </a:rPr>
              <a:t>Kickoffs</a:t>
            </a:r>
          </a:p>
          <a:p>
            <a:pPr algn="ctr"/>
            <a:r>
              <a:rPr lang="en-US" sz="3200" dirty="0">
                <a:solidFill>
                  <a:srgbClr val="CC0066"/>
                </a:solidFill>
              </a:rPr>
              <a:t>Postmortems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85B68E2-3E2A-8DD8-8E6C-7522F9ED1C9A}"/>
                  </a:ext>
                </a:extLst>
              </p14:cNvPr>
              <p14:cNvContentPartPr/>
              <p14:nvPr/>
            </p14:nvContentPartPr>
            <p14:xfrm>
              <a:off x="3063113" y="1278068"/>
              <a:ext cx="3030120" cy="841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85B68E2-3E2A-8DD8-8E6C-7522F9ED1C9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45113" y="1260428"/>
                <a:ext cx="3065760" cy="87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7435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D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3D67BFE-9369-9D4A-1888-73358FC7ADE2}"/>
                  </a:ext>
                </a:extLst>
              </p14:cNvPr>
              <p14:cNvContentPartPr/>
              <p14:nvPr/>
            </p14:nvContentPartPr>
            <p14:xfrm>
              <a:off x="5868285" y="1932905"/>
              <a:ext cx="9000" cy="3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3D67BFE-9369-9D4A-1888-73358FC7AD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63965" y="1928585"/>
                <a:ext cx="17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E516306-E144-B855-9F37-7E6D3063992F}"/>
                  </a:ext>
                </a:extLst>
              </p14:cNvPr>
              <p14:cNvContentPartPr/>
              <p14:nvPr/>
            </p14:nvContentPartPr>
            <p14:xfrm>
              <a:off x="6360405" y="2612585"/>
              <a:ext cx="111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E516306-E144-B855-9F37-7E6D306399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5941" y="2608265"/>
                <a:ext cx="20088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4D5E419-8C3B-66ED-FF44-23A8A7CCF857}"/>
                  </a:ext>
                </a:extLst>
              </p14:cNvPr>
              <p14:cNvContentPartPr/>
              <p14:nvPr/>
            </p14:nvContentPartPr>
            <p14:xfrm>
              <a:off x="5884320" y="2703840"/>
              <a:ext cx="455400" cy="575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4D5E419-8C3B-66ED-FF44-23A8A7CCF8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48320" y="2667840"/>
                <a:ext cx="52704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9E00466-7F20-7A04-0A37-DC55BAC24A39}"/>
                  </a:ext>
                </a:extLst>
              </p14:cNvPr>
              <p14:cNvContentPartPr/>
              <p14:nvPr/>
            </p14:nvContentPartPr>
            <p14:xfrm>
              <a:off x="5840183" y="1380202"/>
              <a:ext cx="561600" cy="1202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9E00466-7F20-7A04-0A37-DC55BAC24A3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04183" y="1344191"/>
                <a:ext cx="633240" cy="1274421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2B89C260-18CF-8890-0681-3B1F7688BA15}"/>
              </a:ext>
            </a:extLst>
          </p:cNvPr>
          <p:cNvSpPr/>
          <p:nvPr/>
        </p:nvSpPr>
        <p:spPr>
          <a:xfrm>
            <a:off x="2343120" y="304727"/>
            <a:ext cx="4095750" cy="3982774"/>
          </a:xfrm>
          <a:prstGeom prst="ellipse">
            <a:avLst/>
          </a:prstGeom>
          <a:noFill/>
          <a:ln w="76200">
            <a:solidFill>
              <a:srgbClr val="1759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F60FFE-C1D3-3139-EE8D-D06908E7FF44}"/>
              </a:ext>
            </a:extLst>
          </p:cNvPr>
          <p:cNvSpPr/>
          <p:nvPr/>
        </p:nvSpPr>
        <p:spPr>
          <a:xfrm>
            <a:off x="5788725" y="343740"/>
            <a:ext cx="4095750" cy="3982774"/>
          </a:xfrm>
          <a:prstGeom prst="ellipse">
            <a:avLst/>
          </a:prstGeom>
          <a:noFill/>
          <a:ln w="76200">
            <a:solidFill>
              <a:srgbClr val="1759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E7A144-67E5-8AF6-A268-8CEE07139575}"/>
              </a:ext>
            </a:extLst>
          </p:cNvPr>
          <p:cNvSpPr/>
          <p:nvPr/>
        </p:nvSpPr>
        <p:spPr>
          <a:xfrm>
            <a:off x="4048125" y="2641847"/>
            <a:ext cx="4095750" cy="3982774"/>
          </a:xfrm>
          <a:prstGeom prst="ellipse">
            <a:avLst/>
          </a:prstGeom>
          <a:noFill/>
          <a:ln w="76200">
            <a:solidFill>
              <a:srgbClr val="1759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5A4E9-4D79-5531-77BA-14C7CE80BEBA}"/>
              </a:ext>
            </a:extLst>
          </p:cNvPr>
          <p:cNvSpPr txBox="1"/>
          <p:nvPr/>
        </p:nvSpPr>
        <p:spPr>
          <a:xfrm>
            <a:off x="3333294" y="1474528"/>
            <a:ext cx="211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5FEA3-7A61-48C4-918C-FE6EB7705038}"/>
              </a:ext>
            </a:extLst>
          </p:cNvPr>
          <p:cNvSpPr txBox="1"/>
          <p:nvPr/>
        </p:nvSpPr>
        <p:spPr>
          <a:xfrm>
            <a:off x="6597944" y="1437296"/>
            <a:ext cx="250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81776-63A9-3C54-7AA7-97855DABD8E6}"/>
              </a:ext>
            </a:extLst>
          </p:cNvPr>
          <p:cNvSpPr txBox="1"/>
          <p:nvPr/>
        </p:nvSpPr>
        <p:spPr>
          <a:xfrm>
            <a:off x="4860875" y="4365527"/>
            <a:ext cx="250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AE8F4-14C5-9483-0685-281CD4E3EE43}"/>
              </a:ext>
            </a:extLst>
          </p:cNvPr>
          <p:cNvSpPr txBox="1"/>
          <p:nvPr/>
        </p:nvSpPr>
        <p:spPr>
          <a:xfrm>
            <a:off x="3143312" y="2059742"/>
            <a:ext cx="248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A4E8F-7FF7-836F-E6E8-F15098116147}"/>
              </a:ext>
            </a:extLst>
          </p:cNvPr>
          <p:cNvSpPr txBox="1"/>
          <p:nvPr/>
        </p:nvSpPr>
        <p:spPr>
          <a:xfrm>
            <a:off x="6588917" y="2036094"/>
            <a:ext cx="248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43948-ACE1-6DA0-DA87-02E58A4610FB}"/>
              </a:ext>
            </a:extLst>
          </p:cNvPr>
          <p:cNvSpPr txBox="1"/>
          <p:nvPr/>
        </p:nvSpPr>
        <p:spPr>
          <a:xfrm>
            <a:off x="4852830" y="4973095"/>
            <a:ext cx="261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Non-Negotiables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6C518D-9796-AF4F-484A-D9D3E7A4A2E6}"/>
              </a:ext>
            </a:extLst>
          </p:cNvPr>
          <p:cNvCxnSpPr>
            <a:cxnSpLocks/>
          </p:cNvCxnSpPr>
          <p:nvPr/>
        </p:nvCxnSpPr>
        <p:spPr>
          <a:xfrm>
            <a:off x="4797953" y="3135630"/>
            <a:ext cx="628650" cy="842010"/>
          </a:xfrm>
          <a:prstGeom prst="straightConnector1">
            <a:avLst/>
          </a:prstGeom>
          <a:ln w="76200">
            <a:solidFill>
              <a:srgbClr val="CC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9A30B4-9D84-6E09-A421-DC0B7B57C3A9}"/>
              </a:ext>
            </a:extLst>
          </p:cNvPr>
          <p:cNvCxnSpPr>
            <a:cxnSpLocks/>
          </p:cNvCxnSpPr>
          <p:nvPr/>
        </p:nvCxnSpPr>
        <p:spPr>
          <a:xfrm flipV="1">
            <a:off x="6635750" y="3143250"/>
            <a:ext cx="742950" cy="800100"/>
          </a:xfrm>
          <a:prstGeom prst="straightConnector1">
            <a:avLst/>
          </a:prstGeom>
          <a:ln w="76200">
            <a:solidFill>
              <a:srgbClr val="CC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D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3D67BFE-9369-9D4A-1888-73358FC7ADE2}"/>
                  </a:ext>
                </a:extLst>
              </p14:cNvPr>
              <p14:cNvContentPartPr/>
              <p14:nvPr/>
            </p14:nvContentPartPr>
            <p14:xfrm>
              <a:off x="5868285" y="1932905"/>
              <a:ext cx="9000" cy="3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3D67BFE-9369-9D4A-1888-73358FC7AD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63965" y="1928585"/>
                <a:ext cx="17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E516306-E144-B855-9F37-7E6D3063992F}"/>
                  </a:ext>
                </a:extLst>
              </p14:cNvPr>
              <p14:cNvContentPartPr/>
              <p14:nvPr/>
            </p14:nvContentPartPr>
            <p14:xfrm>
              <a:off x="6360405" y="2612585"/>
              <a:ext cx="111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E516306-E144-B855-9F37-7E6D306399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5941" y="2608265"/>
                <a:ext cx="20088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4D5E419-8C3B-66ED-FF44-23A8A7CCF857}"/>
                  </a:ext>
                </a:extLst>
              </p14:cNvPr>
              <p14:cNvContentPartPr/>
              <p14:nvPr/>
            </p14:nvContentPartPr>
            <p14:xfrm>
              <a:off x="5884320" y="2703840"/>
              <a:ext cx="455400" cy="575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4D5E419-8C3B-66ED-FF44-23A8A7CCF8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48320" y="2667840"/>
                <a:ext cx="52704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9E00466-7F20-7A04-0A37-DC55BAC24A39}"/>
                  </a:ext>
                </a:extLst>
              </p14:cNvPr>
              <p14:cNvContentPartPr/>
              <p14:nvPr/>
            </p14:nvContentPartPr>
            <p14:xfrm>
              <a:off x="5840183" y="1380202"/>
              <a:ext cx="561600" cy="1202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9E00466-7F20-7A04-0A37-DC55BAC24A3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04183" y="1344191"/>
                <a:ext cx="633240" cy="1274421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2B89C260-18CF-8890-0681-3B1F7688BA15}"/>
              </a:ext>
            </a:extLst>
          </p:cNvPr>
          <p:cNvSpPr/>
          <p:nvPr/>
        </p:nvSpPr>
        <p:spPr>
          <a:xfrm>
            <a:off x="2343120" y="304727"/>
            <a:ext cx="4095750" cy="3982774"/>
          </a:xfrm>
          <a:prstGeom prst="ellipse">
            <a:avLst/>
          </a:prstGeom>
          <a:noFill/>
          <a:ln w="76200">
            <a:solidFill>
              <a:srgbClr val="1759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F60FFE-C1D3-3139-EE8D-D06908E7FF44}"/>
              </a:ext>
            </a:extLst>
          </p:cNvPr>
          <p:cNvSpPr/>
          <p:nvPr/>
        </p:nvSpPr>
        <p:spPr>
          <a:xfrm>
            <a:off x="5788725" y="343740"/>
            <a:ext cx="4095750" cy="3982774"/>
          </a:xfrm>
          <a:prstGeom prst="ellipse">
            <a:avLst/>
          </a:prstGeom>
          <a:noFill/>
          <a:ln w="76200">
            <a:solidFill>
              <a:srgbClr val="1759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E7A144-67E5-8AF6-A268-8CEE07139575}"/>
              </a:ext>
            </a:extLst>
          </p:cNvPr>
          <p:cNvSpPr/>
          <p:nvPr/>
        </p:nvSpPr>
        <p:spPr>
          <a:xfrm>
            <a:off x="4048125" y="2641847"/>
            <a:ext cx="4095750" cy="3982774"/>
          </a:xfrm>
          <a:prstGeom prst="ellipse">
            <a:avLst/>
          </a:prstGeom>
          <a:noFill/>
          <a:ln w="76200">
            <a:solidFill>
              <a:srgbClr val="1759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5A4E9-4D79-5531-77BA-14C7CE80BEBA}"/>
              </a:ext>
            </a:extLst>
          </p:cNvPr>
          <p:cNvSpPr txBox="1"/>
          <p:nvPr/>
        </p:nvSpPr>
        <p:spPr>
          <a:xfrm>
            <a:off x="3333294" y="1474528"/>
            <a:ext cx="211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5FEA3-7A61-48C4-918C-FE6EB7705038}"/>
              </a:ext>
            </a:extLst>
          </p:cNvPr>
          <p:cNvSpPr txBox="1"/>
          <p:nvPr/>
        </p:nvSpPr>
        <p:spPr>
          <a:xfrm>
            <a:off x="6597944" y="1437296"/>
            <a:ext cx="250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81776-63A9-3C54-7AA7-97855DABD8E6}"/>
              </a:ext>
            </a:extLst>
          </p:cNvPr>
          <p:cNvSpPr txBox="1"/>
          <p:nvPr/>
        </p:nvSpPr>
        <p:spPr>
          <a:xfrm>
            <a:off x="4860875" y="4365527"/>
            <a:ext cx="250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AE8F4-14C5-9483-0685-281CD4E3EE43}"/>
              </a:ext>
            </a:extLst>
          </p:cNvPr>
          <p:cNvSpPr txBox="1"/>
          <p:nvPr/>
        </p:nvSpPr>
        <p:spPr>
          <a:xfrm>
            <a:off x="3143312" y="2059742"/>
            <a:ext cx="248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A4E8F-7FF7-836F-E6E8-F15098116147}"/>
              </a:ext>
            </a:extLst>
          </p:cNvPr>
          <p:cNvSpPr txBox="1"/>
          <p:nvPr/>
        </p:nvSpPr>
        <p:spPr>
          <a:xfrm>
            <a:off x="6588917" y="2036094"/>
            <a:ext cx="248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43948-ACE1-6DA0-DA87-02E58A4610FB}"/>
              </a:ext>
            </a:extLst>
          </p:cNvPr>
          <p:cNvSpPr txBox="1"/>
          <p:nvPr/>
        </p:nvSpPr>
        <p:spPr>
          <a:xfrm>
            <a:off x="4852830" y="4973095"/>
            <a:ext cx="261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Non-Negotiables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6C56490-BAF9-C16B-CDB4-71EC50654316}"/>
                  </a:ext>
                </a:extLst>
              </p14:cNvPr>
              <p14:cNvContentPartPr/>
              <p14:nvPr/>
            </p14:nvContentPartPr>
            <p14:xfrm rot="19921543">
              <a:off x="5146077" y="3176284"/>
              <a:ext cx="1316830" cy="987266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6C56490-BAF9-C16B-CDB4-71EC506543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19921543">
                <a:off x="5083079" y="3113298"/>
                <a:ext cx="1442465" cy="11128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5479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AF46CD-4E7F-DFEE-A2F8-2EB84332FBA3}"/>
                  </a:ext>
                </a:extLst>
              </p14:cNvPr>
              <p14:cNvContentPartPr/>
              <p14:nvPr/>
            </p14:nvContentPartPr>
            <p14:xfrm>
              <a:off x="7628510" y="2425910"/>
              <a:ext cx="843840" cy="2090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AF46CD-4E7F-DFEE-A2F8-2EB84332FB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5510" y="2362910"/>
                <a:ext cx="969480" cy="22165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Placeholder 5" descr="Middle aged man wearing glasses">
            <a:extLst>
              <a:ext uri="{FF2B5EF4-FFF2-40B4-BE49-F238E27FC236}">
                <a16:creationId xmlns:a16="http://schemas.microsoft.com/office/drawing/2014/main" id="{861E6D27-D129-973C-0C84-6CA902C9F8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2" r="16034"/>
          <a:stretch/>
        </p:blipFill>
        <p:spPr>
          <a:xfrm>
            <a:off x="6524901" y="0"/>
            <a:ext cx="5666547" cy="6857990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F77D6DD-3A5D-0FEE-DC17-9E45E8E48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178" y="1586113"/>
            <a:ext cx="5357693" cy="4526267"/>
          </a:xfrm>
          <a:solidFill>
            <a:srgbClr val="000000"/>
          </a:solidFill>
        </p:spPr>
        <p:txBody>
          <a:bodyPr anchor="ctr">
            <a:norm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It is your job.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E1CDA1"/>
                </a:solidFill>
              </a:rPr>
              <a:t>Whether you are built for it or not.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It is </a:t>
            </a:r>
            <a:r>
              <a:rPr lang="en-US" sz="4400" u="sng" dirty="0">
                <a:solidFill>
                  <a:schemeClr val="bg1"/>
                </a:solidFill>
              </a:rPr>
              <a:t>non-negotiable</a:t>
            </a:r>
            <a:r>
              <a:rPr lang="en-US" sz="4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C78829-A7EB-3DD9-ACA4-4914A3842E94}"/>
              </a:ext>
            </a:extLst>
          </p:cNvPr>
          <p:cNvSpPr txBox="1"/>
          <p:nvPr/>
        </p:nvSpPr>
        <p:spPr>
          <a:xfrm>
            <a:off x="839693" y="421719"/>
            <a:ext cx="53576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A4556635-9C09-398D-4873-AE4E41277E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465" b="4465"/>
          <a:stretch/>
        </p:blipFill>
        <p:spPr>
          <a:xfrm>
            <a:off x="10013600" y="5132935"/>
            <a:ext cx="2184696" cy="17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7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64" y="339634"/>
            <a:ext cx="3932237" cy="160020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Establish a Shared Vision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6B2870-76F8-6691-B94F-90112C11E2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381" b="2381"/>
          <a:stretch/>
        </p:blipFill>
        <p:spPr/>
      </p:pic>
      <p:pic>
        <p:nvPicPr>
          <p:cNvPr id="17" name="Picture 16" descr="Binoculars and ocean">
            <a:extLst>
              <a:ext uri="{FF2B5EF4-FFF2-40B4-BE49-F238E27FC236}">
                <a16:creationId xmlns:a16="http://schemas.microsoft.com/office/drawing/2014/main" id="{36DDE00F-ED3D-8C0D-6710-E2B828587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2" t="11212" r="9262"/>
          <a:stretch/>
        </p:blipFill>
        <p:spPr>
          <a:xfrm>
            <a:off x="7763464" y="2357906"/>
            <a:ext cx="3932238" cy="35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1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Action Plan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" name="Content Placeholder 5" descr="Teacher helping student with model wind turbin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53" b="25842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20829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 descr="Fist bumping">
            <a:extLst>
              <a:ext uri="{FF2B5EF4-FFF2-40B4-BE49-F238E27FC236}">
                <a16:creationId xmlns:a16="http://schemas.microsoft.com/office/drawing/2014/main" id="{0ADF2752-EA1B-1119-E324-8DD543193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56E06-C0B1-4C23-B66A-01ACF60C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117" y="5017243"/>
            <a:ext cx="10058400" cy="13857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How To Be Great at Following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E2E2E-F6BE-4EEC-A06E-AE4765724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8117" y="293742"/>
            <a:ext cx="10058400" cy="6800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0D0D0D"/>
                </a:solidFill>
              </a:rPr>
              <a:t>July’s Topic</a:t>
            </a:r>
          </a:p>
        </p:txBody>
      </p:sp>
    </p:spTree>
    <p:extLst>
      <p:ext uri="{BB962C8B-B14F-4D97-AF65-F5344CB8AC3E}">
        <p14:creationId xmlns:p14="http://schemas.microsoft.com/office/powerpoint/2010/main" val="3260764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32" y="4579161"/>
            <a:ext cx="9849136" cy="1916847"/>
          </a:xfrm>
        </p:spPr>
        <p:txBody>
          <a:bodyPr>
            <a:normAutofit/>
          </a:bodyPr>
          <a:lstStyle/>
          <a:p>
            <a:pPr lvl="0"/>
            <a:r>
              <a:rPr lang="en-US" sz="4300" dirty="0">
                <a:solidFill>
                  <a:prstClr val="white"/>
                </a:solidFill>
              </a:rPr>
              <a:t>Questions / Comments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9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8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D1BA0-7975-4BBB-BED6-A75472D6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32" y="4666738"/>
            <a:ext cx="6913598" cy="17747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What Operations says…</a:t>
            </a:r>
          </a:p>
        </p:txBody>
      </p:sp>
      <p:pic>
        <p:nvPicPr>
          <p:cNvPr id="6" name="Picture Placeholder 5" descr="A picture containing ground, man, person, outdoor&#10;&#10;Description generated with very high confidence">
            <a:extLst>
              <a:ext uri="{FF2B5EF4-FFF2-40B4-BE49-F238E27FC236}">
                <a16:creationId xmlns:a16="http://schemas.microsoft.com/office/drawing/2014/main" id="{56C7C217-1E2A-4BA8-9371-21FB3AA3FC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4"/>
          <a:stretch/>
        </p:blipFill>
        <p:spPr>
          <a:xfrm flipH="1">
            <a:off x="346177" y="321732"/>
            <a:ext cx="7058307" cy="4107392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3F8C7-776B-4BF6-A24A-CFB655620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7687" y="612741"/>
            <a:ext cx="3900056" cy="56985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This hasn’t been an issue before, why is it now?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We keep hitting roadblocks  because sales wasn’t clear.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There is no way we can do it in so few hours.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Where do they want it </a:t>
            </a:r>
            <a:r>
              <a:rPr lang="en-US" sz="2400" i="1" dirty="0"/>
              <a:t>exactly?</a:t>
            </a: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We’d love to give more training to our techs.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Our prices are too low.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Would it be such a bad thing if they leave us?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I’ve tried; nothing changes.</a:t>
            </a:r>
          </a:p>
        </p:txBody>
      </p:sp>
    </p:spTree>
    <p:extLst>
      <p:ext uri="{BB962C8B-B14F-4D97-AF65-F5344CB8AC3E}">
        <p14:creationId xmlns:p14="http://schemas.microsoft.com/office/powerpoint/2010/main" val="13576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8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D1BA0-7975-4BBB-BED6-A75472D6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11" y="4678111"/>
            <a:ext cx="6944575" cy="17520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What Leadership thinks…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3F8C7-776B-4BF6-A24A-CFB655620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7687" y="612741"/>
            <a:ext cx="3900056" cy="56985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Our guys are Rockstars.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They talk everyday.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We have meetings every week.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They’re working on it.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It takes time.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It’s big ship to turn.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Our new software will fix most of this.</a:t>
            </a:r>
          </a:p>
          <a:p>
            <a:pPr marL="114300"/>
            <a:endParaRPr lang="en-US" sz="2000" dirty="0"/>
          </a:p>
          <a:p>
            <a:pPr marL="114300"/>
            <a:r>
              <a:rPr lang="en-US" sz="2400" dirty="0"/>
              <a:t>       and so on and so on</a:t>
            </a:r>
          </a:p>
          <a:p>
            <a:pPr marL="114300"/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I’ve tried; nothing changes.</a:t>
            </a:r>
          </a:p>
        </p:txBody>
      </p:sp>
      <p:pic>
        <p:nvPicPr>
          <p:cNvPr id="6" name="Picture Placeholder 5" descr="A picture containing ground, man, person, outdoor&#10;&#10;Description generated with very high confidence">
            <a:extLst>
              <a:ext uri="{FF2B5EF4-FFF2-40B4-BE49-F238E27FC236}">
                <a16:creationId xmlns:a16="http://schemas.microsoft.com/office/drawing/2014/main" id="{907C33B4-A03C-885B-F404-F4C1DC73CB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4"/>
          <a:stretch/>
        </p:blipFill>
        <p:spPr>
          <a:xfrm flipH="1">
            <a:off x="346177" y="321732"/>
            <a:ext cx="7058307" cy="4107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E3DB14-F91B-87E2-C2F3-DC3EC8FF7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04" y="612741"/>
            <a:ext cx="3610479" cy="38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 descr="Colorful wooden maze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r="17532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24BB0A-0134-30A8-4331-EB191BC9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15143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It always comes back to these 3 things.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08E516-3AB0-DCD5-D891-427F61316611}"/>
              </a:ext>
            </a:extLst>
          </p:cNvPr>
          <p:cNvGrpSpPr/>
          <p:nvPr/>
        </p:nvGrpSpPr>
        <p:grpSpPr>
          <a:xfrm rot="496890">
            <a:off x="628151" y="4274397"/>
            <a:ext cx="1581945" cy="1433365"/>
            <a:chOff x="7676355" y="413010"/>
            <a:chExt cx="912240" cy="82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8195C14-FBD7-B938-0E6B-85CADC17A6C5}"/>
                    </a:ext>
                  </a:extLst>
                </p14:cNvPr>
                <p14:cNvContentPartPr/>
                <p14:nvPr/>
              </p14:nvContentPartPr>
              <p14:xfrm>
                <a:off x="7676355" y="1050930"/>
                <a:ext cx="217080" cy="188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F4698EE-55AA-888B-9564-6184090F8B9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67715" y="1042290"/>
                  <a:ext cx="2347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73AD4C6-DAE5-F70A-202A-7602262F14E5}"/>
                    </a:ext>
                  </a:extLst>
                </p14:cNvPr>
                <p14:cNvContentPartPr/>
                <p14:nvPr/>
              </p14:nvContentPartPr>
              <p14:xfrm>
                <a:off x="7677075" y="781650"/>
                <a:ext cx="215280" cy="173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0221414-9B75-2DD5-0D94-5494B222BB3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68075" y="773010"/>
                  <a:ext cx="2329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066B11C-A27F-962D-6D7D-BC32AD6DD08A}"/>
                    </a:ext>
                  </a:extLst>
                </p14:cNvPr>
                <p14:cNvContentPartPr/>
                <p14:nvPr/>
              </p14:nvContentPartPr>
              <p14:xfrm>
                <a:off x="7826475" y="638010"/>
                <a:ext cx="118080" cy="232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64F977D-2F72-32BC-4BF4-0FA03AA8B43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17835" y="629370"/>
                  <a:ext cx="1357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C3F8308-60DD-A3CA-CF53-6FBA8F3A5156}"/>
                    </a:ext>
                  </a:extLst>
                </p14:cNvPr>
                <p14:cNvContentPartPr/>
                <p14:nvPr/>
              </p14:nvContentPartPr>
              <p14:xfrm>
                <a:off x="7957515" y="690930"/>
                <a:ext cx="206640" cy="176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F9DBDBC-7E51-C684-1BF3-3480D29C1A8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48515" y="682290"/>
                  <a:ext cx="2242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7B195A4-7EB8-E6CC-4662-5D9378CD4249}"/>
                    </a:ext>
                  </a:extLst>
                </p14:cNvPr>
                <p14:cNvContentPartPr/>
                <p14:nvPr/>
              </p14:nvContentPartPr>
              <p14:xfrm>
                <a:off x="8168115" y="604530"/>
                <a:ext cx="124920" cy="149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10E1A8C-4C9A-62EE-F618-C516C9942B3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59475" y="595890"/>
                  <a:ext cx="142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2BE0931-B839-9784-78D8-03015997A91F}"/>
                    </a:ext>
                  </a:extLst>
                </p14:cNvPr>
                <p14:cNvContentPartPr/>
                <p14:nvPr/>
              </p14:nvContentPartPr>
              <p14:xfrm>
                <a:off x="8272515" y="535770"/>
                <a:ext cx="164880" cy="183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AC4F51B-6148-C707-B29E-985C33C7E85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263515" y="527130"/>
                  <a:ext cx="1825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9DBAC71-9562-AF70-B01F-EEEABE6E2C46}"/>
                    </a:ext>
                  </a:extLst>
                </p14:cNvPr>
                <p14:cNvContentPartPr/>
                <p14:nvPr/>
              </p14:nvContentPartPr>
              <p14:xfrm>
                <a:off x="8421195" y="413010"/>
                <a:ext cx="121320" cy="233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EA15C01-DA48-E0C2-2FC4-54537968C81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412555" y="404010"/>
                  <a:ext cx="13896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97A787A-568A-92CE-7178-EF278D90FBD4}"/>
                    </a:ext>
                  </a:extLst>
                </p14:cNvPr>
                <p14:cNvContentPartPr/>
                <p14:nvPr/>
              </p14:nvContentPartPr>
              <p14:xfrm>
                <a:off x="8370795" y="463410"/>
                <a:ext cx="217800" cy="118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20941F6-BC3E-69A5-FD0F-9431F48028A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61795" y="454410"/>
                  <a:ext cx="235440" cy="136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7F1227-5E61-5B19-60A6-D31D8F28BA53}"/>
              </a:ext>
            </a:extLst>
          </p:cNvPr>
          <p:cNvSpPr txBox="1"/>
          <p:nvPr/>
        </p:nvSpPr>
        <p:spPr>
          <a:xfrm>
            <a:off x="82240" y="752578"/>
            <a:ext cx="6172781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Lack of Communication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Lack of Clarity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Lack of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993586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08" y="-75323"/>
            <a:ext cx="4707671" cy="10487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5 Strategies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close-up of a person's hand pointing at another person's hand&#10;&#10;Description automatically generated with low confidence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r="21232" b="-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207" y="1274262"/>
            <a:ext cx="5445041" cy="5126536"/>
          </a:xfrm>
          <a:solidFill>
            <a:srgbClr val="0D0D0D"/>
          </a:solidFill>
        </p:spPr>
        <p:txBody>
          <a:bodyPr vert="horz" lIns="91440" tIns="45720" rIns="91440" bIns="45720" rtlCol="0">
            <a:normAutofit/>
          </a:bodyPr>
          <a:lstStyle/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Establish a Shared Vision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Promote Regular Communication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Foster Cross-Departmental Collaboration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Implement (and use) Technology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Establish Shared Goals and Metrics</a:t>
            </a:r>
          </a:p>
        </p:txBody>
      </p:sp>
    </p:spTree>
    <p:extLst>
      <p:ext uri="{BB962C8B-B14F-4D97-AF65-F5344CB8AC3E}">
        <p14:creationId xmlns:p14="http://schemas.microsoft.com/office/powerpoint/2010/main" val="374086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08" y="-75323"/>
            <a:ext cx="4707671" cy="10487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Who owns it?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close-up of a person's hand pointing at another person's hand&#10;&#10;Description automatically generated with low confidence">
            <a:extLst>
              <a:ext uri="{FF2B5EF4-FFF2-40B4-BE49-F238E27FC236}">
                <a16:creationId xmlns:a16="http://schemas.microsoft.com/office/drawing/2014/main" id="{5BF6CCC2-C6CE-55E4-9344-7FDE31A05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r="21232" b="-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3CBD3-1FF0-3128-60DF-3E2C3100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207" y="1274262"/>
            <a:ext cx="5445041" cy="5126536"/>
          </a:xfrm>
          <a:solidFill>
            <a:srgbClr val="0D0D0D"/>
          </a:solidFill>
        </p:spPr>
        <p:txBody>
          <a:bodyPr vert="horz" lIns="91440" tIns="45720" rIns="91440" bIns="45720" rtlCol="0">
            <a:normAutofit/>
          </a:bodyPr>
          <a:lstStyle/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Establish a Shared Vision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Promote Regular Communication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Foster Cross-Departmental Collaboration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Implement (and use) Technology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Establish Shared Goals and Metrics</a:t>
            </a:r>
          </a:p>
        </p:txBody>
      </p:sp>
    </p:spTree>
    <p:extLst>
      <p:ext uri="{BB962C8B-B14F-4D97-AF65-F5344CB8AC3E}">
        <p14:creationId xmlns:p14="http://schemas.microsoft.com/office/powerpoint/2010/main" val="21064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088-90BC-3A23-0E5A-3792A466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64" y="339634"/>
            <a:ext cx="3932237" cy="160020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Establish a Shared Vision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6B2870-76F8-6691-B94F-90112C11E2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381" b="2381"/>
          <a:stretch/>
        </p:blipFill>
        <p:spPr/>
      </p:pic>
      <p:pic>
        <p:nvPicPr>
          <p:cNvPr id="17" name="Picture 16" descr="Binoculars and ocean">
            <a:extLst>
              <a:ext uri="{FF2B5EF4-FFF2-40B4-BE49-F238E27FC236}">
                <a16:creationId xmlns:a16="http://schemas.microsoft.com/office/drawing/2014/main" id="{36DDE00F-ED3D-8C0D-6710-E2B828587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2" t="11212" r="9262"/>
          <a:stretch/>
        </p:blipFill>
        <p:spPr>
          <a:xfrm>
            <a:off x="7763464" y="2357906"/>
            <a:ext cx="3932238" cy="35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37515</TotalTime>
  <Words>1241</Words>
  <Application>Microsoft Office PowerPoint</Application>
  <PresentationFormat>Widescreen</PresentationFormat>
  <Paragraphs>245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Avenir Next LT Pro</vt:lpstr>
      <vt:lpstr>Calibri</vt:lpstr>
      <vt:lpstr>Calibri Light</vt:lpstr>
      <vt:lpstr>Times New Roman</vt:lpstr>
      <vt:lpstr>Office Theme</vt:lpstr>
      <vt:lpstr>2_Office Theme</vt:lpstr>
      <vt:lpstr>1_Office Theme</vt:lpstr>
      <vt:lpstr>PowerPoint Presentation</vt:lpstr>
      <vt:lpstr>Overcoming the Most Common Problems</vt:lpstr>
      <vt:lpstr>What Sales says…</vt:lpstr>
      <vt:lpstr>What Operations says…</vt:lpstr>
      <vt:lpstr>What Leadership thinks…</vt:lpstr>
      <vt:lpstr>It always comes back to these 3 things.</vt:lpstr>
      <vt:lpstr>5 Strategies</vt:lpstr>
      <vt:lpstr>Who owns it?</vt:lpstr>
      <vt:lpstr>Establish a Shared Vision</vt:lpstr>
      <vt:lpstr>Who owns it?</vt:lpstr>
      <vt:lpstr>Who owns it?</vt:lpstr>
      <vt:lpstr>Why Me?</vt:lpstr>
      <vt:lpstr>2. Promote Regular Communication</vt:lpstr>
      <vt:lpstr>2. Promote Regular Communication</vt:lpstr>
      <vt:lpstr>2. Promote Regular Communication</vt:lpstr>
      <vt:lpstr>3. Foster Cross-Departmental Collaboration</vt:lpstr>
      <vt:lpstr>3. Foster Cross-Departmental Collaboration</vt:lpstr>
      <vt:lpstr>3. Foster Cross-Departmental Collaboration</vt:lpstr>
      <vt:lpstr>3. Foster Cross-Departmental Collaboration</vt:lpstr>
      <vt:lpstr>4. Implement  (and use) Technology</vt:lpstr>
      <vt:lpstr>4. Implement  (and use) Technology</vt:lpstr>
      <vt:lpstr>4. Implement  (and use) Technology</vt:lpstr>
      <vt:lpstr>Who owns it?</vt:lpstr>
      <vt:lpstr>You do, BUT Ops does it.</vt:lpstr>
      <vt:lpstr>The most important factor in minimizing the  rift between sales and ops?</vt:lpstr>
      <vt:lpstr>PowerPoint Presentation</vt:lpstr>
      <vt:lpstr>When am I supposed to find time for all this?   You can’t…   find time that is.</vt:lpstr>
      <vt:lpstr>The best statement I’ve ever heard about being finding time …</vt:lpstr>
      <vt:lpstr>PowerPoint Presentation</vt:lpstr>
      <vt:lpstr>What Stops Us? </vt:lpstr>
      <vt:lpstr>Despite what everyone says, you can’t make time, you can only take it from something else and use it more wisely.</vt:lpstr>
      <vt:lpstr>PowerPoint Presentation</vt:lpstr>
      <vt:lpstr>PowerPoint Presentation</vt:lpstr>
      <vt:lpstr>PowerPoint Presentation</vt:lpstr>
      <vt:lpstr>PowerPoint Presentation</vt:lpstr>
      <vt:lpstr>Establish a Shared Vision</vt:lpstr>
      <vt:lpstr>Action Plan</vt:lpstr>
      <vt:lpstr>How To Be Great at Following 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Gannon Switzer</cp:lastModifiedBy>
  <cp:revision>300</cp:revision>
  <dcterms:created xsi:type="dcterms:W3CDTF">2021-01-06T23:19:43Z</dcterms:created>
  <dcterms:modified xsi:type="dcterms:W3CDTF">2023-06-15T11:43:08Z</dcterms:modified>
</cp:coreProperties>
</file>