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0" r:id="rId2"/>
    <p:sldMasterId id="2147483756" r:id="rId3"/>
  </p:sldMasterIdLst>
  <p:notesMasterIdLst>
    <p:notesMasterId r:id="rId53"/>
  </p:notesMasterIdLst>
  <p:sldIdLst>
    <p:sldId id="1022" r:id="rId4"/>
    <p:sldId id="2995" r:id="rId5"/>
    <p:sldId id="3023" r:id="rId6"/>
    <p:sldId id="3024" r:id="rId7"/>
    <p:sldId id="1367" r:id="rId8"/>
    <p:sldId id="1372" r:id="rId9"/>
    <p:sldId id="1301" r:id="rId10"/>
    <p:sldId id="1311" r:id="rId11"/>
    <p:sldId id="1304" r:id="rId12"/>
    <p:sldId id="1303" r:id="rId13"/>
    <p:sldId id="1373" r:id="rId14"/>
    <p:sldId id="1592" r:id="rId15"/>
    <p:sldId id="2475" r:id="rId16"/>
    <p:sldId id="3028" r:id="rId17"/>
    <p:sldId id="3031" r:id="rId18"/>
    <p:sldId id="3030" r:id="rId19"/>
    <p:sldId id="3029" r:id="rId20"/>
    <p:sldId id="3002" r:id="rId21"/>
    <p:sldId id="3000" r:id="rId22"/>
    <p:sldId id="3006" r:id="rId23"/>
    <p:sldId id="3005" r:id="rId24"/>
    <p:sldId id="3004" r:id="rId25"/>
    <p:sldId id="3003" r:id="rId26"/>
    <p:sldId id="3012" r:id="rId27"/>
    <p:sldId id="3035" r:id="rId28"/>
    <p:sldId id="3034" r:id="rId29"/>
    <p:sldId id="3033" r:id="rId30"/>
    <p:sldId id="3010" r:id="rId31"/>
    <p:sldId id="3020" r:id="rId32"/>
    <p:sldId id="3021" r:id="rId33"/>
    <p:sldId id="3022" r:id="rId34"/>
    <p:sldId id="3019" r:id="rId35"/>
    <p:sldId id="3016" r:id="rId36"/>
    <p:sldId id="3018" r:id="rId37"/>
    <p:sldId id="3027" r:id="rId38"/>
    <p:sldId id="3015" r:id="rId39"/>
    <p:sldId id="2983" r:id="rId40"/>
    <p:sldId id="2984" r:id="rId41"/>
    <p:sldId id="2985" r:id="rId42"/>
    <p:sldId id="1990" r:id="rId43"/>
    <p:sldId id="818" r:id="rId44"/>
    <p:sldId id="1063" r:id="rId45"/>
    <p:sldId id="2910" r:id="rId46"/>
    <p:sldId id="2818" r:id="rId47"/>
    <p:sldId id="3032" r:id="rId48"/>
    <p:sldId id="3036" r:id="rId49"/>
    <p:sldId id="2927" r:id="rId50"/>
    <p:sldId id="2930" r:id="rId51"/>
    <p:sldId id="2622" r:id="rId5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EA3"/>
    <a:srgbClr val="175980"/>
    <a:srgbClr val="070E2B"/>
    <a:srgbClr val="000000"/>
    <a:srgbClr val="D3C099"/>
    <a:srgbClr val="34E6F4"/>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5" autoAdjust="0"/>
    <p:restoredTop sz="94651" autoAdjust="0"/>
  </p:normalViewPr>
  <p:slideViewPr>
    <p:cSldViewPr snapToGrid="0">
      <p:cViewPr varScale="1">
        <p:scale>
          <a:sx n="105" d="100"/>
          <a:sy n="105" d="100"/>
        </p:scale>
        <p:origin x="57" y="228"/>
      </p:cViewPr>
      <p:guideLst/>
    </p:cSldViewPr>
  </p:slideViewPr>
  <p:notesTextViewPr>
    <p:cViewPr>
      <p:scale>
        <a:sx n="1" d="1"/>
        <a:sy n="1" d="1"/>
      </p:scale>
      <p:origin x="0" y="0"/>
    </p:cViewPr>
  </p:notesTextViewPr>
  <p:sorterViewPr>
    <p:cViewPr>
      <p:scale>
        <a:sx n="140" d="100"/>
        <a:sy n="140" d="100"/>
      </p:scale>
      <p:origin x="0" y="-17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2.xml.rels><?xml version="1.0" encoding="UTF-8" standalone="yes"?>
<Relationships xmlns="http://schemas.openxmlformats.org/package/2006/relationships"><Relationship Id="rId1" Type="http://schemas.openxmlformats.org/officeDocument/2006/relationships/image" Target="../media/image8.jpg"/></Relationships>
</file>

<file path=ppt/diagrams/_rels/data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jpg"/></Relationships>
</file>

<file path=ppt/diagrams/_rels/data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ata6.xml.rels><?xml version="1.0" encoding="UTF-8" standalone="yes"?>
<Relationships xmlns="http://schemas.openxmlformats.org/package/2006/relationships"><Relationship Id="rId1" Type="http://schemas.openxmlformats.org/officeDocument/2006/relationships/image" Target="../media/image12.jpg"/></Relationships>
</file>

<file path=ppt/diagrams/_rels/data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g"/></Relationships>
</file>

<file path=ppt/diagrams/_rels/data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g"/></Relationships>
</file>

<file path=ppt/diagrams/_rels/data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8.jpg"/></Relationships>
</file>

<file path=ppt/diagrams/_rels/drawing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g"/></Relationships>
</file>

<file path=ppt/diagrams/_rels/drawing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g"/></Relationships>
</file>

<file path=ppt/diagrams/_rels/drawing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jp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BB17CA-BA5E-46D0-B83D-C1AFD3E8FD26}" type="doc">
      <dgm:prSet loTypeId="urn:microsoft.com/office/officeart/2005/8/layout/pList2" loCatId="list" qsTypeId="urn:microsoft.com/office/officeart/2005/8/quickstyle/simple1" qsCatId="simple" csTypeId="urn:microsoft.com/office/officeart/2005/8/colors/accent1_2" csCatId="accent1" phldr="1"/>
      <dgm:spPr/>
    </dgm:pt>
    <dgm:pt modelId="{A6D75117-62C7-4158-A5CF-E3FFCC6852F5}">
      <dgm:prSet phldrT="[Text]" custT="1"/>
      <dgm:spPr>
        <a:solidFill>
          <a:srgbClr val="E3CEA3"/>
        </a:solidFill>
      </dgm:spPr>
      <dgm:t>
        <a:bodyPr anchor="ctr"/>
        <a:lstStyle/>
        <a:p>
          <a:r>
            <a:rPr lang="en-US" sz="3200" dirty="0">
              <a:solidFill>
                <a:srgbClr val="E3CEA3"/>
              </a:solidFill>
            </a:rPr>
            <a:t>You need to know their problems and their pain.</a:t>
          </a:r>
        </a:p>
      </dgm:t>
    </dgm:pt>
    <dgm:pt modelId="{3BFD580F-D619-49D6-8D95-7E5AD6255D09}" type="parTrans" cxnId="{419EE7C9-E6EA-48D0-A2F9-06E3A891B6D8}">
      <dgm:prSet/>
      <dgm:spPr/>
      <dgm:t>
        <a:bodyPr/>
        <a:lstStyle/>
        <a:p>
          <a:endParaRPr lang="en-US"/>
        </a:p>
      </dgm:t>
    </dgm:pt>
    <dgm:pt modelId="{66C5BEC2-A18C-4B72-A4D0-F99F5CFB7341}" type="sibTrans" cxnId="{419EE7C9-E6EA-48D0-A2F9-06E3A891B6D8}">
      <dgm:prSet/>
      <dgm:spPr/>
      <dgm:t>
        <a:bodyPr/>
        <a:lstStyle/>
        <a:p>
          <a:endParaRPr lang="en-US"/>
        </a:p>
      </dgm:t>
    </dgm:pt>
    <dgm:pt modelId="{8061FD8E-4521-4EBF-9879-110E58F9E291}">
      <dgm:prSet phldrT="[Text]" custT="1"/>
      <dgm:spPr>
        <a:solidFill>
          <a:srgbClr val="E3CEA3"/>
        </a:solidFill>
      </dgm:spPr>
      <dgm:t>
        <a:bodyPr anchor="ctr"/>
        <a:lstStyle/>
        <a:p>
          <a:r>
            <a:rPr lang="en-US" sz="3200" dirty="0">
              <a:solidFill>
                <a:srgbClr val="E3CEA3"/>
              </a:solidFill>
            </a:rPr>
            <a:t>They need to know their problems.</a:t>
          </a:r>
        </a:p>
      </dgm:t>
    </dgm:pt>
    <dgm:pt modelId="{5123EC31-2CCB-464E-B905-6EC47F47D553}" type="parTrans" cxnId="{91AC988B-8959-410D-B3E2-40A1E445BAB7}">
      <dgm:prSet/>
      <dgm:spPr/>
      <dgm:t>
        <a:bodyPr/>
        <a:lstStyle/>
        <a:p>
          <a:endParaRPr lang="en-US"/>
        </a:p>
      </dgm:t>
    </dgm:pt>
    <dgm:pt modelId="{A6FEE643-7FF8-49BA-B7D9-71DC0FBF4DC0}" type="sibTrans" cxnId="{91AC988B-8959-410D-B3E2-40A1E445BAB7}">
      <dgm:prSet/>
      <dgm:spPr/>
      <dgm:t>
        <a:bodyPr/>
        <a:lstStyle/>
        <a:p>
          <a:endParaRPr lang="en-US"/>
        </a:p>
      </dgm:t>
    </dgm:pt>
    <dgm:pt modelId="{A9F345C7-BDD3-409B-A67D-020A834BB4EF}">
      <dgm:prSet phldrT="[Text]" custT="1"/>
      <dgm:spPr>
        <a:solidFill>
          <a:srgbClr val="E3CEA3"/>
        </a:solidFill>
      </dgm:spPr>
      <dgm:t>
        <a:bodyPr anchor="ctr"/>
        <a:lstStyle/>
        <a:p>
          <a:r>
            <a:rPr lang="en-US" sz="3200" dirty="0">
              <a:solidFill>
                <a:srgbClr val="E3CEA3"/>
              </a:solidFill>
            </a:rPr>
            <a:t>They need to be emotionally tied to their problems. </a:t>
          </a:r>
        </a:p>
      </dgm:t>
    </dgm:pt>
    <dgm:pt modelId="{FA834604-5473-4524-B0E4-CE6C98A82796}" type="parTrans" cxnId="{D2363C9A-F6BD-43E0-8EBA-116FCB778ADC}">
      <dgm:prSet/>
      <dgm:spPr/>
      <dgm:t>
        <a:bodyPr/>
        <a:lstStyle/>
        <a:p>
          <a:endParaRPr lang="en-US"/>
        </a:p>
      </dgm:t>
    </dgm:pt>
    <dgm:pt modelId="{CF5DDC7F-FA18-4C6E-8E08-1E54EB08E56E}" type="sibTrans" cxnId="{D2363C9A-F6BD-43E0-8EBA-116FCB778ADC}">
      <dgm:prSet/>
      <dgm:spPr/>
      <dgm:t>
        <a:bodyPr/>
        <a:lstStyle/>
        <a:p>
          <a:endParaRPr lang="en-US"/>
        </a:p>
      </dgm:t>
    </dgm:pt>
    <dgm:pt modelId="{62D1B3E7-FB93-4C14-827B-36E42C3707FF}" type="pres">
      <dgm:prSet presAssocID="{CFBB17CA-BA5E-46D0-B83D-C1AFD3E8FD26}" presName="Name0" presStyleCnt="0">
        <dgm:presLayoutVars>
          <dgm:dir/>
          <dgm:resizeHandles val="exact"/>
        </dgm:presLayoutVars>
      </dgm:prSet>
      <dgm:spPr/>
    </dgm:pt>
    <dgm:pt modelId="{1DD11984-7802-4198-BCFD-5BE38A223D6B}" type="pres">
      <dgm:prSet presAssocID="{CFBB17CA-BA5E-46D0-B83D-C1AFD3E8FD26}" presName="bkgdShp" presStyleLbl="alignAccFollowNode1" presStyleIdx="0" presStyleCnt="1" custLinFactNeighborY="929"/>
      <dgm:spPr>
        <a:solidFill>
          <a:srgbClr val="175980">
            <a:alpha val="90000"/>
          </a:srgbClr>
        </a:solidFill>
      </dgm:spPr>
    </dgm:pt>
    <dgm:pt modelId="{61FEBF8C-11F6-4C6C-82D3-6F011D9A7D2C}" type="pres">
      <dgm:prSet presAssocID="{CFBB17CA-BA5E-46D0-B83D-C1AFD3E8FD26}" presName="linComp" presStyleCnt="0"/>
      <dgm:spPr/>
    </dgm:pt>
    <dgm:pt modelId="{87CC3BE5-4254-456A-AFE1-2B55E6FAAA45}" type="pres">
      <dgm:prSet presAssocID="{A6D75117-62C7-4158-A5CF-E3FFCC6852F5}" presName="compNode" presStyleCnt="0"/>
      <dgm:spPr/>
    </dgm:pt>
    <dgm:pt modelId="{08A491E7-EE3B-4290-973A-13D501B1D07D}" type="pres">
      <dgm:prSet presAssocID="{A6D75117-62C7-4158-A5CF-E3FFCC6852F5}" presName="node" presStyleLbl="node1" presStyleIdx="0" presStyleCnt="3">
        <dgm:presLayoutVars>
          <dgm:bulletEnabled val="1"/>
        </dgm:presLayoutVars>
      </dgm:prSet>
      <dgm:spPr/>
    </dgm:pt>
    <dgm:pt modelId="{83C6E10C-26CF-4E17-903C-A001B36AD8CE}" type="pres">
      <dgm:prSet presAssocID="{A6D75117-62C7-4158-A5CF-E3FFCC6852F5}" presName="invisiNode" presStyleLbl="node1" presStyleIdx="0" presStyleCnt="3"/>
      <dgm:spPr/>
    </dgm:pt>
    <dgm:pt modelId="{364D2597-4529-40B7-A210-2F0B9EBA6815}" type="pres">
      <dgm:prSet presAssocID="{A6D75117-62C7-4158-A5CF-E3FFCC6852F5}" presName="imagNode" presStyleLbl="fgImgPlace1" presStyleIdx="0" presStyleCnt="3"/>
      <dgm:spPr/>
    </dgm:pt>
    <dgm:pt modelId="{64C0551E-06CD-401C-9594-108806901A25}" type="pres">
      <dgm:prSet presAssocID="{66C5BEC2-A18C-4B72-A4D0-F99F5CFB7341}" presName="sibTrans" presStyleLbl="sibTrans2D1" presStyleIdx="0" presStyleCnt="0"/>
      <dgm:spPr/>
    </dgm:pt>
    <dgm:pt modelId="{4043C369-7636-4F2C-88DC-1A9040595BFF}" type="pres">
      <dgm:prSet presAssocID="{8061FD8E-4521-4EBF-9879-110E58F9E291}" presName="compNode" presStyleCnt="0"/>
      <dgm:spPr/>
    </dgm:pt>
    <dgm:pt modelId="{9726F43D-929D-4536-BEEE-94BFC625357C}" type="pres">
      <dgm:prSet presAssocID="{8061FD8E-4521-4EBF-9879-110E58F9E291}" presName="node" presStyleLbl="node1" presStyleIdx="1" presStyleCnt="3">
        <dgm:presLayoutVars>
          <dgm:bulletEnabled val="1"/>
        </dgm:presLayoutVars>
      </dgm:prSet>
      <dgm:spPr/>
    </dgm:pt>
    <dgm:pt modelId="{D6365040-0FD0-47C6-80AD-BE220ABDB94C}" type="pres">
      <dgm:prSet presAssocID="{8061FD8E-4521-4EBF-9879-110E58F9E291}" presName="invisiNode" presStyleLbl="node1" presStyleIdx="1" presStyleCnt="3"/>
      <dgm:spPr/>
    </dgm:pt>
    <dgm:pt modelId="{536955E3-9EBC-40A6-ACDB-B647D550EE8F}" type="pres">
      <dgm:prSet presAssocID="{8061FD8E-4521-4EBF-9879-110E58F9E291}" presName="imagNode" presStyleLbl="fgImgPlace1" presStyleIdx="1" presStyleCnt="3"/>
      <dgm:spPr/>
    </dgm:pt>
    <dgm:pt modelId="{29F75773-4F47-4C17-AA66-D57A78785377}" type="pres">
      <dgm:prSet presAssocID="{A6FEE643-7FF8-49BA-B7D9-71DC0FBF4DC0}" presName="sibTrans" presStyleLbl="sibTrans2D1" presStyleIdx="0" presStyleCnt="0"/>
      <dgm:spPr/>
    </dgm:pt>
    <dgm:pt modelId="{8C313650-5928-4BB2-A65A-AD93D5553904}" type="pres">
      <dgm:prSet presAssocID="{A9F345C7-BDD3-409B-A67D-020A834BB4EF}" presName="compNode" presStyleCnt="0"/>
      <dgm:spPr/>
    </dgm:pt>
    <dgm:pt modelId="{ABCAC4E1-F2B1-4871-BAFA-30D5BDD0BC5F}" type="pres">
      <dgm:prSet presAssocID="{A9F345C7-BDD3-409B-A67D-020A834BB4EF}" presName="node" presStyleLbl="node1" presStyleIdx="2" presStyleCnt="3">
        <dgm:presLayoutVars>
          <dgm:bulletEnabled val="1"/>
        </dgm:presLayoutVars>
      </dgm:prSet>
      <dgm:spPr/>
    </dgm:pt>
    <dgm:pt modelId="{71F47B6B-B297-4DB4-BD95-057E4DA83D61}" type="pres">
      <dgm:prSet presAssocID="{A9F345C7-BDD3-409B-A67D-020A834BB4EF}" presName="invisiNode" presStyleLbl="node1" presStyleIdx="2" presStyleCnt="3"/>
      <dgm:spPr/>
    </dgm:pt>
    <dgm:pt modelId="{92B0CBB0-ACC6-436C-A012-C7AAEBFA5770}" type="pres">
      <dgm:prSet presAssocID="{A9F345C7-BDD3-409B-A67D-020A834BB4EF}" presName="imagNode" presStyleLbl="fgImgPlace1" presStyleIdx="2" presStyleCnt="3"/>
      <dgm:spPr/>
    </dgm:pt>
  </dgm:ptLst>
  <dgm:cxnLst>
    <dgm:cxn modelId="{F756DB3F-94DF-49EB-B900-D10B12DED25B}" type="presOf" srcId="{A6FEE643-7FF8-49BA-B7D9-71DC0FBF4DC0}" destId="{29F75773-4F47-4C17-AA66-D57A78785377}" srcOrd="0" destOrd="0" presId="urn:microsoft.com/office/officeart/2005/8/layout/pList2"/>
    <dgm:cxn modelId="{9DF92B67-A08F-472F-AD86-6FD9546C73BA}" type="presOf" srcId="{A6D75117-62C7-4158-A5CF-E3FFCC6852F5}" destId="{08A491E7-EE3B-4290-973A-13D501B1D07D}" srcOrd="0" destOrd="0" presId="urn:microsoft.com/office/officeart/2005/8/layout/pList2"/>
    <dgm:cxn modelId="{6060896A-0E7C-4BA4-99D4-45B730364DC4}" type="presOf" srcId="{A9F345C7-BDD3-409B-A67D-020A834BB4EF}" destId="{ABCAC4E1-F2B1-4871-BAFA-30D5BDD0BC5F}" srcOrd="0" destOrd="0" presId="urn:microsoft.com/office/officeart/2005/8/layout/pList2"/>
    <dgm:cxn modelId="{91AC988B-8959-410D-B3E2-40A1E445BAB7}" srcId="{CFBB17CA-BA5E-46D0-B83D-C1AFD3E8FD26}" destId="{8061FD8E-4521-4EBF-9879-110E58F9E291}" srcOrd="1" destOrd="0" parTransId="{5123EC31-2CCB-464E-B905-6EC47F47D553}" sibTransId="{A6FEE643-7FF8-49BA-B7D9-71DC0FBF4DC0}"/>
    <dgm:cxn modelId="{D2363C9A-F6BD-43E0-8EBA-116FCB778ADC}" srcId="{CFBB17CA-BA5E-46D0-B83D-C1AFD3E8FD26}" destId="{A9F345C7-BDD3-409B-A67D-020A834BB4EF}" srcOrd="2" destOrd="0" parTransId="{FA834604-5473-4524-B0E4-CE6C98A82796}" sibTransId="{CF5DDC7F-FA18-4C6E-8E08-1E54EB08E56E}"/>
    <dgm:cxn modelId="{0625D3AC-88E2-470A-825B-60E04BF20500}" type="presOf" srcId="{66C5BEC2-A18C-4B72-A4D0-F99F5CFB7341}" destId="{64C0551E-06CD-401C-9594-108806901A25}" srcOrd="0" destOrd="0" presId="urn:microsoft.com/office/officeart/2005/8/layout/pList2"/>
    <dgm:cxn modelId="{419EE7C9-E6EA-48D0-A2F9-06E3A891B6D8}" srcId="{CFBB17CA-BA5E-46D0-B83D-C1AFD3E8FD26}" destId="{A6D75117-62C7-4158-A5CF-E3FFCC6852F5}" srcOrd="0" destOrd="0" parTransId="{3BFD580F-D619-49D6-8D95-7E5AD6255D09}" sibTransId="{66C5BEC2-A18C-4B72-A4D0-F99F5CFB7341}"/>
    <dgm:cxn modelId="{9BEA69F1-70EA-49D0-85A1-9519376C1D03}" type="presOf" srcId="{CFBB17CA-BA5E-46D0-B83D-C1AFD3E8FD26}" destId="{62D1B3E7-FB93-4C14-827B-36E42C3707FF}" srcOrd="0" destOrd="0" presId="urn:microsoft.com/office/officeart/2005/8/layout/pList2"/>
    <dgm:cxn modelId="{D27A27F7-BACB-495C-A51D-282647AE04DF}" type="presOf" srcId="{8061FD8E-4521-4EBF-9879-110E58F9E291}" destId="{9726F43D-929D-4536-BEEE-94BFC625357C}" srcOrd="0" destOrd="0" presId="urn:microsoft.com/office/officeart/2005/8/layout/pList2"/>
    <dgm:cxn modelId="{0E68325A-ACB1-4ECD-852B-5B461CB8F10E}" type="presParOf" srcId="{62D1B3E7-FB93-4C14-827B-36E42C3707FF}" destId="{1DD11984-7802-4198-BCFD-5BE38A223D6B}" srcOrd="0" destOrd="0" presId="urn:microsoft.com/office/officeart/2005/8/layout/pList2"/>
    <dgm:cxn modelId="{E218141E-8D60-4D11-96D4-260E5B136341}" type="presParOf" srcId="{62D1B3E7-FB93-4C14-827B-36E42C3707FF}" destId="{61FEBF8C-11F6-4C6C-82D3-6F011D9A7D2C}" srcOrd="1" destOrd="0" presId="urn:microsoft.com/office/officeart/2005/8/layout/pList2"/>
    <dgm:cxn modelId="{8B4F7AFA-9B9A-4AD6-8399-45AE9E3E6EBC}" type="presParOf" srcId="{61FEBF8C-11F6-4C6C-82D3-6F011D9A7D2C}" destId="{87CC3BE5-4254-456A-AFE1-2B55E6FAAA45}" srcOrd="0" destOrd="0" presId="urn:microsoft.com/office/officeart/2005/8/layout/pList2"/>
    <dgm:cxn modelId="{226DE87E-9667-47DB-B881-D0158928E9C6}" type="presParOf" srcId="{87CC3BE5-4254-456A-AFE1-2B55E6FAAA45}" destId="{08A491E7-EE3B-4290-973A-13D501B1D07D}" srcOrd="0" destOrd="0" presId="urn:microsoft.com/office/officeart/2005/8/layout/pList2"/>
    <dgm:cxn modelId="{62D67415-5E04-43D8-A273-1F43D8D00C16}" type="presParOf" srcId="{87CC3BE5-4254-456A-AFE1-2B55E6FAAA45}" destId="{83C6E10C-26CF-4E17-903C-A001B36AD8CE}" srcOrd="1" destOrd="0" presId="urn:microsoft.com/office/officeart/2005/8/layout/pList2"/>
    <dgm:cxn modelId="{A53C5896-85B6-4AA9-B72C-F735FEE16589}" type="presParOf" srcId="{87CC3BE5-4254-456A-AFE1-2B55E6FAAA45}" destId="{364D2597-4529-40B7-A210-2F0B9EBA6815}" srcOrd="2" destOrd="0" presId="urn:microsoft.com/office/officeart/2005/8/layout/pList2"/>
    <dgm:cxn modelId="{A55D3FCC-D20E-43D7-8041-4D5F1B889733}" type="presParOf" srcId="{61FEBF8C-11F6-4C6C-82D3-6F011D9A7D2C}" destId="{64C0551E-06CD-401C-9594-108806901A25}" srcOrd="1" destOrd="0" presId="urn:microsoft.com/office/officeart/2005/8/layout/pList2"/>
    <dgm:cxn modelId="{DA907832-E107-42D0-B721-8DF7BF0DC9DD}" type="presParOf" srcId="{61FEBF8C-11F6-4C6C-82D3-6F011D9A7D2C}" destId="{4043C369-7636-4F2C-88DC-1A9040595BFF}" srcOrd="2" destOrd="0" presId="urn:microsoft.com/office/officeart/2005/8/layout/pList2"/>
    <dgm:cxn modelId="{F65E4F82-AF8F-4E7C-BA5B-811EE0CFF3C5}" type="presParOf" srcId="{4043C369-7636-4F2C-88DC-1A9040595BFF}" destId="{9726F43D-929D-4536-BEEE-94BFC625357C}" srcOrd="0" destOrd="0" presId="urn:microsoft.com/office/officeart/2005/8/layout/pList2"/>
    <dgm:cxn modelId="{C32E4CAF-F743-4244-9156-6FB8A6C81943}" type="presParOf" srcId="{4043C369-7636-4F2C-88DC-1A9040595BFF}" destId="{D6365040-0FD0-47C6-80AD-BE220ABDB94C}" srcOrd="1" destOrd="0" presId="urn:microsoft.com/office/officeart/2005/8/layout/pList2"/>
    <dgm:cxn modelId="{5FDFA9C1-8C68-4EE3-ABA6-0A1471680762}" type="presParOf" srcId="{4043C369-7636-4F2C-88DC-1A9040595BFF}" destId="{536955E3-9EBC-40A6-ACDB-B647D550EE8F}" srcOrd="2" destOrd="0" presId="urn:microsoft.com/office/officeart/2005/8/layout/pList2"/>
    <dgm:cxn modelId="{397512BD-D0DC-4906-9648-816731E03E9A}" type="presParOf" srcId="{61FEBF8C-11F6-4C6C-82D3-6F011D9A7D2C}" destId="{29F75773-4F47-4C17-AA66-D57A78785377}" srcOrd="3" destOrd="0" presId="urn:microsoft.com/office/officeart/2005/8/layout/pList2"/>
    <dgm:cxn modelId="{F5648426-0B49-4A4E-ADB8-039D16B5F83E}" type="presParOf" srcId="{61FEBF8C-11F6-4C6C-82D3-6F011D9A7D2C}" destId="{8C313650-5928-4BB2-A65A-AD93D5553904}" srcOrd="4" destOrd="0" presId="urn:microsoft.com/office/officeart/2005/8/layout/pList2"/>
    <dgm:cxn modelId="{072A331C-A4F3-4761-A0C9-FBDF4D78E762}" type="presParOf" srcId="{8C313650-5928-4BB2-A65A-AD93D5553904}" destId="{ABCAC4E1-F2B1-4871-BAFA-30D5BDD0BC5F}" srcOrd="0" destOrd="0" presId="urn:microsoft.com/office/officeart/2005/8/layout/pList2"/>
    <dgm:cxn modelId="{31FB6510-6C97-4A0F-A7CE-CD0265E0E1BE}" type="presParOf" srcId="{8C313650-5928-4BB2-A65A-AD93D5553904}" destId="{71F47B6B-B297-4DB4-BD95-057E4DA83D61}" srcOrd="1" destOrd="0" presId="urn:microsoft.com/office/officeart/2005/8/layout/pList2"/>
    <dgm:cxn modelId="{E899AB65-DF62-4513-A760-9B082136AA63}" type="presParOf" srcId="{8C313650-5928-4BB2-A65A-AD93D5553904}" destId="{92B0CBB0-ACC6-436C-A012-C7AAEBFA577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8ED40E-5C85-40D4-9496-500774A05B5B}" type="doc">
      <dgm:prSet loTypeId="urn:microsoft.com/office/officeart/2005/8/layout/vList5" loCatId="list" qsTypeId="urn:microsoft.com/office/officeart/2005/8/quickstyle/simple5" qsCatId="simple" csTypeId="urn:microsoft.com/office/officeart/2005/8/colors/accent4_2" csCatId="accent4" phldr="1"/>
      <dgm:spPr/>
      <dgm:t>
        <a:bodyPr/>
        <a:lstStyle/>
        <a:p>
          <a:endParaRPr lang="en-US"/>
        </a:p>
      </dgm:t>
    </dgm:pt>
    <dgm:pt modelId="{3A917502-2FB7-48AE-B8A9-3D6B87DDA268}">
      <dgm:prSet phldrT="[Text]"/>
      <dgm:spPr>
        <a:solidFill>
          <a:srgbClr val="070E2B"/>
        </a:solidFill>
      </dgm:spPr>
      <dgm:t>
        <a:bodyPr/>
        <a:lstStyle/>
        <a:p>
          <a:r>
            <a:rPr lang="en-US" dirty="0"/>
            <a:t>Review Challenge</a:t>
          </a:r>
        </a:p>
      </dgm:t>
    </dgm:pt>
    <dgm:pt modelId="{A50DD348-8C6E-40BA-9903-7F702662CCFE}" type="parTrans" cxnId="{C27A4E6D-407C-4029-ABAA-A0F9B361F549}">
      <dgm:prSet/>
      <dgm:spPr/>
      <dgm:t>
        <a:bodyPr/>
        <a:lstStyle/>
        <a:p>
          <a:endParaRPr lang="en-US"/>
        </a:p>
      </dgm:t>
    </dgm:pt>
    <dgm:pt modelId="{464FFA5B-6347-4C0D-A8B5-9E6D78887FED}" type="sibTrans" cxnId="{C27A4E6D-407C-4029-ABAA-A0F9B361F549}">
      <dgm:prSet/>
      <dgm:spPr/>
      <dgm:t>
        <a:bodyPr/>
        <a:lstStyle/>
        <a:p>
          <a:endParaRPr lang="en-US"/>
        </a:p>
      </dgm:t>
    </dgm:pt>
    <dgm:pt modelId="{EA6D2E91-C3C4-4EEA-9F54-1A16190013E7}">
      <dgm:prSet phldrT="[Text]" custT="1"/>
      <dgm:spPr>
        <a:solidFill>
          <a:srgbClr val="175980"/>
        </a:solidFill>
      </dgm:spPr>
      <dgm:t>
        <a:bodyPr/>
        <a:lstStyle/>
        <a:p>
          <a:r>
            <a:rPr lang="en-US" sz="2400" dirty="0">
              <a:solidFill>
                <a:srgbClr val="175980"/>
              </a:solidFill>
            </a:rPr>
            <a:t>Overwhelmed</a:t>
          </a:r>
        </a:p>
      </dgm:t>
    </dgm:pt>
    <dgm:pt modelId="{760E3E79-9B98-4D2D-9126-B2F6C141F937}" type="parTrans" cxnId="{EBE3AAA8-154F-4F87-988A-E10561AC569E}">
      <dgm:prSet/>
      <dgm:spPr/>
      <dgm:t>
        <a:bodyPr/>
        <a:lstStyle/>
        <a:p>
          <a:endParaRPr lang="en-US"/>
        </a:p>
      </dgm:t>
    </dgm:pt>
    <dgm:pt modelId="{19DDA9F4-436A-48BF-9E4C-D5D83FB3F673}" type="sibTrans" cxnId="{EBE3AAA8-154F-4F87-988A-E10561AC569E}">
      <dgm:prSet/>
      <dgm:spPr/>
      <dgm:t>
        <a:bodyPr/>
        <a:lstStyle/>
        <a:p>
          <a:endParaRPr lang="en-US"/>
        </a:p>
      </dgm:t>
    </dgm:pt>
    <dgm:pt modelId="{1C42D6C2-E085-44B7-AEFE-424D37D0ED4C}">
      <dgm:prSet phldrT="[Text]" custT="1"/>
      <dgm:spPr>
        <a:solidFill>
          <a:srgbClr val="175980"/>
        </a:solidFill>
      </dgm:spPr>
      <dgm:t>
        <a:bodyPr/>
        <a:lstStyle/>
        <a:p>
          <a:r>
            <a:rPr lang="en-US" sz="2400" dirty="0">
              <a:solidFill>
                <a:srgbClr val="175980"/>
              </a:solidFill>
            </a:rPr>
            <a:t>Back-ups / updates late</a:t>
          </a:r>
        </a:p>
      </dgm:t>
    </dgm:pt>
    <dgm:pt modelId="{8FC7E2BF-E460-4F26-A76E-3AA8F73A7305}" type="parTrans" cxnId="{0286851A-7DA7-44D3-8851-832E37C0E050}">
      <dgm:prSet/>
      <dgm:spPr/>
      <dgm:t>
        <a:bodyPr/>
        <a:lstStyle/>
        <a:p>
          <a:endParaRPr lang="en-US"/>
        </a:p>
      </dgm:t>
    </dgm:pt>
    <dgm:pt modelId="{B8B9C72F-3E76-4E6F-9E49-D1EA9BA31306}" type="sibTrans" cxnId="{0286851A-7DA7-44D3-8851-832E37C0E050}">
      <dgm:prSet/>
      <dgm:spPr/>
      <dgm:t>
        <a:bodyPr/>
        <a:lstStyle/>
        <a:p>
          <a:endParaRPr lang="en-US"/>
        </a:p>
      </dgm:t>
    </dgm:pt>
    <dgm:pt modelId="{FCC070C5-36FF-419E-9574-68BF0A69AE5B}">
      <dgm:prSet phldrT="[Text]"/>
      <dgm:spPr>
        <a:solidFill>
          <a:srgbClr val="070E2B"/>
        </a:solidFill>
      </dgm:spPr>
      <dgm:t>
        <a:bodyPr/>
        <a:lstStyle/>
        <a:p>
          <a:r>
            <a:rPr lang="en-US"/>
            <a:t>Explain Solution</a:t>
          </a:r>
        </a:p>
      </dgm:t>
    </dgm:pt>
    <dgm:pt modelId="{459A84B1-C75C-4228-804A-E32A193C79F1}" type="parTrans" cxnId="{A4550987-CC5F-4DED-ABA4-98CA52506EE6}">
      <dgm:prSet/>
      <dgm:spPr/>
      <dgm:t>
        <a:bodyPr/>
        <a:lstStyle/>
        <a:p>
          <a:endParaRPr lang="en-US"/>
        </a:p>
      </dgm:t>
    </dgm:pt>
    <dgm:pt modelId="{2CE2BD77-86FE-4CF5-B829-D1FD0939763E}" type="sibTrans" cxnId="{A4550987-CC5F-4DED-ABA4-98CA52506EE6}">
      <dgm:prSet/>
      <dgm:spPr/>
      <dgm:t>
        <a:bodyPr/>
        <a:lstStyle/>
        <a:p>
          <a:endParaRPr lang="en-US"/>
        </a:p>
      </dgm:t>
    </dgm:pt>
    <dgm:pt modelId="{2C4D33AC-2A2A-42CA-A188-8B54EED0415D}">
      <dgm:prSet phldrT="[Text]" custT="1"/>
      <dgm:spPr>
        <a:solidFill>
          <a:srgbClr val="175980"/>
        </a:solidFill>
      </dgm:spPr>
      <dgm:t>
        <a:bodyPr/>
        <a:lstStyle/>
        <a:p>
          <a:r>
            <a:rPr lang="en-US" sz="2400" dirty="0">
              <a:solidFill>
                <a:srgbClr val="175980"/>
              </a:solidFill>
            </a:rPr>
            <a:t>Back ups, updates, and other IT tasks are automatic</a:t>
          </a:r>
        </a:p>
      </dgm:t>
    </dgm:pt>
    <dgm:pt modelId="{929BE586-7358-4E0C-B98F-02A59E52DEB3}" type="parTrans" cxnId="{041F33E3-A937-4B4E-AE44-D666C72D30D6}">
      <dgm:prSet/>
      <dgm:spPr/>
      <dgm:t>
        <a:bodyPr/>
        <a:lstStyle/>
        <a:p>
          <a:endParaRPr lang="en-US"/>
        </a:p>
      </dgm:t>
    </dgm:pt>
    <dgm:pt modelId="{00676E4C-198D-4A25-A2BA-3AABE57907FD}" type="sibTrans" cxnId="{041F33E3-A937-4B4E-AE44-D666C72D30D6}">
      <dgm:prSet/>
      <dgm:spPr/>
      <dgm:t>
        <a:bodyPr/>
        <a:lstStyle/>
        <a:p>
          <a:endParaRPr lang="en-US"/>
        </a:p>
      </dgm:t>
    </dgm:pt>
    <dgm:pt modelId="{1B58A537-0093-40D7-98D4-168EB756C391}">
      <dgm:prSet phldrT="[Text]"/>
      <dgm:spPr>
        <a:solidFill>
          <a:srgbClr val="070E2B"/>
        </a:solidFill>
      </dgm:spPr>
      <dgm:t>
        <a:bodyPr/>
        <a:lstStyle/>
        <a:p>
          <a:r>
            <a:rPr lang="en-US" dirty="0"/>
            <a:t>Influencer Buy-In</a:t>
          </a:r>
        </a:p>
      </dgm:t>
    </dgm:pt>
    <dgm:pt modelId="{E46B0DD9-5837-4844-A3AE-121F7B8038B0}" type="parTrans" cxnId="{68ADD307-E61A-4A0B-B567-25C7F4368F32}">
      <dgm:prSet/>
      <dgm:spPr/>
      <dgm:t>
        <a:bodyPr/>
        <a:lstStyle/>
        <a:p>
          <a:endParaRPr lang="en-US"/>
        </a:p>
      </dgm:t>
    </dgm:pt>
    <dgm:pt modelId="{F9CFC68C-1A4C-45B3-8A73-592EDC0145A2}" type="sibTrans" cxnId="{68ADD307-E61A-4A0B-B567-25C7F4368F32}">
      <dgm:prSet/>
      <dgm:spPr/>
      <dgm:t>
        <a:bodyPr/>
        <a:lstStyle/>
        <a:p>
          <a:endParaRPr lang="en-US"/>
        </a:p>
      </dgm:t>
    </dgm:pt>
    <dgm:pt modelId="{C92B26E0-484B-4FD5-BAA6-E40F3FEB286D}">
      <dgm:prSet phldrT="[Text]"/>
      <dgm:spPr>
        <a:solidFill>
          <a:srgbClr val="175980"/>
        </a:solidFill>
      </dgm:spPr>
      <dgm:t>
        <a:bodyPr/>
        <a:lstStyle/>
        <a:p>
          <a:r>
            <a:rPr lang="en-US" dirty="0">
              <a:solidFill>
                <a:srgbClr val="175980"/>
              </a:solidFill>
            </a:rPr>
            <a:t>Before I move on, do you agree Mrs. IT Director?</a:t>
          </a:r>
        </a:p>
      </dgm:t>
    </dgm:pt>
    <dgm:pt modelId="{6AC0D4EA-F000-4C23-BD95-C55EDCBF8DB4}" type="parTrans" cxnId="{CE8711FC-3D7E-42AB-842F-14B9CC039C81}">
      <dgm:prSet/>
      <dgm:spPr/>
      <dgm:t>
        <a:bodyPr/>
        <a:lstStyle/>
        <a:p>
          <a:endParaRPr lang="en-US"/>
        </a:p>
      </dgm:t>
    </dgm:pt>
    <dgm:pt modelId="{2423B7FF-3ED1-4B95-B3A3-C802B624ED91}" type="sibTrans" cxnId="{CE8711FC-3D7E-42AB-842F-14B9CC039C81}">
      <dgm:prSet/>
      <dgm:spPr/>
      <dgm:t>
        <a:bodyPr/>
        <a:lstStyle/>
        <a:p>
          <a:endParaRPr lang="en-US"/>
        </a:p>
      </dgm:t>
    </dgm:pt>
    <dgm:pt modelId="{4EA17D5D-9E31-4131-96ED-BC7720231FA5}">
      <dgm:prSet phldrT="[Text]" custT="1"/>
      <dgm:spPr>
        <a:solidFill>
          <a:srgbClr val="175980"/>
        </a:solidFill>
      </dgm:spPr>
      <dgm:t>
        <a:bodyPr/>
        <a:lstStyle/>
        <a:p>
          <a:r>
            <a:rPr lang="en-US" sz="2400" dirty="0">
              <a:solidFill>
                <a:srgbClr val="175980"/>
              </a:solidFill>
            </a:rPr>
            <a:t>Is that right?</a:t>
          </a:r>
        </a:p>
      </dgm:t>
    </dgm:pt>
    <dgm:pt modelId="{9E879A6B-9CC3-4BCB-BDBF-8F6B72914357}" type="parTrans" cxnId="{D62E77B0-C149-4D26-89B9-73242CACF748}">
      <dgm:prSet/>
      <dgm:spPr/>
      <dgm:t>
        <a:bodyPr/>
        <a:lstStyle/>
        <a:p>
          <a:endParaRPr lang="en-US"/>
        </a:p>
      </dgm:t>
    </dgm:pt>
    <dgm:pt modelId="{714C1851-1745-478E-9BF3-30A4C57925F7}" type="sibTrans" cxnId="{D62E77B0-C149-4D26-89B9-73242CACF748}">
      <dgm:prSet/>
      <dgm:spPr/>
    </dgm:pt>
    <dgm:pt modelId="{EF39BE79-5455-4848-934B-F4855B6FD089}" type="pres">
      <dgm:prSet presAssocID="{CA8ED40E-5C85-40D4-9496-500774A05B5B}" presName="Name0" presStyleCnt="0">
        <dgm:presLayoutVars>
          <dgm:dir/>
          <dgm:animLvl val="lvl"/>
          <dgm:resizeHandles val="exact"/>
        </dgm:presLayoutVars>
      </dgm:prSet>
      <dgm:spPr/>
    </dgm:pt>
    <dgm:pt modelId="{4CB50A90-9609-4A68-8C89-2D7FA48C696C}" type="pres">
      <dgm:prSet presAssocID="{3A917502-2FB7-48AE-B8A9-3D6B87DDA268}" presName="linNode" presStyleCnt="0"/>
      <dgm:spPr/>
    </dgm:pt>
    <dgm:pt modelId="{841735A0-B587-477F-B3E0-471C1942EF53}" type="pres">
      <dgm:prSet presAssocID="{3A917502-2FB7-48AE-B8A9-3D6B87DDA268}" presName="parentText" presStyleLbl="node1" presStyleIdx="0" presStyleCnt="3">
        <dgm:presLayoutVars>
          <dgm:chMax val="1"/>
          <dgm:bulletEnabled val="1"/>
        </dgm:presLayoutVars>
      </dgm:prSet>
      <dgm:spPr/>
    </dgm:pt>
    <dgm:pt modelId="{B0B8D3C6-0344-4C0A-A8AA-26351A02A028}" type="pres">
      <dgm:prSet presAssocID="{3A917502-2FB7-48AE-B8A9-3D6B87DDA268}" presName="descendantText" presStyleLbl="alignAccFollowNode1" presStyleIdx="0" presStyleCnt="3">
        <dgm:presLayoutVars>
          <dgm:bulletEnabled val="1"/>
        </dgm:presLayoutVars>
      </dgm:prSet>
      <dgm:spPr/>
    </dgm:pt>
    <dgm:pt modelId="{ACFE414D-84E6-47CC-A53E-320873A48088}" type="pres">
      <dgm:prSet presAssocID="{464FFA5B-6347-4C0D-A8B5-9E6D78887FED}" presName="sp" presStyleCnt="0"/>
      <dgm:spPr/>
    </dgm:pt>
    <dgm:pt modelId="{8649F8B6-503B-4D5F-8BA1-D0B7102173B0}" type="pres">
      <dgm:prSet presAssocID="{FCC070C5-36FF-419E-9574-68BF0A69AE5B}" presName="linNode" presStyleCnt="0"/>
      <dgm:spPr/>
    </dgm:pt>
    <dgm:pt modelId="{B352C07A-20A1-48C0-97E7-E2AC2B0BF88A}" type="pres">
      <dgm:prSet presAssocID="{FCC070C5-36FF-419E-9574-68BF0A69AE5B}" presName="parentText" presStyleLbl="node1" presStyleIdx="1" presStyleCnt="3">
        <dgm:presLayoutVars>
          <dgm:chMax val="1"/>
          <dgm:bulletEnabled val="1"/>
        </dgm:presLayoutVars>
      </dgm:prSet>
      <dgm:spPr/>
    </dgm:pt>
    <dgm:pt modelId="{60325618-BC10-4D7D-9632-28D6BBDC7F85}" type="pres">
      <dgm:prSet presAssocID="{FCC070C5-36FF-419E-9574-68BF0A69AE5B}" presName="descendantText" presStyleLbl="alignAccFollowNode1" presStyleIdx="1" presStyleCnt="3">
        <dgm:presLayoutVars>
          <dgm:bulletEnabled val="1"/>
        </dgm:presLayoutVars>
      </dgm:prSet>
      <dgm:spPr/>
    </dgm:pt>
    <dgm:pt modelId="{94FA54A5-9AC5-4B69-AECF-805B47051A2C}" type="pres">
      <dgm:prSet presAssocID="{2CE2BD77-86FE-4CF5-B829-D1FD0939763E}" presName="sp" presStyleCnt="0"/>
      <dgm:spPr/>
    </dgm:pt>
    <dgm:pt modelId="{98A3E5EB-D890-4D70-BABE-9F4A767A96E8}" type="pres">
      <dgm:prSet presAssocID="{1B58A537-0093-40D7-98D4-168EB756C391}" presName="linNode" presStyleCnt="0"/>
      <dgm:spPr/>
    </dgm:pt>
    <dgm:pt modelId="{AFC74DF4-29E7-4AE1-849B-64BD66E04D86}" type="pres">
      <dgm:prSet presAssocID="{1B58A537-0093-40D7-98D4-168EB756C391}" presName="parentText" presStyleLbl="node1" presStyleIdx="2" presStyleCnt="3">
        <dgm:presLayoutVars>
          <dgm:chMax val="1"/>
          <dgm:bulletEnabled val="1"/>
        </dgm:presLayoutVars>
      </dgm:prSet>
      <dgm:spPr/>
    </dgm:pt>
    <dgm:pt modelId="{6CCF809C-AFAE-4990-9BE9-F5BC43F534A2}" type="pres">
      <dgm:prSet presAssocID="{1B58A537-0093-40D7-98D4-168EB756C391}" presName="descendantText" presStyleLbl="alignAccFollowNode1" presStyleIdx="2" presStyleCnt="3">
        <dgm:presLayoutVars>
          <dgm:bulletEnabled val="1"/>
        </dgm:presLayoutVars>
      </dgm:prSet>
      <dgm:spPr/>
    </dgm:pt>
  </dgm:ptLst>
  <dgm:cxnLst>
    <dgm:cxn modelId="{68ADD307-E61A-4A0B-B567-25C7F4368F32}" srcId="{CA8ED40E-5C85-40D4-9496-500774A05B5B}" destId="{1B58A537-0093-40D7-98D4-168EB756C391}" srcOrd="2" destOrd="0" parTransId="{E46B0DD9-5837-4844-A3AE-121F7B8038B0}" sibTransId="{F9CFC68C-1A4C-45B3-8A73-592EDC0145A2}"/>
    <dgm:cxn modelId="{0286851A-7DA7-44D3-8851-832E37C0E050}" srcId="{3A917502-2FB7-48AE-B8A9-3D6B87DDA268}" destId="{1C42D6C2-E085-44B7-AEFE-424D37D0ED4C}" srcOrd="1" destOrd="0" parTransId="{8FC7E2BF-E460-4F26-A76E-3AA8F73A7305}" sibTransId="{B8B9C72F-3E76-4E6F-9E49-D1EA9BA31306}"/>
    <dgm:cxn modelId="{869BC223-1139-44A1-B66B-49998F413879}" type="presOf" srcId="{3A917502-2FB7-48AE-B8A9-3D6B87DDA268}" destId="{841735A0-B587-477F-B3E0-471C1942EF53}" srcOrd="0" destOrd="0" presId="urn:microsoft.com/office/officeart/2005/8/layout/vList5"/>
    <dgm:cxn modelId="{C27A4E6D-407C-4029-ABAA-A0F9B361F549}" srcId="{CA8ED40E-5C85-40D4-9496-500774A05B5B}" destId="{3A917502-2FB7-48AE-B8A9-3D6B87DDA268}" srcOrd="0" destOrd="0" parTransId="{A50DD348-8C6E-40BA-9903-7F702662CCFE}" sibTransId="{464FFA5B-6347-4C0D-A8B5-9E6D78887FED}"/>
    <dgm:cxn modelId="{72D26D73-8F91-41DE-9171-1D41B1363461}" type="presOf" srcId="{4EA17D5D-9E31-4131-96ED-BC7720231FA5}" destId="{B0B8D3C6-0344-4C0A-A8AA-26351A02A028}" srcOrd="0" destOrd="2" presId="urn:microsoft.com/office/officeart/2005/8/layout/vList5"/>
    <dgm:cxn modelId="{A4550987-CC5F-4DED-ABA4-98CA52506EE6}" srcId="{CA8ED40E-5C85-40D4-9496-500774A05B5B}" destId="{FCC070C5-36FF-419E-9574-68BF0A69AE5B}" srcOrd="1" destOrd="0" parTransId="{459A84B1-C75C-4228-804A-E32A193C79F1}" sibTransId="{2CE2BD77-86FE-4CF5-B829-D1FD0939763E}"/>
    <dgm:cxn modelId="{52E06D95-5CCD-4911-B972-D65603145140}" type="presOf" srcId="{C92B26E0-484B-4FD5-BAA6-E40F3FEB286D}" destId="{6CCF809C-AFAE-4990-9BE9-F5BC43F534A2}" srcOrd="0" destOrd="0" presId="urn:microsoft.com/office/officeart/2005/8/layout/vList5"/>
    <dgm:cxn modelId="{EBE3AAA8-154F-4F87-988A-E10561AC569E}" srcId="{3A917502-2FB7-48AE-B8A9-3D6B87DDA268}" destId="{EA6D2E91-C3C4-4EEA-9F54-1A16190013E7}" srcOrd="0" destOrd="0" parTransId="{760E3E79-9B98-4D2D-9126-B2F6C141F937}" sibTransId="{19DDA9F4-436A-48BF-9E4C-D5D83FB3F673}"/>
    <dgm:cxn modelId="{D62E77B0-C149-4D26-89B9-73242CACF748}" srcId="{3A917502-2FB7-48AE-B8A9-3D6B87DDA268}" destId="{4EA17D5D-9E31-4131-96ED-BC7720231FA5}" srcOrd="2" destOrd="0" parTransId="{9E879A6B-9CC3-4BCB-BDBF-8F6B72914357}" sibTransId="{714C1851-1745-478E-9BF3-30A4C57925F7}"/>
    <dgm:cxn modelId="{45E615BD-E5AC-4DBE-A106-7E926BEC2030}" type="presOf" srcId="{FCC070C5-36FF-419E-9574-68BF0A69AE5B}" destId="{B352C07A-20A1-48C0-97E7-E2AC2B0BF88A}" srcOrd="0" destOrd="0" presId="urn:microsoft.com/office/officeart/2005/8/layout/vList5"/>
    <dgm:cxn modelId="{7CF82BD4-2C16-4BAF-9DB4-C9A3667F16B4}" type="presOf" srcId="{1B58A537-0093-40D7-98D4-168EB756C391}" destId="{AFC74DF4-29E7-4AE1-849B-64BD66E04D86}" srcOrd="0" destOrd="0" presId="urn:microsoft.com/office/officeart/2005/8/layout/vList5"/>
    <dgm:cxn modelId="{E69573D4-593F-465D-A538-AC4EA4872513}" type="presOf" srcId="{CA8ED40E-5C85-40D4-9496-500774A05B5B}" destId="{EF39BE79-5455-4848-934B-F4855B6FD089}" srcOrd="0" destOrd="0" presId="urn:microsoft.com/office/officeart/2005/8/layout/vList5"/>
    <dgm:cxn modelId="{55DD02D6-096F-42B9-A2DE-A2470CB3487D}" type="presOf" srcId="{1C42D6C2-E085-44B7-AEFE-424D37D0ED4C}" destId="{B0B8D3C6-0344-4C0A-A8AA-26351A02A028}" srcOrd="0" destOrd="1" presId="urn:microsoft.com/office/officeart/2005/8/layout/vList5"/>
    <dgm:cxn modelId="{B04157DA-F22B-4511-95A5-CC9D4FB53247}" type="presOf" srcId="{EA6D2E91-C3C4-4EEA-9F54-1A16190013E7}" destId="{B0B8D3C6-0344-4C0A-A8AA-26351A02A028}" srcOrd="0" destOrd="0" presId="urn:microsoft.com/office/officeart/2005/8/layout/vList5"/>
    <dgm:cxn modelId="{041F33E3-A937-4B4E-AE44-D666C72D30D6}" srcId="{FCC070C5-36FF-419E-9574-68BF0A69AE5B}" destId="{2C4D33AC-2A2A-42CA-A188-8B54EED0415D}" srcOrd="0" destOrd="0" parTransId="{929BE586-7358-4E0C-B98F-02A59E52DEB3}" sibTransId="{00676E4C-198D-4A25-A2BA-3AABE57907FD}"/>
    <dgm:cxn modelId="{12DF85EC-A460-4F98-8ECA-E5E7B1AB0D5F}" type="presOf" srcId="{2C4D33AC-2A2A-42CA-A188-8B54EED0415D}" destId="{60325618-BC10-4D7D-9632-28D6BBDC7F85}" srcOrd="0" destOrd="0" presId="urn:microsoft.com/office/officeart/2005/8/layout/vList5"/>
    <dgm:cxn modelId="{CE8711FC-3D7E-42AB-842F-14B9CC039C81}" srcId="{1B58A537-0093-40D7-98D4-168EB756C391}" destId="{C92B26E0-484B-4FD5-BAA6-E40F3FEB286D}" srcOrd="0" destOrd="0" parTransId="{6AC0D4EA-F000-4C23-BD95-C55EDCBF8DB4}" sibTransId="{2423B7FF-3ED1-4B95-B3A3-C802B624ED91}"/>
    <dgm:cxn modelId="{266E2342-5055-4861-A5FF-DF4D4134299E}" type="presParOf" srcId="{EF39BE79-5455-4848-934B-F4855B6FD089}" destId="{4CB50A90-9609-4A68-8C89-2D7FA48C696C}" srcOrd="0" destOrd="0" presId="urn:microsoft.com/office/officeart/2005/8/layout/vList5"/>
    <dgm:cxn modelId="{1B2953CC-3424-4950-8858-AB8A2B1C9424}" type="presParOf" srcId="{4CB50A90-9609-4A68-8C89-2D7FA48C696C}" destId="{841735A0-B587-477F-B3E0-471C1942EF53}" srcOrd="0" destOrd="0" presId="urn:microsoft.com/office/officeart/2005/8/layout/vList5"/>
    <dgm:cxn modelId="{37B2D859-0A84-4131-B5DD-2FAC7CB269D2}" type="presParOf" srcId="{4CB50A90-9609-4A68-8C89-2D7FA48C696C}" destId="{B0B8D3C6-0344-4C0A-A8AA-26351A02A028}" srcOrd="1" destOrd="0" presId="urn:microsoft.com/office/officeart/2005/8/layout/vList5"/>
    <dgm:cxn modelId="{F31B7C1C-0359-4B89-97DF-40A89B2E9AFF}" type="presParOf" srcId="{EF39BE79-5455-4848-934B-F4855B6FD089}" destId="{ACFE414D-84E6-47CC-A53E-320873A48088}" srcOrd="1" destOrd="0" presId="urn:microsoft.com/office/officeart/2005/8/layout/vList5"/>
    <dgm:cxn modelId="{D922D48A-1C42-454B-BE21-513F325E1558}" type="presParOf" srcId="{EF39BE79-5455-4848-934B-F4855B6FD089}" destId="{8649F8B6-503B-4D5F-8BA1-D0B7102173B0}" srcOrd="2" destOrd="0" presId="urn:microsoft.com/office/officeart/2005/8/layout/vList5"/>
    <dgm:cxn modelId="{40E89078-C8B6-470E-9A16-F35357E6DF91}" type="presParOf" srcId="{8649F8B6-503B-4D5F-8BA1-D0B7102173B0}" destId="{B352C07A-20A1-48C0-97E7-E2AC2B0BF88A}" srcOrd="0" destOrd="0" presId="urn:microsoft.com/office/officeart/2005/8/layout/vList5"/>
    <dgm:cxn modelId="{ED75C36B-675E-4666-B75C-C8C6680F07CE}" type="presParOf" srcId="{8649F8B6-503B-4D5F-8BA1-D0B7102173B0}" destId="{60325618-BC10-4D7D-9632-28D6BBDC7F85}" srcOrd="1" destOrd="0" presId="urn:microsoft.com/office/officeart/2005/8/layout/vList5"/>
    <dgm:cxn modelId="{9157BC02-D76F-4222-BA09-75F5FA37E211}" type="presParOf" srcId="{EF39BE79-5455-4848-934B-F4855B6FD089}" destId="{94FA54A5-9AC5-4B69-AECF-805B47051A2C}" srcOrd="3" destOrd="0" presId="urn:microsoft.com/office/officeart/2005/8/layout/vList5"/>
    <dgm:cxn modelId="{DFD57E36-6525-4E0D-BBFE-02B93F9E64A1}" type="presParOf" srcId="{EF39BE79-5455-4848-934B-F4855B6FD089}" destId="{98A3E5EB-D890-4D70-BABE-9F4A767A96E8}" srcOrd="4" destOrd="0" presId="urn:microsoft.com/office/officeart/2005/8/layout/vList5"/>
    <dgm:cxn modelId="{64DA5214-6552-4CD2-9C11-2D05D35BDDE9}" type="presParOf" srcId="{98A3E5EB-D890-4D70-BABE-9F4A767A96E8}" destId="{AFC74DF4-29E7-4AE1-849B-64BD66E04D86}" srcOrd="0" destOrd="0" presId="urn:microsoft.com/office/officeart/2005/8/layout/vList5"/>
    <dgm:cxn modelId="{0245C008-47E4-4FF2-B685-B3EBA7ED8D6C}" type="presParOf" srcId="{98A3E5EB-D890-4D70-BABE-9F4A767A96E8}" destId="{6CCF809C-AFAE-4990-9BE9-F5BC43F534A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8ED40E-5C85-40D4-9496-500774A05B5B}" type="doc">
      <dgm:prSet loTypeId="urn:microsoft.com/office/officeart/2005/8/layout/vList5" loCatId="list" qsTypeId="urn:microsoft.com/office/officeart/2005/8/quickstyle/simple5" qsCatId="simple" csTypeId="urn:microsoft.com/office/officeart/2005/8/colors/accent4_2" csCatId="accent4" phldr="1"/>
      <dgm:spPr/>
      <dgm:t>
        <a:bodyPr/>
        <a:lstStyle/>
        <a:p>
          <a:endParaRPr lang="en-US"/>
        </a:p>
      </dgm:t>
    </dgm:pt>
    <dgm:pt modelId="{3A917502-2FB7-48AE-B8A9-3D6B87DDA268}">
      <dgm:prSet phldrT="[Text]"/>
      <dgm:spPr>
        <a:solidFill>
          <a:srgbClr val="070E2B"/>
        </a:solidFill>
      </dgm:spPr>
      <dgm:t>
        <a:bodyPr/>
        <a:lstStyle/>
        <a:p>
          <a:r>
            <a:rPr lang="en-US" dirty="0"/>
            <a:t>Review Challenge</a:t>
          </a:r>
        </a:p>
      </dgm:t>
    </dgm:pt>
    <dgm:pt modelId="{A50DD348-8C6E-40BA-9903-7F702662CCFE}" type="parTrans" cxnId="{C27A4E6D-407C-4029-ABAA-A0F9B361F549}">
      <dgm:prSet/>
      <dgm:spPr/>
      <dgm:t>
        <a:bodyPr/>
        <a:lstStyle/>
        <a:p>
          <a:endParaRPr lang="en-US"/>
        </a:p>
      </dgm:t>
    </dgm:pt>
    <dgm:pt modelId="{464FFA5B-6347-4C0D-A8B5-9E6D78887FED}" type="sibTrans" cxnId="{C27A4E6D-407C-4029-ABAA-A0F9B361F549}">
      <dgm:prSet/>
      <dgm:spPr/>
      <dgm:t>
        <a:bodyPr/>
        <a:lstStyle/>
        <a:p>
          <a:endParaRPr lang="en-US"/>
        </a:p>
      </dgm:t>
    </dgm:pt>
    <dgm:pt modelId="{EA6D2E91-C3C4-4EEA-9F54-1A16190013E7}">
      <dgm:prSet phldrT="[Text]" custT="1"/>
      <dgm:spPr>
        <a:solidFill>
          <a:srgbClr val="175980"/>
        </a:solidFill>
      </dgm:spPr>
      <dgm:t>
        <a:bodyPr/>
        <a:lstStyle/>
        <a:p>
          <a:r>
            <a:rPr lang="en-US" sz="2400" dirty="0">
              <a:solidFill>
                <a:schemeClr val="bg1"/>
              </a:solidFill>
            </a:rPr>
            <a:t>Overwhelmed</a:t>
          </a:r>
        </a:p>
      </dgm:t>
    </dgm:pt>
    <dgm:pt modelId="{760E3E79-9B98-4D2D-9126-B2F6C141F937}" type="parTrans" cxnId="{EBE3AAA8-154F-4F87-988A-E10561AC569E}">
      <dgm:prSet/>
      <dgm:spPr/>
      <dgm:t>
        <a:bodyPr/>
        <a:lstStyle/>
        <a:p>
          <a:endParaRPr lang="en-US"/>
        </a:p>
      </dgm:t>
    </dgm:pt>
    <dgm:pt modelId="{19DDA9F4-436A-48BF-9E4C-D5D83FB3F673}" type="sibTrans" cxnId="{EBE3AAA8-154F-4F87-988A-E10561AC569E}">
      <dgm:prSet/>
      <dgm:spPr/>
      <dgm:t>
        <a:bodyPr/>
        <a:lstStyle/>
        <a:p>
          <a:endParaRPr lang="en-US"/>
        </a:p>
      </dgm:t>
    </dgm:pt>
    <dgm:pt modelId="{1C42D6C2-E085-44B7-AEFE-424D37D0ED4C}">
      <dgm:prSet phldrT="[Text]" custT="1"/>
      <dgm:spPr>
        <a:solidFill>
          <a:srgbClr val="175980"/>
        </a:solidFill>
      </dgm:spPr>
      <dgm:t>
        <a:bodyPr/>
        <a:lstStyle/>
        <a:p>
          <a:r>
            <a:rPr lang="en-US" sz="2400" dirty="0">
              <a:solidFill>
                <a:schemeClr val="bg1"/>
              </a:solidFill>
            </a:rPr>
            <a:t>Back-ups / updates late</a:t>
          </a:r>
        </a:p>
      </dgm:t>
    </dgm:pt>
    <dgm:pt modelId="{8FC7E2BF-E460-4F26-A76E-3AA8F73A7305}" type="parTrans" cxnId="{0286851A-7DA7-44D3-8851-832E37C0E050}">
      <dgm:prSet/>
      <dgm:spPr/>
      <dgm:t>
        <a:bodyPr/>
        <a:lstStyle/>
        <a:p>
          <a:endParaRPr lang="en-US"/>
        </a:p>
      </dgm:t>
    </dgm:pt>
    <dgm:pt modelId="{B8B9C72F-3E76-4E6F-9E49-D1EA9BA31306}" type="sibTrans" cxnId="{0286851A-7DA7-44D3-8851-832E37C0E050}">
      <dgm:prSet/>
      <dgm:spPr/>
      <dgm:t>
        <a:bodyPr/>
        <a:lstStyle/>
        <a:p>
          <a:endParaRPr lang="en-US"/>
        </a:p>
      </dgm:t>
    </dgm:pt>
    <dgm:pt modelId="{FCC070C5-36FF-419E-9574-68BF0A69AE5B}">
      <dgm:prSet phldrT="[Text]"/>
      <dgm:spPr>
        <a:solidFill>
          <a:srgbClr val="070E2B"/>
        </a:solidFill>
      </dgm:spPr>
      <dgm:t>
        <a:bodyPr/>
        <a:lstStyle/>
        <a:p>
          <a:r>
            <a:rPr lang="en-US"/>
            <a:t>Explain Solution</a:t>
          </a:r>
        </a:p>
      </dgm:t>
    </dgm:pt>
    <dgm:pt modelId="{459A84B1-C75C-4228-804A-E32A193C79F1}" type="parTrans" cxnId="{A4550987-CC5F-4DED-ABA4-98CA52506EE6}">
      <dgm:prSet/>
      <dgm:spPr/>
      <dgm:t>
        <a:bodyPr/>
        <a:lstStyle/>
        <a:p>
          <a:endParaRPr lang="en-US"/>
        </a:p>
      </dgm:t>
    </dgm:pt>
    <dgm:pt modelId="{2CE2BD77-86FE-4CF5-B829-D1FD0939763E}" type="sibTrans" cxnId="{A4550987-CC5F-4DED-ABA4-98CA52506EE6}">
      <dgm:prSet/>
      <dgm:spPr/>
      <dgm:t>
        <a:bodyPr/>
        <a:lstStyle/>
        <a:p>
          <a:endParaRPr lang="en-US"/>
        </a:p>
      </dgm:t>
    </dgm:pt>
    <dgm:pt modelId="{2C4D33AC-2A2A-42CA-A188-8B54EED0415D}">
      <dgm:prSet phldrT="[Text]" custT="1"/>
      <dgm:spPr>
        <a:solidFill>
          <a:srgbClr val="175980"/>
        </a:solidFill>
      </dgm:spPr>
      <dgm:t>
        <a:bodyPr/>
        <a:lstStyle/>
        <a:p>
          <a:r>
            <a:rPr lang="en-US" sz="2400" dirty="0">
              <a:solidFill>
                <a:srgbClr val="175980"/>
              </a:solidFill>
            </a:rPr>
            <a:t>Back ups, updates, and other IT tasks are automatic</a:t>
          </a:r>
        </a:p>
      </dgm:t>
    </dgm:pt>
    <dgm:pt modelId="{929BE586-7358-4E0C-B98F-02A59E52DEB3}" type="parTrans" cxnId="{041F33E3-A937-4B4E-AE44-D666C72D30D6}">
      <dgm:prSet/>
      <dgm:spPr/>
      <dgm:t>
        <a:bodyPr/>
        <a:lstStyle/>
        <a:p>
          <a:endParaRPr lang="en-US"/>
        </a:p>
      </dgm:t>
    </dgm:pt>
    <dgm:pt modelId="{00676E4C-198D-4A25-A2BA-3AABE57907FD}" type="sibTrans" cxnId="{041F33E3-A937-4B4E-AE44-D666C72D30D6}">
      <dgm:prSet/>
      <dgm:spPr/>
      <dgm:t>
        <a:bodyPr/>
        <a:lstStyle/>
        <a:p>
          <a:endParaRPr lang="en-US"/>
        </a:p>
      </dgm:t>
    </dgm:pt>
    <dgm:pt modelId="{1B58A537-0093-40D7-98D4-168EB756C391}">
      <dgm:prSet phldrT="[Text]"/>
      <dgm:spPr>
        <a:solidFill>
          <a:srgbClr val="070E2B"/>
        </a:solidFill>
      </dgm:spPr>
      <dgm:t>
        <a:bodyPr/>
        <a:lstStyle/>
        <a:p>
          <a:r>
            <a:rPr lang="en-US" dirty="0"/>
            <a:t>Influencer Buy-In</a:t>
          </a:r>
        </a:p>
      </dgm:t>
    </dgm:pt>
    <dgm:pt modelId="{E46B0DD9-5837-4844-A3AE-121F7B8038B0}" type="parTrans" cxnId="{68ADD307-E61A-4A0B-B567-25C7F4368F32}">
      <dgm:prSet/>
      <dgm:spPr/>
      <dgm:t>
        <a:bodyPr/>
        <a:lstStyle/>
        <a:p>
          <a:endParaRPr lang="en-US"/>
        </a:p>
      </dgm:t>
    </dgm:pt>
    <dgm:pt modelId="{F9CFC68C-1A4C-45B3-8A73-592EDC0145A2}" type="sibTrans" cxnId="{68ADD307-E61A-4A0B-B567-25C7F4368F32}">
      <dgm:prSet/>
      <dgm:spPr/>
      <dgm:t>
        <a:bodyPr/>
        <a:lstStyle/>
        <a:p>
          <a:endParaRPr lang="en-US"/>
        </a:p>
      </dgm:t>
    </dgm:pt>
    <dgm:pt modelId="{C92B26E0-484B-4FD5-BAA6-E40F3FEB286D}">
      <dgm:prSet phldrT="[Text]"/>
      <dgm:spPr>
        <a:solidFill>
          <a:srgbClr val="175980"/>
        </a:solidFill>
      </dgm:spPr>
      <dgm:t>
        <a:bodyPr/>
        <a:lstStyle/>
        <a:p>
          <a:r>
            <a:rPr lang="en-US" dirty="0">
              <a:solidFill>
                <a:srgbClr val="175980"/>
              </a:solidFill>
            </a:rPr>
            <a:t>Before I move on, do you agree Mrs. IT Director?</a:t>
          </a:r>
        </a:p>
      </dgm:t>
    </dgm:pt>
    <dgm:pt modelId="{6AC0D4EA-F000-4C23-BD95-C55EDCBF8DB4}" type="parTrans" cxnId="{CE8711FC-3D7E-42AB-842F-14B9CC039C81}">
      <dgm:prSet/>
      <dgm:spPr/>
      <dgm:t>
        <a:bodyPr/>
        <a:lstStyle/>
        <a:p>
          <a:endParaRPr lang="en-US"/>
        </a:p>
      </dgm:t>
    </dgm:pt>
    <dgm:pt modelId="{2423B7FF-3ED1-4B95-B3A3-C802B624ED91}" type="sibTrans" cxnId="{CE8711FC-3D7E-42AB-842F-14B9CC039C81}">
      <dgm:prSet/>
      <dgm:spPr/>
      <dgm:t>
        <a:bodyPr/>
        <a:lstStyle/>
        <a:p>
          <a:endParaRPr lang="en-US"/>
        </a:p>
      </dgm:t>
    </dgm:pt>
    <dgm:pt modelId="{4EA17D5D-9E31-4131-96ED-BC7720231FA5}">
      <dgm:prSet phldrT="[Text]" custT="1"/>
      <dgm:spPr>
        <a:solidFill>
          <a:srgbClr val="175980"/>
        </a:solidFill>
      </dgm:spPr>
      <dgm:t>
        <a:bodyPr/>
        <a:lstStyle/>
        <a:p>
          <a:r>
            <a:rPr lang="en-US" sz="2400" dirty="0">
              <a:solidFill>
                <a:schemeClr val="bg1"/>
              </a:solidFill>
            </a:rPr>
            <a:t>Is that right?</a:t>
          </a:r>
        </a:p>
      </dgm:t>
    </dgm:pt>
    <dgm:pt modelId="{9E879A6B-9CC3-4BCB-BDBF-8F6B72914357}" type="parTrans" cxnId="{D62E77B0-C149-4D26-89B9-73242CACF748}">
      <dgm:prSet/>
      <dgm:spPr/>
      <dgm:t>
        <a:bodyPr/>
        <a:lstStyle/>
        <a:p>
          <a:endParaRPr lang="en-US"/>
        </a:p>
      </dgm:t>
    </dgm:pt>
    <dgm:pt modelId="{714C1851-1745-478E-9BF3-30A4C57925F7}" type="sibTrans" cxnId="{D62E77B0-C149-4D26-89B9-73242CACF748}">
      <dgm:prSet/>
      <dgm:spPr/>
    </dgm:pt>
    <dgm:pt modelId="{EF39BE79-5455-4848-934B-F4855B6FD089}" type="pres">
      <dgm:prSet presAssocID="{CA8ED40E-5C85-40D4-9496-500774A05B5B}" presName="Name0" presStyleCnt="0">
        <dgm:presLayoutVars>
          <dgm:dir/>
          <dgm:animLvl val="lvl"/>
          <dgm:resizeHandles val="exact"/>
        </dgm:presLayoutVars>
      </dgm:prSet>
      <dgm:spPr/>
    </dgm:pt>
    <dgm:pt modelId="{4CB50A90-9609-4A68-8C89-2D7FA48C696C}" type="pres">
      <dgm:prSet presAssocID="{3A917502-2FB7-48AE-B8A9-3D6B87DDA268}" presName="linNode" presStyleCnt="0"/>
      <dgm:spPr/>
    </dgm:pt>
    <dgm:pt modelId="{841735A0-B587-477F-B3E0-471C1942EF53}" type="pres">
      <dgm:prSet presAssocID="{3A917502-2FB7-48AE-B8A9-3D6B87DDA268}" presName="parentText" presStyleLbl="node1" presStyleIdx="0" presStyleCnt="3">
        <dgm:presLayoutVars>
          <dgm:chMax val="1"/>
          <dgm:bulletEnabled val="1"/>
        </dgm:presLayoutVars>
      </dgm:prSet>
      <dgm:spPr/>
    </dgm:pt>
    <dgm:pt modelId="{B0B8D3C6-0344-4C0A-A8AA-26351A02A028}" type="pres">
      <dgm:prSet presAssocID="{3A917502-2FB7-48AE-B8A9-3D6B87DDA268}" presName="descendantText" presStyleLbl="alignAccFollowNode1" presStyleIdx="0" presStyleCnt="3">
        <dgm:presLayoutVars>
          <dgm:bulletEnabled val="1"/>
        </dgm:presLayoutVars>
      </dgm:prSet>
      <dgm:spPr/>
    </dgm:pt>
    <dgm:pt modelId="{ACFE414D-84E6-47CC-A53E-320873A48088}" type="pres">
      <dgm:prSet presAssocID="{464FFA5B-6347-4C0D-A8B5-9E6D78887FED}" presName="sp" presStyleCnt="0"/>
      <dgm:spPr/>
    </dgm:pt>
    <dgm:pt modelId="{8649F8B6-503B-4D5F-8BA1-D0B7102173B0}" type="pres">
      <dgm:prSet presAssocID="{FCC070C5-36FF-419E-9574-68BF0A69AE5B}" presName="linNode" presStyleCnt="0"/>
      <dgm:spPr/>
    </dgm:pt>
    <dgm:pt modelId="{B352C07A-20A1-48C0-97E7-E2AC2B0BF88A}" type="pres">
      <dgm:prSet presAssocID="{FCC070C5-36FF-419E-9574-68BF0A69AE5B}" presName="parentText" presStyleLbl="node1" presStyleIdx="1" presStyleCnt="3">
        <dgm:presLayoutVars>
          <dgm:chMax val="1"/>
          <dgm:bulletEnabled val="1"/>
        </dgm:presLayoutVars>
      </dgm:prSet>
      <dgm:spPr/>
    </dgm:pt>
    <dgm:pt modelId="{60325618-BC10-4D7D-9632-28D6BBDC7F85}" type="pres">
      <dgm:prSet presAssocID="{FCC070C5-36FF-419E-9574-68BF0A69AE5B}" presName="descendantText" presStyleLbl="alignAccFollowNode1" presStyleIdx="1" presStyleCnt="3">
        <dgm:presLayoutVars>
          <dgm:bulletEnabled val="1"/>
        </dgm:presLayoutVars>
      </dgm:prSet>
      <dgm:spPr/>
    </dgm:pt>
    <dgm:pt modelId="{94FA54A5-9AC5-4B69-AECF-805B47051A2C}" type="pres">
      <dgm:prSet presAssocID="{2CE2BD77-86FE-4CF5-B829-D1FD0939763E}" presName="sp" presStyleCnt="0"/>
      <dgm:spPr/>
    </dgm:pt>
    <dgm:pt modelId="{98A3E5EB-D890-4D70-BABE-9F4A767A96E8}" type="pres">
      <dgm:prSet presAssocID="{1B58A537-0093-40D7-98D4-168EB756C391}" presName="linNode" presStyleCnt="0"/>
      <dgm:spPr/>
    </dgm:pt>
    <dgm:pt modelId="{AFC74DF4-29E7-4AE1-849B-64BD66E04D86}" type="pres">
      <dgm:prSet presAssocID="{1B58A537-0093-40D7-98D4-168EB756C391}" presName="parentText" presStyleLbl="node1" presStyleIdx="2" presStyleCnt="3">
        <dgm:presLayoutVars>
          <dgm:chMax val="1"/>
          <dgm:bulletEnabled val="1"/>
        </dgm:presLayoutVars>
      </dgm:prSet>
      <dgm:spPr/>
    </dgm:pt>
    <dgm:pt modelId="{6CCF809C-AFAE-4990-9BE9-F5BC43F534A2}" type="pres">
      <dgm:prSet presAssocID="{1B58A537-0093-40D7-98D4-168EB756C391}" presName="descendantText" presStyleLbl="alignAccFollowNode1" presStyleIdx="2" presStyleCnt="3">
        <dgm:presLayoutVars>
          <dgm:bulletEnabled val="1"/>
        </dgm:presLayoutVars>
      </dgm:prSet>
      <dgm:spPr/>
    </dgm:pt>
  </dgm:ptLst>
  <dgm:cxnLst>
    <dgm:cxn modelId="{68ADD307-E61A-4A0B-B567-25C7F4368F32}" srcId="{CA8ED40E-5C85-40D4-9496-500774A05B5B}" destId="{1B58A537-0093-40D7-98D4-168EB756C391}" srcOrd="2" destOrd="0" parTransId="{E46B0DD9-5837-4844-A3AE-121F7B8038B0}" sibTransId="{F9CFC68C-1A4C-45B3-8A73-592EDC0145A2}"/>
    <dgm:cxn modelId="{0286851A-7DA7-44D3-8851-832E37C0E050}" srcId="{3A917502-2FB7-48AE-B8A9-3D6B87DDA268}" destId="{1C42D6C2-E085-44B7-AEFE-424D37D0ED4C}" srcOrd="1" destOrd="0" parTransId="{8FC7E2BF-E460-4F26-A76E-3AA8F73A7305}" sibTransId="{B8B9C72F-3E76-4E6F-9E49-D1EA9BA31306}"/>
    <dgm:cxn modelId="{869BC223-1139-44A1-B66B-49998F413879}" type="presOf" srcId="{3A917502-2FB7-48AE-B8A9-3D6B87DDA268}" destId="{841735A0-B587-477F-B3E0-471C1942EF53}" srcOrd="0" destOrd="0" presId="urn:microsoft.com/office/officeart/2005/8/layout/vList5"/>
    <dgm:cxn modelId="{C27A4E6D-407C-4029-ABAA-A0F9B361F549}" srcId="{CA8ED40E-5C85-40D4-9496-500774A05B5B}" destId="{3A917502-2FB7-48AE-B8A9-3D6B87DDA268}" srcOrd="0" destOrd="0" parTransId="{A50DD348-8C6E-40BA-9903-7F702662CCFE}" sibTransId="{464FFA5B-6347-4C0D-A8B5-9E6D78887FED}"/>
    <dgm:cxn modelId="{72D26D73-8F91-41DE-9171-1D41B1363461}" type="presOf" srcId="{4EA17D5D-9E31-4131-96ED-BC7720231FA5}" destId="{B0B8D3C6-0344-4C0A-A8AA-26351A02A028}" srcOrd="0" destOrd="2" presId="urn:microsoft.com/office/officeart/2005/8/layout/vList5"/>
    <dgm:cxn modelId="{A4550987-CC5F-4DED-ABA4-98CA52506EE6}" srcId="{CA8ED40E-5C85-40D4-9496-500774A05B5B}" destId="{FCC070C5-36FF-419E-9574-68BF0A69AE5B}" srcOrd="1" destOrd="0" parTransId="{459A84B1-C75C-4228-804A-E32A193C79F1}" sibTransId="{2CE2BD77-86FE-4CF5-B829-D1FD0939763E}"/>
    <dgm:cxn modelId="{52E06D95-5CCD-4911-B972-D65603145140}" type="presOf" srcId="{C92B26E0-484B-4FD5-BAA6-E40F3FEB286D}" destId="{6CCF809C-AFAE-4990-9BE9-F5BC43F534A2}" srcOrd="0" destOrd="0" presId="urn:microsoft.com/office/officeart/2005/8/layout/vList5"/>
    <dgm:cxn modelId="{EBE3AAA8-154F-4F87-988A-E10561AC569E}" srcId="{3A917502-2FB7-48AE-B8A9-3D6B87DDA268}" destId="{EA6D2E91-C3C4-4EEA-9F54-1A16190013E7}" srcOrd="0" destOrd="0" parTransId="{760E3E79-9B98-4D2D-9126-B2F6C141F937}" sibTransId="{19DDA9F4-436A-48BF-9E4C-D5D83FB3F673}"/>
    <dgm:cxn modelId="{D62E77B0-C149-4D26-89B9-73242CACF748}" srcId="{3A917502-2FB7-48AE-B8A9-3D6B87DDA268}" destId="{4EA17D5D-9E31-4131-96ED-BC7720231FA5}" srcOrd="2" destOrd="0" parTransId="{9E879A6B-9CC3-4BCB-BDBF-8F6B72914357}" sibTransId="{714C1851-1745-478E-9BF3-30A4C57925F7}"/>
    <dgm:cxn modelId="{45E615BD-E5AC-4DBE-A106-7E926BEC2030}" type="presOf" srcId="{FCC070C5-36FF-419E-9574-68BF0A69AE5B}" destId="{B352C07A-20A1-48C0-97E7-E2AC2B0BF88A}" srcOrd="0" destOrd="0" presId="urn:microsoft.com/office/officeart/2005/8/layout/vList5"/>
    <dgm:cxn modelId="{7CF82BD4-2C16-4BAF-9DB4-C9A3667F16B4}" type="presOf" srcId="{1B58A537-0093-40D7-98D4-168EB756C391}" destId="{AFC74DF4-29E7-4AE1-849B-64BD66E04D86}" srcOrd="0" destOrd="0" presId="urn:microsoft.com/office/officeart/2005/8/layout/vList5"/>
    <dgm:cxn modelId="{E69573D4-593F-465D-A538-AC4EA4872513}" type="presOf" srcId="{CA8ED40E-5C85-40D4-9496-500774A05B5B}" destId="{EF39BE79-5455-4848-934B-F4855B6FD089}" srcOrd="0" destOrd="0" presId="urn:microsoft.com/office/officeart/2005/8/layout/vList5"/>
    <dgm:cxn modelId="{55DD02D6-096F-42B9-A2DE-A2470CB3487D}" type="presOf" srcId="{1C42D6C2-E085-44B7-AEFE-424D37D0ED4C}" destId="{B0B8D3C6-0344-4C0A-A8AA-26351A02A028}" srcOrd="0" destOrd="1" presId="urn:microsoft.com/office/officeart/2005/8/layout/vList5"/>
    <dgm:cxn modelId="{B04157DA-F22B-4511-95A5-CC9D4FB53247}" type="presOf" srcId="{EA6D2E91-C3C4-4EEA-9F54-1A16190013E7}" destId="{B0B8D3C6-0344-4C0A-A8AA-26351A02A028}" srcOrd="0" destOrd="0" presId="urn:microsoft.com/office/officeart/2005/8/layout/vList5"/>
    <dgm:cxn modelId="{041F33E3-A937-4B4E-AE44-D666C72D30D6}" srcId="{FCC070C5-36FF-419E-9574-68BF0A69AE5B}" destId="{2C4D33AC-2A2A-42CA-A188-8B54EED0415D}" srcOrd="0" destOrd="0" parTransId="{929BE586-7358-4E0C-B98F-02A59E52DEB3}" sibTransId="{00676E4C-198D-4A25-A2BA-3AABE57907FD}"/>
    <dgm:cxn modelId="{12DF85EC-A460-4F98-8ECA-E5E7B1AB0D5F}" type="presOf" srcId="{2C4D33AC-2A2A-42CA-A188-8B54EED0415D}" destId="{60325618-BC10-4D7D-9632-28D6BBDC7F85}" srcOrd="0" destOrd="0" presId="urn:microsoft.com/office/officeart/2005/8/layout/vList5"/>
    <dgm:cxn modelId="{CE8711FC-3D7E-42AB-842F-14B9CC039C81}" srcId="{1B58A537-0093-40D7-98D4-168EB756C391}" destId="{C92B26E0-484B-4FD5-BAA6-E40F3FEB286D}" srcOrd="0" destOrd="0" parTransId="{6AC0D4EA-F000-4C23-BD95-C55EDCBF8DB4}" sibTransId="{2423B7FF-3ED1-4B95-B3A3-C802B624ED91}"/>
    <dgm:cxn modelId="{266E2342-5055-4861-A5FF-DF4D4134299E}" type="presParOf" srcId="{EF39BE79-5455-4848-934B-F4855B6FD089}" destId="{4CB50A90-9609-4A68-8C89-2D7FA48C696C}" srcOrd="0" destOrd="0" presId="urn:microsoft.com/office/officeart/2005/8/layout/vList5"/>
    <dgm:cxn modelId="{1B2953CC-3424-4950-8858-AB8A2B1C9424}" type="presParOf" srcId="{4CB50A90-9609-4A68-8C89-2D7FA48C696C}" destId="{841735A0-B587-477F-B3E0-471C1942EF53}" srcOrd="0" destOrd="0" presId="urn:microsoft.com/office/officeart/2005/8/layout/vList5"/>
    <dgm:cxn modelId="{37B2D859-0A84-4131-B5DD-2FAC7CB269D2}" type="presParOf" srcId="{4CB50A90-9609-4A68-8C89-2D7FA48C696C}" destId="{B0B8D3C6-0344-4C0A-A8AA-26351A02A028}" srcOrd="1" destOrd="0" presId="urn:microsoft.com/office/officeart/2005/8/layout/vList5"/>
    <dgm:cxn modelId="{F31B7C1C-0359-4B89-97DF-40A89B2E9AFF}" type="presParOf" srcId="{EF39BE79-5455-4848-934B-F4855B6FD089}" destId="{ACFE414D-84E6-47CC-A53E-320873A48088}" srcOrd="1" destOrd="0" presId="urn:microsoft.com/office/officeart/2005/8/layout/vList5"/>
    <dgm:cxn modelId="{D922D48A-1C42-454B-BE21-513F325E1558}" type="presParOf" srcId="{EF39BE79-5455-4848-934B-F4855B6FD089}" destId="{8649F8B6-503B-4D5F-8BA1-D0B7102173B0}" srcOrd="2" destOrd="0" presId="urn:microsoft.com/office/officeart/2005/8/layout/vList5"/>
    <dgm:cxn modelId="{40E89078-C8B6-470E-9A16-F35357E6DF91}" type="presParOf" srcId="{8649F8B6-503B-4D5F-8BA1-D0B7102173B0}" destId="{B352C07A-20A1-48C0-97E7-E2AC2B0BF88A}" srcOrd="0" destOrd="0" presId="urn:microsoft.com/office/officeart/2005/8/layout/vList5"/>
    <dgm:cxn modelId="{ED75C36B-675E-4666-B75C-C8C6680F07CE}" type="presParOf" srcId="{8649F8B6-503B-4D5F-8BA1-D0B7102173B0}" destId="{60325618-BC10-4D7D-9632-28D6BBDC7F85}" srcOrd="1" destOrd="0" presId="urn:microsoft.com/office/officeart/2005/8/layout/vList5"/>
    <dgm:cxn modelId="{9157BC02-D76F-4222-BA09-75F5FA37E211}" type="presParOf" srcId="{EF39BE79-5455-4848-934B-F4855B6FD089}" destId="{94FA54A5-9AC5-4B69-AECF-805B47051A2C}" srcOrd="3" destOrd="0" presId="urn:microsoft.com/office/officeart/2005/8/layout/vList5"/>
    <dgm:cxn modelId="{DFD57E36-6525-4E0D-BBFE-02B93F9E64A1}" type="presParOf" srcId="{EF39BE79-5455-4848-934B-F4855B6FD089}" destId="{98A3E5EB-D890-4D70-BABE-9F4A767A96E8}" srcOrd="4" destOrd="0" presId="urn:microsoft.com/office/officeart/2005/8/layout/vList5"/>
    <dgm:cxn modelId="{64DA5214-6552-4CD2-9C11-2D05D35BDDE9}" type="presParOf" srcId="{98A3E5EB-D890-4D70-BABE-9F4A767A96E8}" destId="{AFC74DF4-29E7-4AE1-849B-64BD66E04D86}" srcOrd="0" destOrd="0" presId="urn:microsoft.com/office/officeart/2005/8/layout/vList5"/>
    <dgm:cxn modelId="{0245C008-47E4-4FF2-B685-B3EBA7ED8D6C}" type="presParOf" srcId="{98A3E5EB-D890-4D70-BABE-9F4A767A96E8}" destId="{6CCF809C-AFAE-4990-9BE9-F5BC43F534A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8ED40E-5C85-40D4-9496-500774A05B5B}" type="doc">
      <dgm:prSet loTypeId="urn:microsoft.com/office/officeart/2005/8/layout/vList5" loCatId="list" qsTypeId="urn:microsoft.com/office/officeart/2005/8/quickstyle/simple5" qsCatId="simple" csTypeId="urn:microsoft.com/office/officeart/2005/8/colors/accent4_2" csCatId="accent4" phldr="1"/>
      <dgm:spPr/>
      <dgm:t>
        <a:bodyPr/>
        <a:lstStyle/>
        <a:p>
          <a:endParaRPr lang="en-US"/>
        </a:p>
      </dgm:t>
    </dgm:pt>
    <dgm:pt modelId="{3A917502-2FB7-48AE-B8A9-3D6B87DDA268}">
      <dgm:prSet phldrT="[Text]"/>
      <dgm:spPr>
        <a:solidFill>
          <a:srgbClr val="070E2B"/>
        </a:solidFill>
      </dgm:spPr>
      <dgm:t>
        <a:bodyPr/>
        <a:lstStyle/>
        <a:p>
          <a:r>
            <a:rPr lang="en-US" dirty="0"/>
            <a:t>Review Challenge</a:t>
          </a:r>
        </a:p>
      </dgm:t>
    </dgm:pt>
    <dgm:pt modelId="{A50DD348-8C6E-40BA-9903-7F702662CCFE}" type="parTrans" cxnId="{C27A4E6D-407C-4029-ABAA-A0F9B361F549}">
      <dgm:prSet/>
      <dgm:spPr/>
      <dgm:t>
        <a:bodyPr/>
        <a:lstStyle/>
        <a:p>
          <a:endParaRPr lang="en-US"/>
        </a:p>
      </dgm:t>
    </dgm:pt>
    <dgm:pt modelId="{464FFA5B-6347-4C0D-A8B5-9E6D78887FED}" type="sibTrans" cxnId="{C27A4E6D-407C-4029-ABAA-A0F9B361F549}">
      <dgm:prSet/>
      <dgm:spPr/>
      <dgm:t>
        <a:bodyPr/>
        <a:lstStyle/>
        <a:p>
          <a:endParaRPr lang="en-US"/>
        </a:p>
      </dgm:t>
    </dgm:pt>
    <dgm:pt modelId="{EA6D2E91-C3C4-4EEA-9F54-1A16190013E7}">
      <dgm:prSet phldrT="[Text]" custT="1"/>
      <dgm:spPr>
        <a:solidFill>
          <a:srgbClr val="175980"/>
        </a:solidFill>
      </dgm:spPr>
      <dgm:t>
        <a:bodyPr/>
        <a:lstStyle/>
        <a:p>
          <a:r>
            <a:rPr lang="en-US" sz="2400" dirty="0">
              <a:solidFill>
                <a:schemeClr val="bg1"/>
              </a:solidFill>
            </a:rPr>
            <a:t>Overwhelmed</a:t>
          </a:r>
        </a:p>
      </dgm:t>
    </dgm:pt>
    <dgm:pt modelId="{760E3E79-9B98-4D2D-9126-B2F6C141F937}" type="parTrans" cxnId="{EBE3AAA8-154F-4F87-988A-E10561AC569E}">
      <dgm:prSet/>
      <dgm:spPr/>
      <dgm:t>
        <a:bodyPr/>
        <a:lstStyle/>
        <a:p>
          <a:endParaRPr lang="en-US"/>
        </a:p>
      </dgm:t>
    </dgm:pt>
    <dgm:pt modelId="{19DDA9F4-436A-48BF-9E4C-D5D83FB3F673}" type="sibTrans" cxnId="{EBE3AAA8-154F-4F87-988A-E10561AC569E}">
      <dgm:prSet/>
      <dgm:spPr/>
      <dgm:t>
        <a:bodyPr/>
        <a:lstStyle/>
        <a:p>
          <a:endParaRPr lang="en-US"/>
        </a:p>
      </dgm:t>
    </dgm:pt>
    <dgm:pt modelId="{1C42D6C2-E085-44B7-AEFE-424D37D0ED4C}">
      <dgm:prSet phldrT="[Text]" custT="1"/>
      <dgm:spPr>
        <a:solidFill>
          <a:srgbClr val="175980"/>
        </a:solidFill>
      </dgm:spPr>
      <dgm:t>
        <a:bodyPr/>
        <a:lstStyle/>
        <a:p>
          <a:r>
            <a:rPr lang="en-US" sz="2400" dirty="0">
              <a:solidFill>
                <a:schemeClr val="bg1"/>
              </a:solidFill>
            </a:rPr>
            <a:t>Back-ups / updates late</a:t>
          </a:r>
        </a:p>
      </dgm:t>
    </dgm:pt>
    <dgm:pt modelId="{8FC7E2BF-E460-4F26-A76E-3AA8F73A7305}" type="parTrans" cxnId="{0286851A-7DA7-44D3-8851-832E37C0E050}">
      <dgm:prSet/>
      <dgm:spPr/>
      <dgm:t>
        <a:bodyPr/>
        <a:lstStyle/>
        <a:p>
          <a:endParaRPr lang="en-US"/>
        </a:p>
      </dgm:t>
    </dgm:pt>
    <dgm:pt modelId="{B8B9C72F-3E76-4E6F-9E49-D1EA9BA31306}" type="sibTrans" cxnId="{0286851A-7DA7-44D3-8851-832E37C0E050}">
      <dgm:prSet/>
      <dgm:spPr/>
      <dgm:t>
        <a:bodyPr/>
        <a:lstStyle/>
        <a:p>
          <a:endParaRPr lang="en-US"/>
        </a:p>
      </dgm:t>
    </dgm:pt>
    <dgm:pt modelId="{FCC070C5-36FF-419E-9574-68BF0A69AE5B}">
      <dgm:prSet phldrT="[Text]"/>
      <dgm:spPr>
        <a:solidFill>
          <a:srgbClr val="070E2B"/>
        </a:solidFill>
      </dgm:spPr>
      <dgm:t>
        <a:bodyPr/>
        <a:lstStyle/>
        <a:p>
          <a:r>
            <a:rPr lang="en-US"/>
            <a:t>Explain Solution</a:t>
          </a:r>
        </a:p>
      </dgm:t>
    </dgm:pt>
    <dgm:pt modelId="{459A84B1-C75C-4228-804A-E32A193C79F1}" type="parTrans" cxnId="{A4550987-CC5F-4DED-ABA4-98CA52506EE6}">
      <dgm:prSet/>
      <dgm:spPr/>
      <dgm:t>
        <a:bodyPr/>
        <a:lstStyle/>
        <a:p>
          <a:endParaRPr lang="en-US"/>
        </a:p>
      </dgm:t>
    </dgm:pt>
    <dgm:pt modelId="{2CE2BD77-86FE-4CF5-B829-D1FD0939763E}" type="sibTrans" cxnId="{A4550987-CC5F-4DED-ABA4-98CA52506EE6}">
      <dgm:prSet/>
      <dgm:spPr/>
      <dgm:t>
        <a:bodyPr/>
        <a:lstStyle/>
        <a:p>
          <a:endParaRPr lang="en-US"/>
        </a:p>
      </dgm:t>
    </dgm:pt>
    <dgm:pt modelId="{2C4D33AC-2A2A-42CA-A188-8B54EED0415D}">
      <dgm:prSet phldrT="[Text]" custT="1"/>
      <dgm:spPr>
        <a:solidFill>
          <a:srgbClr val="175980"/>
        </a:solidFill>
      </dgm:spPr>
      <dgm:t>
        <a:bodyPr/>
        <a:lstStyle/>
        <a:p>
          <a:r>
            <a:rPr lang="en-US" sz="2400" dirty="0">
              <a:solidFill>
                <a:schemeClr val="bg1"/>
              </a:solidFill>
            </a:rPr>
            <a:t>Back ups, updates, and other IT tasks are automatic</a:t>
          </a:r>
        </a:p>
      </dgm:t>
    </dgm:pt>
    <dgm:pt modelId="{929BE586-7358-4E0C-B98F-02A59E52DEB3}" type="parTrans" cxnId="{041F33E3-A937-4B4E-AE44-D666C72D30D6}">
      <dgm:prSet/>
      <dgm:spPr/>
      <dgm:t>
        <a:bodyPr/>
        <a:lstStyle/>
        <a:p>
          <a:endParaRPr lang="en-US"/>
        </a:p>
      </dgm:t>
    </dgm:pt>
    <dgm:pt modelId="{00676E4C-198D-4A25-A2BA-3AABE57907FD}" type="sibTrans" cxnId="{041F33E3-A937-4B4E-AE44-D666C72D30D6}">
      <dgm:prSet/>
      <dgm:spPr/>
      <dgm:t>
        <a:bodyPr/>
        <a:lstStyle/>
        <a:p>
          <a:endParaRPr lang="en-US"/>
        </a:p>
      </dgm:t>
    </dgm:pt>
    <dgm:pt modelId="{1B58A537-0093-40D7-98D4-168EB756C391}">
      <dgm:prSet phldrT="[Text]"/>
      <dgm:spPr>
        <a:solidFill>
          <a:srgbClr val="070E2B"/>
        </a:solidFill>
      </dgm:spPr>
      <dgm:t>
        <a:bodyPr/>
        <a:lstStyle/>
        <a:p>
          <a:r>
            <a:rPr lang="en-US" dirty="0"/>
            <a:t>Influencer Buy-In</a:t>
          </a:r>
        </a:p>
      </dgm:t>
    </dgm:pt>
    <dgm:pt modelId="{E46B0DD9-5837-4844-A3AE-121F7B8038B0}" type="parTrans" cxnId="{68ADD307-E61A-4A0B-B567-25C7F4368F32}">
      <dgm:prSet/>
      <dgm:spPr/>
      <dgm:t>
        <a:bodyPr/>
        <a:lstStyle/>
        <a:p>
          <a:endParaRPr lang="en-US"/>
        </a:p>
      </dgm:t>
    </dgm:pt>
    <dgm:pt modelId="{F9CFC68C-1A4C-45B3-8A73-592EDC0145A2}" type="sibTrans" cxnId="{68ADD307-E61A-4A0B-B567-25C7F4368F32}">
      <dgm:prSet/>
      <dgm:spPr/>
      <dgm:t>
        <a:bodyPr/>
        <a:lstStyle/>
        <a:p>
          <a:endParaRPr lang="en-US"/>
        </a:p>
      </dgm:t>
    </dgm:pt>
    <dgm:pt modelId="{C92B26E0-484B-4FD5-BAA6-E40F3FEB286D}">
      <dgm:prSet phldrT="[Text]"/>
      <dgm:spPr>
        <a:solidFill>
          <a:srgbClr val="175980"/>
        </a:solidFill>
      </dgm:spPr>
      <dgm:t>
        <a:bodyPr/>
        <a:lstStyle/>
        <a:p>
          <a:r>
            <a:rPr lang="en-US" dirty="0">
              <a:solidFill>
                <a:srgbClr val="175980"/>
              </a:solidFill>
            </a:rPr>
            <a:t>Before I move on, do you agree Mrs. IT Director?</a:t>
          </a:r>
        </a:p>
      </dgm:t>
    </dgm:pt>
    <dgm:pt modelId="{6AC0D4EA-F000-4C23-BD95-C55EDCBF8DB4}" type="parTrans" cxnId="{CE8711FC-3D7E-42AB-842F-14B9CC039C81}">
      <dgm:prSet/>
      <dgm:spPr/>
      <dgm:t>
        <a:bodyPr/>
        <a:lstStyle/>
        <a:p>
          <a:endParaRPr lang="en-US"/>
        </a:p>
      </dgm:t>
    </dgm:pt>
    <dgm:pt modelId="{2423B7FF-3ED1-4B95-B3A3-C802B624ED91}" type="sibTrans" cxnId="{CE8711FC-3D7E-42AB-842F-14B9CC039C81}">
      <dgm:prSet/>
      <dgm:spPr/>
      <dgm:t>
        <a:bodyPr/>
        <a:lstStyle/>
        <a:p>
          <a:endParaRPr lang="en-US"/>
        </a:p>
      </dgm:t>
    </dgm:pt>
    <dgm:pt modelId="{4EA17D5D-9E31-4131-96ED-BC7720231FA5}">
      <dgm:prSet phldrT="[Text]" custT="1"/>
      <dgm:spPr>
        <a:solidFill>
          <a:srgbClr val="175980"/>
        </a:solidFill>
      </dgm:spPr>
      <dgm:t>
        <a:bodyPr/>
        <a:lstStyle/>
        <a:p>
          <a:r>
            <a:rPr lang="en-US" sz="2400" dirty="0">
              <a:solidFill>
                <a:schemeClr val="bg1"/>
              </a:solidFill>
            </a:rPr>
            <a:t>Is that right?</a:t>
          </a:r>
        </a:p>
      </dgm:t>
    </dgm:pt>
    <dgm:pt modelId="{9E879A6B-9CC3-4BCB-BDBF-8F6B72914357}" type="parTrans" cxnId="{D62E77B0-C149-4D26-89B9-73242CACF748}">
      <dgm:prSet/>
      <dgm:spPr/>
      <dgm:t>
        <a:bodyPr/>
        <a:lstStyle/>
        <a:p>
          <a:endParaRPr lang="en-US"/>
        </a:p>
      </dgm:t>
    </dgm:pt>
    <dgm:pt modelId="{714C1851-1745-478E-9BF3-30A4C57925F7}" type="sibTrans" cxnId="{D62E77B0-C149-4D26-89B9-73242CACF748}">
      <dgm:prSet/>
      <dgm:spPr/>
    </dgm:pt>
    <dgm:pt modelId="{EF39BE79-5455-4848-934B-F4855B6FD089}" type="pres">
      <dgm:prSet presAssocID="{CA8ED40E-5C85-40D4-9496-500774A05B5B}" presName="Name0" presStyleCnt="0">
        <dgm:presLayoutVars>
          <dgm:dir/>
          <dgm:animLvl val="lvl"/>
          <dgm:resizeHandles val="exact"/>
        </dgm:presLayoutVars>
      </dgm:prSet>
      <dgm:spPr/>
    </dgm:pt>
    <dgm:pt modelId="{4CB50A90-9609-4A68-8C89-2D7FA48C696C}" type="pres">
      <dgm:prSet presAssocID="{3A917502-2FB7-48AE-B8A9-3D6B87DDA268}" presName="linNode" presStyleCnt="0"/>
      <dgm:spPr/>
    </dgm:pt>
    <dgm:pt modelId="{841735A0-B587-477F-B3E0-471C1942EF53}" type="pres">
      <dgm:prSet presAssocID="{3A917502-2FB7-48AE-B8A9-3D6B87DDA268}" presName="parentText" presStyleLbl="node1" presStyleIdx="0" presStyleCnt="3">
        <dgm:presLayoutVars>
          <dgm:chMax val="1"/>
          <dgm:bulletEnabled val="1"/>
        </dgm:presLayoutVars>
      </dgm:prSet>
      <dgm:spPr/>
    </dgm:pt>
    <dgm:pt modelId="{B0B8D3C6-0344-4C0A-A8AA-26351A02A028}" type="pres">
      <dgm:prSet presAssocID="{3A917502-2FB7-48AE-B8A9-3D6B87DDA268}" presName="descendantText" presStyleLbl="alignAccFollowNode1" presStyleIdx="0" presStyleCnt="3">
        <dgm:presLayoutVars>
          <dgm:bulletEnabled val="1"/>
        </dgm:presLayoutVars>
      </dgm:prSet>
      <dgm:spPr/>
    </dgm:pt>
    <dgm:pt modelId="{ACFE414D-84E6-47CC-A53E-320873A48088}" type="pres">
      <dgm:prSet presAssocID="{464FFA5B-6347-4C0D-A8B5-9E6D78887FED}" presName="sp" presStyleCnt="0"/>
      <dgm:spPr/>
    </dgm:pt>
    <dgm:pt modelId="{8649F8B6-503B-4D5F-8BA1-D0B7102173B0}" type="pres">
      <dgm:prSet presAssocID="{FCC070C5-36FF-419E-9574-68BF0A69AE5B}" presName="linNode" presStyleCnt="0"/>
      <dgm:spPr/>
    </dgm:pt>
    <dgm:pt modelId="{B352C07A-20A1-48C0-97E7-E2AC2B0BF88A}" type="pres">
      <dgm:prSet presAssocID="{FCC070C5-36FF-419E-9574-68BF0A69AE5B}" presName="parentText" presStyleLbl="node1" presStyleIdx="1" presStyleCnt="3">
        <dgm:presLayoutVars>
          <dgm:chMax val="1"/>
          <dgm:bulletEnabled val="1"/>
        </dgm:presLayoutVars>
      </dgm:prSet>
      <dgm:spPr/>
    </dgm:pt>
    <dgm:pt modelId="{60325618-BC10-4D7D-9632-28D6BBDC7F85}" type="pres">
      <dgm:prSet presAssocID="{FCC070C5-36FF-419E-9574-68BF0A69AE5B}" presName="descendantText" presStyleLbl="alignAccFollowNode1" presStyleIdx="1" presStyleCnt="3">
        <dgm:presLayoutVars>
          <dgm:bulletEnabled val="1"/>
        </dgm:presLayoutVars>
      </dgm:prSet>
      <dgm:spPr/>
    </dgm:pt>
    <dgm:pt modelId="{94FA54A5-9AC5-4B69-AECF-805B47051A2C}" type="pres">
      <dgm:prSet presAssocID="{2CE2BD77-86FE-4CF5-B829-D1FD0939763E}" presName="sp" presStyleCnt="0"/>
      <dgm:spPr/>
    </dgm:pt>
    <dgm:pt modelId="{98A3E5EB-D890-4D70-BABE-9F4A767A96E8}" type="pres">
      <dgm:prSet presAssocID="{1B58A537-0093-40D7-98D4-168EB756C391}" presName="linNode" presStyleCnt="0"/>
      <dgm:spPr/>
    </dgm:pt>
    <dgm:pt modelId="{AFC74DF4-29E7-4AE1-849B-64BD66E04D86}" type="pres">
      <dgm:prSet presAssocID="{1B58A537-0093-40D7-98D4-168EB756C391}" presName="parentText" presStyleLbl="node1" presStyleIdx="2" presStyleCnt="3">
        <dgm:presLayoutVars>
          <dgm:chMax val="1"/>
          <dgm:bulletEnabled val="1"/>
        </dgm:presLayoutVars>
      </dgm:prSet>
      <dgm:spPr/>
    </dgm:pt>
    <dgm:pt modelId="{6CCF809C-AFAE-4990-9BE9-F5BC43F534A2}" type="pres">
      <dgm:prSet presAssocID="{1B58A537-0093-40D7-98D4-168EB756C391}" presName="descendantText" presStyleLbl="alignAccFollowNode1" presStyleIdx="2" presStyleCnt="3">
        <dgm:presLayoutVars>
          <dgm:bulletEnabled val="1"/>
        </dgm:presLayoutVars>
      </dgm:prSet>
      <dgm:spPr/>
    </dgm:pt>
  </dgm:ptLst>
  <dgm:cxnLst>
    <dgm:cxn modelId="{68ADD307-E61A-4A0B-B567-25C7F4368F32}" srcId="{CA8ED40E-5C85-40D4-9496-500774A05B5B}" destId="{1B58A537-0093-40D7-98D4-168EB756C391}" srcOrd="2" destOrd="0" parTransId="{E46B0DD9-5837-4844-A3AE-121F7B8038B0}" sibTransId="{F9CFC68C-1A4C-45B3-8A73-592EDC0145A2}"/>
    <dgm:cxn modelId="{0286851A-7DA7-44D3-8851-832E37C0E050}" srcId="{3A917502-2FB7-48AE-B8A9-3D6B87DDA268}" destId="{1C42D6C2-E085-44B7-AEFE-424D37D0ED4C}" srcOrd="1" destOrd="0" parTransId="{8FC7E2BF-E460-4F26-A76E-3AA8F73A7305}" sibTransId="{B8B9C72F-3E76-4E6F-9E49-D1EA9BA31306}"/>
    <dgm:cxn modelId="{869BC223-1139-44A1-B66B-49998F413879}" type="presOf" srcId="{3A917502-2FB7-48AE-B8A9-3D6B87DDA268}" destId="{841735A0-B587-477F-B3E0-471C1942EF53}" srcOrd="0" destOrd="0" presId="urn:microsoft.com/office/officeart/2005/8/layout/vList5"/>
    <dgm:cxn modelId="{C27A4E6D-407C-4029-ABAA-A0F9B361F549}" srcId="{CA8ED40E-5C85-40D4-9496-500774A05B5B}" destId="{3A917502-2FB7-48AE-B8A9-3D6B87DDA268}" srcOrd="0" destOrd="0" parTransId="{A50DD348-8C6E-40BA-9903-7F702662CCFE}" sibTransId="{464FFA5B-6347-4C0D-A8B5-9E6D78887FED}"/>
    <dgm:cxn modelId="{72D26D73-8F91-41DE-9171-1D41B1363461}" type="presOf" srcId="{4EA17D5D-9E31-4131-96ED-BC7720231FA5}" destId="{B0B8D3C6-0344-4C0A-A8AA-26351A02A028}" srcOrd="0" destOrd="2" presId="urn:microsoft.com/office/officeart/2005/8/layout/vList5"/>
    <dgm:cxn modelId="{A4550987-CC5F-4DED-ABA4-98CA52506EE6}" srcId="{CA8ED40E-5C85-40D4-9496-500774A05B5B}" destId="{FCC070C5-36FF-419E-9574-68BF0A69AE5B}" srcOrd="1" destOrd="0" parTransId="{459A84B1-C75C-4228-804A-E32A193C79F1}" sibTransId="{2CE2BD77-86FE-4CF5-B829-D1FD0939763E}"/>
    <dgm:cxn modelId="{52E06D95-5CCD-4911-B972-D65603145140}" type="presOf" srcId="{C92B26E0-484B-4FD5-BAA6-E40F3FEB286D}" destId="{6CCF809C-AFAE-4990-9BE9-F5BC43F534A2}" srcOrd="0" destOrd="0" presId="urn:microsoft.com/office/officeart/2005/8/layout/vList5"/>
    <dgm:cxn modelId="{EBE3AAA8-154F-4F87-988A-E10561AC569E}" srcId="{3A917502-2FB7-48AE-B8A9-3D6B87DDA268}" destId="{EA6D2E91-C3C4-4EEA-9F54-1A16190013E7}" srcOrd="0" destOrd="0" parTransId="{760E3E79-9B98-4D2D-9126-B2F6C141F937}" sibTransId="{19DDA9F4-436A-48BF-9E4C-D5D83FB3F673}"/>
    <dgm:cxn modelId="{D62E77B0-C149-4D26-89B9-73242CACF748}" srcId="{3A917502-2FB7-48AE-B8A9-3D6B87DDA268}" destId="{4EA17D5D-9E31-4131-96ED-BC7720231FA5}" srcOrd="2" destOrd="0" parTransId="{9E879A6B-9CC3-4BCB-BDBF-8F6B72914357}" sibTransId="{714C1851-1745-478E-9BF3-30A4C57925F7}"/>
    <dgm:cxn modelId="{45E615BD-E5AC-4DBE-A106-7E926BEC2030}" type="presOf" srcId="{FCC070C5-36FF-419E-9574-68BF0A69AE5B}" destId="{B352C07A-20A1-48C0-97E7-E2AC2B0BF88A}" srcOrd="0" destOrd="0" presId="urn:microsoft.com/office/officeart/2005/8/layout/vList5"/>
    <dgm:cxn modelId="{7CF82BD4-2C16-4BAF-9DB4-C9A3667F16B4}" type="presOf" srcId="{1B58A537-0093-40D7-98D4-168EB756C391}" destId="{AFC74DF4-29E7-4AE1-849B-64BD66E04D86}" srcOrd="0" destOrd="0" presId="urn:microsoft.com/office/officeart/2005/8/layout/vList5"/>
    <dgm:cxn modelId="{E69573D4-593F-465D-A538-AC4EA4872513}" type="presOf" srcId="{CA8ED40E-5C85-40D4-9496-500774A05B5B}" destId="{EF39BE79-5455-4848-934B-F4855B6FD089}" srcOrd="0" destOrd="0" presId="urn:microsoft.com/office/officeart/2005/8/layout/vList5"/>
    <dgm:cxn modelId="{55DD02D6-096F-42B9-A2DE-A2470CB3487D}" type="presOf" srcId="{1C42D6C2-E085-44B7-AEFE-424D37D0ED4C}" destId="{B0B8D3C6-0344-4C0A-A8AA-26351A02A028}" srcOrd="0" destOrd="1" presId="urn:microsoft.com/office/officeart/2005/8/layout/vList5"/>
    <dgm:cxn modelId="{B04157DA-F22B-4511-95A5-CC9D4FB53247}" type="presOf" srcId="{EA6D2E91-C3C4-4EEA-9F54-1A16190013E7}" destId="{B0B8D3C6-0344-4C0A-A8AA-26351A02A028}" srcOrd="0" destOrd="0" presId="urn:microsoft.com/office/officeart/2005/8/layout/vList5"/>
    <dgm:cxn modelId="{041F33E3-A937-4B4E-AE44-D666C72D30D6}" srcId="{FCC070C5-36FF-419E-9574-68BF0A69AE5B}" destId="{2C4D33AC-2A2A-42CA-A188-8B54EED0415D}" srcOrd="0" destOrd="0" parTransId="{929BE586-7358-4E0C-B98F-02A59E52DEB3}" sibTransId="{00676E4C-198D-4A25-A2BA-3AABE57907FD}"/>
    <dgm:cxn modelId="{12DF85EC-A460-4F98-8ECA-E5E7B1AB0D5F}" type="presOf" srcId="{2C4D33AC-2A2A-42CA-A188-8B54EED0415D}" destId="{60325618-BC10-4D7D-9632-28D6BBDC7F85}" srcOrd="0" destOrd="0" presId="urn:microsoft.com/office/officeart/2005/8/layout/vList5"/>
    <dgm:cxn modelId="{CE8711FC-3D7E-42AB-842F-14B9CC039C81}" srcId="{1B58A537-0093-40D7-98D4-168EB756C391}" destId="{C92B26E0-484B-4FD5-BAA6-E40F3FEB286D}" srcOrd="0" destOrd="0" parTransId="{6AC0D4EA-F000-4C23-BD95-C55EDCBF8DB4}" sibTransId="{2423B7FF-3ED1-4B95-B3A3-C802B624ED91}"/>
    <dgm:cxn modelId="{266E2342-5055-4861-A5FF-DF4D4134299E}" type="presParOf" srcId="{EF39BE79-5455-4848-934B-F4855B6FD089}" destId="{4CB50A90-9609-4A68-8C89-2D7FA48C696C}" srcOrd="0" destOrd="0" presId="urn:microsoft.com/office/officeart/2005/8/layout/vList5"/>
    <dgm:cxn modelId="{1B2953CC-3424-4950-8858-AB8A2B1C9424}" type="presParOf" srcId="{4CB50A90-9609-4A68-8C89-2D7FA48C696C}" destId="{841735A0-B587-477F-B3E0-471C1942EF53}" srcOrd="0" destOrd="0" presId="urn:microsoft.com/office/officeart/2005/8/layout/vList5"/>
    <dgm:cxn modelId="{37B2D859-0A84-4131-B5DD-2FAC7CB269D2}" type="presParOf" srcId="{4CB50A90-9609-4A68-8C89-2D7FA48C696C}" destId="{B0B8D3C6-0344-4C0A-A8AA-26351A02A028}" srcOrd="1" destOrd="0" presId="urn:microsoft.com/office/officeart/2005/8/layout/vList5"/>
    <dgm:cxn modelId="{F31B7C1C-0359-4B89-97DF-40A89B2E9AFF}" type="presParOf" srcId="{EF39BE79-5455-4848-934B-F4855B6FD089}" destId="{ACFE414D-84E6-47CC-A53E-320873A48088}" srcOrd="1" destOrd="0" presId="urn:microsoft.com/office/officeart/2005/8/layout/vList5"/>
    <dgm:cxn modelId="{D922D48A-1C42-454B-BE21-513F325E1558}" type="presParOf" srcId="{EF39BE79-5455-4848-934B-F4855B6FD089}" destId="{8649F8B6-503B-4D5F-8BA1-D0B7102173B0}" srcOrd="2" destOrd="0" presId="urn:microsoft.com/office/officeart/2005/8/layout/vList5"/>
    <dgm:cxn modelId="{40E89078-C8B6-470E-9A16-F35357E6DF91}" type="presParOf" srcId="{8649F8B6-503B-4D5F-8BA1-D0B7102173B0}" destId="{B352C07A-20A1-48C0-97E7-E2AC2B0BF88A}" srcOrd="0" destOrd="0" presId="urn:microsoft.com/office/officeart/2005/8/layout/vList5"/>
    <dgm:cxn modelId="{ED75C36B-675E-4666-B75C-C8C6680F07CE}" type="presParOf" srcId="{8649F8B6-503B-4D5F-8BA1-D0B7102173B0}" destId="{60325618-BC10-4D7D-9632-28D6BBDC7F85}" srcOrd="1" destOrd="0" presId="urn:microsoft.com/office/officeart/2005/8/layout/vList5"/>
    <dgm:cxn modelId="{9157BC02-D76F-4222-BA09-75F5FA37E211}" type="presParOf" srcId="{EF39BE79-5455-4848-934B-F4855B6FD089}" destId="{94FA54A5-9AC5-4B69-AECF-805B47051A2C}" srcOrd="3" destOrd="0" presId="urn:microsoft.com/office/officeart/2005/8/layout/vList5"/>
    <dgm:cxn modelId="{DFD57E36-6525-4E0D-BBFE-02B93F9E64A1}" type="presParOf" srcId="{EF39BE79-5455-4848-934B-F4855B6FD089}" destId="{98A3E5EB-D890-4D70-BABE-9F4A767A96E8}" srcOrd="4" destOrd="0" presId="urn:microsoft.com/office/officeart/2005/8/layout/vList5"/>
    <dgm:cxn modelId="{64DA5214-6552-4CD2-9C11-2D05D35BDDE9}" type="presParOf" srcId="{98A3E5EB-D890-4D70-BABE-9F4A767A96E8}" destId="{AFC74DF4-29E7-4AE1-849B-64BD66E04D86}" srcOrd="0" destOrd="0" presId="urn:microsoft.com/office/officeart/2005/8/layout/vList5"/>
    <dgm:cxn modelId="{0245C008-47E4-4FF2-B685-B3EBA7ED8D6C}" type="presParOf" srcId="{98A3E5EB-D890-4D70-BABE-9F4A767A96E8}" destId="{6CCF809C-AFAE-4990-9BE9-F5BC43F534A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8ED40E-5C85-40D4-9496-500774A05B5B}" type="doc">
      <dgm:prSet loTypeId="urn:microsoft.com/office/officeart/2005/8/layout/vList5" loCatId="list" qsTypeId="urn:microsoft.com/office/officeart/2005/8/quickstyle/simple5" qsCatId="simple" csTypeId="urn:microsoft.com/office/officeart/2005/8/colors/accent4_2" csCatId="accent4" phldr="1"/>
      <dgm:spPr/>
      <dgm:t>
        <a:bodyPr/>
        <a:lstStyle/>
        <a:p>
          <a:endParaRPr lang="en-US"/>
        </a:p>
      </dgm:t>
    </dgm:pt>
    <dgm:pt modelId="{3A917502-2FB7-48AE-B8A9-3D6B87DDA268}">
      <dgm:prSet phldrT="[Text]"/>
      <dgm:spPr>
        <a:solidFill>
          <a:srgbClr val="070E2B"/>
        </a:solidFill>
      </dgm:spPr>
      <dgm:t>
        <a:bodyPr/>
        <a:lstStyle/>
        <a:p>
          <a:r>
            <a:rPr lang="en-US" dirty="0"/>
            <a:t>Review Challenge</a:t>
          </a:r>
        </a:p>
      </dgm:t>
    </dgm:pt>
    <dgm:pt modelId="{A50DD348-8C6E-40BA-9903-7F702662CCFE}" type="parTrans" cxnId="{C27A4E6D-407C-4029-ABAA-A0F9B361F549}">
      <dgm:prSet/>
      <dgm:spPr/>
      <dgm:t>
        <a:bodyPr/>
        <a:lstStyle/>
        <a:p>
          <a:endParaRPr lang="en-US"/>
        </a:p>
      </dgm:t>
    </dgm:pt>
    <dgm:pt modelId="{464FFA5B-6347-4C0D-A8B5-9E6D78887FED}" type="sibTrans" cxnId="{C27A4E6D-407C-4029-ABAA-A0F9B361F549}">
      <dgm:prSet/>
      <dgm:spPr/>
      <dgm:t>
        <a:bodyPr/>
        <a:lstStyle/>
        <a:p>
          <a:endParaRPr lang="en-US"/>
        </a:p>
      </dgm:t>
    </dgm:pt>
    <dgm:pt modelId="{EA6D2E91-C3C4-4EEA-9F54-1A16190013E7}">
      <dgm:prSet phldrT="[Text]" custT="1"/>
      <dgm:spPr>
        <a:solidFill>
          <a:srgbClr val="175980"/>
        </a:solidFill>
      </dgm:spPr>
      <dgm:t>
        <a:bodyPr/>
        <a:lstStyle/>
        <a:p>
          <a:r>
            <a:rPr lang="en-US" sz="2400" dirty="0">
              <a:solidFill>
                <a:schemeClr val="bg1"/>
              </a:solidFill>
            </a:rPr>
            <a:t>Overwhelmed</a:t>
          </a:r>
        </a:p>
      </dgm:t>
    </dgm:pt>
    <dgm:pt modelId="{760E3E79-9B98-4D2D-9126-B2F6C141F937}" type="parTrans" cxnId="{EBE3AAA8-154F-4F87-988A-E10561AC569E}">
      <dgm:prSet/>
      <dgm:spPr/>
      <dgm:t>
        <a:bodyPr/>
        <a:lstStyle/>
        <a:p>
          <a:endParaRPr lang="en-US"/>
        </a:p>
      </dgm:t>
    </dgm:pt>
    <dgm:pt modelId="{19DDA9F4-436A-48BF-9E4C-D5D83FB3F673}" type="sibTrans" cxnId="{EBE3AAA8-154F-4F87-988A-E10561AC569E}">
      <dgm:prSet/>
      <dgm:spPr/>
      <dgm:t>
        <a:bodyPr/>
        <a:lstStyle/>
        <a:p>
          <a:endParaRPr lang="en-US"/>
        </a:p>
      </dgm:t>
    </dgm:pt>
    <dgm:pt modelId="{1C42D6C2-E085-44B7-AEFE-424D37D0ED4C}">
      <dgm:prSet phldrT="[Text]" custT="1"/>
      <dgm:spPr>
        <a:solidFill>
          <a:srgbClr val="175980"/>
        </a:solidFill>
      </dgm:spPr>
      <dgm:t>
        <a:bodyPr/>
        <a:lstStyle/>
        <a:p>
          <a:r>
            <a:rPr lang="en-US" sz="2400" dirty="0">
              <a:solidFill>
                <a:schemeClr val="bg1"/>
              </a:solidFill>
            </a:rPr>
            <a:t>Back-ups / updates late</a:t>
          </a:r>
        </a:p>
      </dgm:t>
    </dgm:pt>
    <dgm:pt modelId="{8FC7E2BF-E460-4F26-A76E-3AA8F73A7305}" type="parTrans" cxnId="{0286851A-7DA7-44D3-8851-832E37C0E050}">
      <dgm:prSet/>
      <dgm:spPr/>
      <dgm:t>
        <a:bodyPr/>
        <a:lstStyle/>
        <a:p>
          <a:endParaRPr lang="en-US"/>
        </a:p>
      </dgm:t>
    </dgm:pt>
    <dgm:pt modelId="{B8B9C72F-3E76-4E6F-9E49-D1EA9BA31306}" type="sibTrans" cxnId="{0286851A-7DA7-44D3-8851-832E37C0E050}">
      <dgm:prSet/>
      <dgm:spPr/>
      <dgm:t>
        <a:bodyPr/>
        <a:lstStyle/>
        <a:p>
          <a:endParaRPr lang="en-US"/>
        </a:p>
      </dgm:t>
    </dgm:pt>
    <dgm:pt modelId="{FCC070C5-36FF-419E-9574-68BF0A69AE5B}">
      <dgm:prSet phldrT="[Text]"/>
      <dgm:spPr>
        <a:solidFill>
          <a:srgbClr val="070E2B"/>
        </a:solidFill>
      </dgm:spPr>
      <dgm:t>
        <a:bodyPr/>
        <a:lstStyle/>
        <a:p>
          <a:r>
            <a:rPr lang="en-US" dirty="0"/>
            <a:t>Explain Solution</a:t>
          </a:r>
        </a:p>
      </dgm:t>
    </dgm:pt>
    <dgm:pt modelId="{459A84B1-C75C-4228-804A-E32A193C79F1}" type="parTrans" cxnId="{A4550987-CC5F-4DED-ABA4-98CA52506EE6}">
      <dgm:prSet/>
      <dgm:spPr/>
      <dgm:t>
        <a:bodyPr/>
        <a:lstStyle/>
        <a:p>
          <a:endParaRPr lang="en-US"/>
        </a:p>
      </dgm:t>
    </dgm:pt>
    <dgm:pt modelId="{2CE2BD77-86FE-4CF5-B829-D1FD0939763E}" type="sibTrans" cxnId="{A4550987-CC5F-4DED-ABA4-98CA52506EE6}">
      <dgm:prSet/>
      <dgm:spPr/>
      <dgm:t>
        <a:bodyPr/>
        <a:lstStyle/>
        <a:p>
          <a:endParaRPr lang="en-US"/>
        </a:p>
      </dgm:t>
    </dgm:pt>
    <dgm:pt modelId="{2C4D33AC-2A2A-42CA-A188-8B54EED0415D}">
      <dgm:prSet phldrT="[Text]" custT="1"/>
      <dgm:spPr>
        <a:solidFill>
          <a:srgbClr val="175980"/>
        </a:solidFill>
      </dgm:spPr>
      <dgm:t>
        <a:bodyPr/>
        <a:lstStyle/>
        <a:p>
          <a:r>
            <a:rPr lang="en-US" sz="2400" dirty="0">
              <a:solidFill>
                <a:schemeClr val="bg1"/>
              </a:solidFill>
            </a:rPr>
            <a:t>Back ups, updates, and other IT tasks are automatic</a:t>
          </a:r>
        </a:p>
      </dgm:t>
    </dgm:pt>
    <dgm:pt modelId="{929BE586-7358-4E0C-B98F-02A59E52DEB3}" type="parTrans" cxnId="{041F33E3-A937-4B4E-AE44-D666C72D30D6}">
      <dgm:prSet/>
      <dgm:spPr/>
      <dgm:t>
        <a:bodyPr/>
        <a:lstStyle/>
        <a:p>
          <a:endParaRPr lang="en-US"/>
        </a:p>
      </dgm:t>
    </dgm:pt>
    <dgm:pt modelId="{00676E4C-198D-4A25-A2BA-3AABE57907FD}" type="sibTrans" cxnId="{041F33E3-A937-4B4E-AE44-D666C72D30D6}">
      <dgm:prSet/>
      <dgm:spPr/>
      <dgm:t>
        <a:bodyPr/>
        <a:lstStyle/>
        <a:p>
          <a:endParaRPr lang="en-US"/>
        </a:p>
      </dgm:t>
    </dgm:pt>
    <dgm:pt modelId="{1B58A537-0093-40D7-98D4-168EB756C391}">
      <dgm:prSet phldrT="[Text]"/>
      <dgm:spPr>
        <a:solidFill>
          <a:srgbClr val="070E2B"/>
        </a:solidFill>
      </dgm:spPr>
      <dgm:t>
        <a:bodyPr/>
        <a:lstStyle/>
        <a:p>
          <a:r>
            <a:rPr lang="en-US" dirty="0"/>
            <a:t>Influencer Buy-In</a:t>
          </a:r>
        </a:p>
      </dgm:t>
    </dgm:pt>
    <dgm:pt modelId="{E46B0DD9-5837-4844-A3AE-121F7B8038B0}" type="parTrans" cxnId="{68ADD307-E61A-4A0B-B567-25C7F4368F32}">
      <dgm:prSet/>
      <dgm:spPr/>
      <dgm:t>
        <a:bodyPr/>
        <a:lstStyle/>
        <a:p>
          <a:endParaRPr lang="en-US"/>
        </a:p>
      </dgm:t>
    </dgm:pt>
    <dgm:pt modelId="{F9CFC68C-1A4C-45B3-8A73-592EDC0145A2}" type="sibTrans" cxnId="{68ADD307-E61A-4A0B-B567-25C7F4368F32}">
      <dgm:prSet/>
      <dgm:spPr/>
      <dgm:t>
        <a:bodyPr/>
        <a:lstStyle/>
        <a:p>
          <a:endParaRPr lang="en-US"/>
        </a:p>
      </dgm:t>
    </dgm:pt>
    <dgm:pt modelId="{C92B26E0-484B-4FD5-BAA6-E40F3FEB286D}">
      <dgm:prSet phldrT="[Text]"/>
      <dgm:spPr>
        <a:solidFill>
          <a:srgbClr val="175980"/>
        </a:solidFill>
      </dgm:spPr>
      <dgm:t>
        <a:bodyPr/>
        <a:lstStyle/>
        <a:p>
          <a:r>
            <a:rPr lang="en-US" dirty="0">
              <a:solidFill>
                <a:schemeClr val="bg1"/>
              </a:solidFill>
            </a:rPr>
            <a:t>Before I move on, do you agree Mrs. IT Director?</a:t>
          </a:r>
        </a:p>
      </dgm:t>
    </dgm:pt>
    <dgm:pt modelId="{6AC0D4EA-F000-4C23-BD95-C55EDCBF8DB4}" type="parTrans" cxnId="{CE8711FC-3D7E-42AB-842F-14B9CC039C81}">
      <dgm:prSet/>
      <dgm:spPr/>
      <dgm:t>
        <a:bodyPr/>
        <a:lstStyle/>
        <a:p>
          <a:endParaRPr lang="en-US"/>
        </a:p>
      </dgm:t>
    </dgm:pt>
    <dgm:pt modelId="{2423B7FF-3ED1-4B95-B3A3-C802B624ED91}" type="sibTrans" cxnId="{CE8711FC-3D7E-42AB-842F-14B9CC039C81}">
      <dgm:prSet/>
      <dgm:spPr/>
      <dgm:t>
        <a:bodyPr/>
        <a:lstStyle/>
        <a:p>
          <a:endParaRPr lang="en-US"/>
        </a:p>
      </dgm:t>
    </dgm:pt>
    <dgm:pt modelId="{4EA17D5D-9E31-4131-96ED-BC7720231FA5}">
      <dgm:prSet phldrT="[Text]" custT="1"/>
      <dgm:spPr>
        <a:solidFill>
          <a:srgbClr val="175980"/>
        </a:solidFill>
      </dgm:spPr>
      <dgm:t>
        <a:bodyPr/>
        <a:lstStyle/>
        <a:p>
          <a:r>
            <a:rPr lang="en-US" sz="2400" dirty="0">
              <a:solidFill>
                <a:schemeClr val="bg1"/>
              </a:solidFill>
            </a:rPr>
            <a:t>Is that right?</a:t>
          </a:r>
        </a:p>
      </dgm:t>
    </dgm:pt>
    <dgm:pt modelId="{9E879A6B-9CC3-4BCB-BDBF-8F6B72914357}" type="parTrans" cxnId="{D62E77B0-C149-4D26-89B9-73242CACF748}">
      <dgm:prSet/>
      <dgm:spPr/>
      <dgm:t>
        <a:bodyPr/>
        <a:lstStyle/>
        <a:p>
          <a:endParaRPr lang="en-US"/>
        </a:p>
      </dgm:t>
    </dgm:pt>
    <dgm:pt modelId="{714C1851-1745-478E-9BF3-30A4C57925F7}" type="sibTrans" cxnId="{D62E77B0-C149-4D26-89B9-73242CACF748}">
      <dgm:prSet/>
      <dgm:spPr/>
      <dgm:t>
        <a:bodyPr/>
        <a:lstStyle/>
        <a:p>
          <a:endParaRPr lang="en-US"/>
        </a:p>
      </dgm:t>
    </dgm:pt>
    <dgm:pt modelId="{EF39BE79-5455-4848-934B-F4855B6FD089}" type="pres">
      <dgm:prSet presAssocID="{CA8ED40E-5C85-40D4-9496-500774A05B5B}" presName="Name0" presStyleCnt="0">
        <dgm:presLayoutVars>
          <dgm:dir/>
          <dgm:animLvl val="lvl"/>
          <dgm:resizeHandles val="exact"/>
        </dgm:presLayoutVars>
      </dgm:prSet>
      <dgm:spPr/>
    </dgm:pt>
    <dgm:pt modelId="{4CB50A90-9609-4A68-8C89-2D7FA48C696C}" type="pres">
      <dgm:prSet presAssocID="{3A917502-2FB7-48AE-B8A9-3D6B87DDA268}" presName="linNode" presStyleCnt="0"/>
      <dgm:spPr/>
    </dgm:pt>
    <dgm:pt modelId="{841735A0-B587-477F-B3E0-471C1942EF53}" type="pres">
      <dgm:prSet presAssocID="{3A917502-2FB7-48AE-B8A9-3D6B87DDA268}" presName="parentText" presStyleLbl="node1" presStyleIdx="0" presStyleCnt="3">
        <dgm:presLayoutVars>
          <dgm:chMax val="1"/>
          <dgm:bulletEnabled val="1"/>
        </dgm:presLayoutVars>
      </dgm:prSet>
      <dgm:spPr/>
    </dgm:pt>
    <dgm:pt modelId="{B0B8D3C6-0344-4C0A-A8AA-26351A02A028}" type="pres">
      <dgm:prSet presAssocID="{3A917502-2FB7-48AE-B8A9-3D6B87DDA268}" presName="descendantText" presStyleLbl="alignAccFollowNode1" presStyleIdx="0" presStyleCnt="3">
        <dgm:presLayoutVars>
          <dgm:bulletEnabled val="1"/>
        </dgm:presLayoutVars>
      </dgm:prSet>
      <dgm:spPr/>
    </dgm:pt>
    <dgm:pt modelId="{ACFE414D-84E6-47CC-A53E-320873A48088}" type="pres">
      <dgm:prSet presAssocID="{464FFA5B-6347-4C0D-A8B5-9E6D78887FED}" presName="sp" presStyleCnt="0"/>
      <dgm:spPr/>
    </dgm:pt>
    <dgm:pt modelId="{8649F8B6-503B-4D5F-8BA1-D0B7102173B0}" type="pres">
      <dgm:prSet presAssocID="{FCC070C5-36FF-419E-9574-68BF0A69AE5B}" presName="linNode" presStyleCnt="0"/>
      <dgm:spPr/>
    </dgm:pt>
    <dgm:pt modelId="{B352C07A-20A1-48C0-97E7-E2AC2B0BF88A}" type="pres">
      <dgm:prSet presAssocID="{FCC070C5-36FF-419E-9574-68BF0A69AE5B}" presName="parentText" presStyleLbl="node1" presStyleIdx="1" presStyleCnt="3">
        <dgm:presLayoutVars>
          <dgm:chMax val="1"/>
          <dgm:bulletEnabled val="1"/>
        </dgm:presLayoutVars>
      </dgm:prSet>
      <dgm:spPr/>
    </dgm:pt>
    <dgm:pt modelId="{60325618-BC10-4D7D-9632-28D6BBDC7F85}" type="pres">
      <dgm:prSet presAssocID="{FCC070C5-36FF-419E-9574-68BF0A69AE5B}" presName="descendantText" presStyleLbl="alignAccFollowNode1" presStyleIdx="1" presStyleCnt="3">
        <dgm:presLayoutVars>
          <dgm:bulletEnabled val="1"/>
        </dgm:presLayoutVars>
      </dgm:prSet>
      <dgm:spPr/>
    </dgm:pt>
    <dgm:pt modelId="{94FA54A5-9AC5-4B69-AECF-805B47051A2C}" type="pres">
      <dgm:prSet presAssocID="{2CE2BD77-86FE-4CF5-B829-D1FD0939763E}" presName="sp" presStyleCnt="0"/>
      <dgm:spPr/>
    </dgm:pt>
    <dgm:pt modelId="{98A3E5EB-D890-4D70-BABE-9F4A767A96E8}" type="pres">
      <dgm:prSet presAssocID="{1B58A537-0093-40D7-98D4-168EB756C391}" presName="linNode" presStyleCnt="0"/>
      <dgm:spPr/>
    </dgm:pt>
    <dgm:pt modelId="{AFC74DF4-29E7-4AE1-849B-64BD66E04D86}" type="pres">
      <dgm:prSet presAssocID="{1B58A537-0093-40D7-98D4-168EB756C391}" presName="parentText" presStyleLbl="node1" presStyleIdx="2" presStyleCnt="3">
        <dgm:presLayoutVars>
          <dgm:chMax val="1"/>
          <dgm:bulletEnabled val="1"/>
        </dgm:presLayoutVars>
      </dgm:prSet>
      <dgm:spPr/>
    </dgm:pt>
    <dgm:pt modelId="{6CCF809C-AFAE-4990-9BE9-F5BC43F534A2}" type="pres">
      <dgm:prSet presAssocID="{1B58A537-0093-40D7-98D4-168EB756C391}" presName="descendantText" presStyleLbl="alignAccFollowNode1" presStyleIdx="2" presStyleCnt="3">
        <dgm:presLayoutVars>
          <dgm:bulletEnabled val="1"/>
        </dgm:presLayoutVars>
      </dgm:prSet>
      <dgm:spPr/>
    </dgm:pt>
  </dgm:ptLst>
  <dgm:cxnLst>
    <dgm:cxn modelId="{68ADD307-E61A-4A0B-B567-25C7F4368F32}" srcId="{CA8ED40E-5C85-40D4-9496-500774A05B5B}" destId="{1B58A537-0093-40D7-98D4-168EB756C391}" srcOrd="2" destOrd="0" parTransId="{E46B0DD9-5837-4844-A3AE-121F7B8038B0}" sibTransId="{F9CFC68C-1A4C-45B3-8A73-592EDC0145A2}"/>
    <dgm:cxn modelId="{0286851A-7DA7-44D3-8851-832E37C0E050}" srcId="{3A917502-2FB7-48AE-B8A9-3D6B87DDA268}" destId="{1C42D6C2-E085-44B7-AEFE-424D37D0ED4C}" srcOrd="1" destOrd="0" parTransId="{8FC7E2BF-E460-4F26-A76E-3AA8F73A7305}" sibTransId="{B8B9C72F-3E76-4E6F-9E49-D1EA9BA31306}"/>
    <dgm:cxn modelId="{869BC223-1139-44A1-B66B-49998F413879}" type="presOf" srcId="{3A917502-2FB7-48AE-B8A9-3D6B87DDA268}" destId="{841735A0-B587-477F-B3E0-471C1942EF53}" srcOrd="0" destOrd="0" presId="urn:microsoft.com/office/officeart/2005/8/layout/vList5"/>
    <dgm:cxn modelId="{C27A4E6D-407C-4029-ABAA-A0F9B361F549}" srcId="{CA8ED40E-5C85-40D4-9496-500774A05B5B}" destId="{3A917502-2FB7-48AE-B8A9-3D6B87DDA268}" srcOrd="0" destOrd="0" parTransId="{A50DD348-8C6E-40BA-9903-7F702662CCFE}" sibTransId="{464FFA5B-6347-4C0D-A8B5-9E6D78887FED}"/>
    <dgm:cxn modelId="{72D26D73-8F91-41DE-9171-1D41B1363461}" type="presOf" srcId="{4EA17D5D-9E31-4131-96ED-BC7720231FA5}" destId="{B0B8D3C6-0344-4C0A-A8AA-26351A02A028}" srcOrd="0" destOrd="2" presId="urn:microsoft.com/office/officeart/2005/8/layout/vList5"/>
    <dgm:cxn modelId="{A4550987-CC5F-4DED-ABA4-98CA52506EE6}" srcId="{CA8ED40E-5C85-40D4-9496-500774A05B5B}" destId="{FCC070C5-36FF-419E-9574-68BF0A69AE5B}" srcOrd="1" destOrd="0" parTransId="{459A84B1-C75C-4228-804A-E32A193C79F1}" sibTransId="{2CE2BD77-86FE-4CF5-B829-D1FD0939763E}"/>
    <dgm:cxn modelId="{52E06D95-5CCD-4911-B972-D65603145140}" type="presOf" srcId="{C92B26E0-484B-4FD5-BAA6-E40F3FEB286D}" destId="{6CCF809C-AFAE-4990-9BE9-F5BC43F534A2}" srcOrd="0" destOrd="0" presId="urn:microsoft.com/office/officeart/2005/8/layout/vList5"/>
    <dgm:cxn modelId="{EBE3AAA8-154F-4F87-988A-E10561AC569E}" srcId="{3A917502-2FB7-48AE-B8A9-3D6B87DDA268}" destId="{EA6D2E91-C3C4-4EEA-9F54-1A16190013E7}" srcOrd="0" destOrd="0" parTransId="{760E3E79-9B98-4D2D-9126-B2F6C141F937}" sibTransId="{19DDA9F4-436A-48BF-9E4C-D5D83FB3F673}"/>
    <dgm:cxn modelId="{D62E77B0-C149-4D26-89B9-73242CACF748}" srcId="{3A917502-2FB7-48AE-B8A9-3D6B87DDA268}" destId="{4EA17D5D-9E31-4131-96ED-BC7720231FA5}" srcOrd="2" destOrd="0" parTransId="{9E879A6B-9CC3-4BCB-BDBF-8F6B72914357}" sibTransId="{714C1851-1745-478E-9BF3-30A4C57925F7}"/>
    <dgm:cxn modelId="{45E615BD-E5AC-4DBE-A106-7E926BEC2030}" type="presOf" srcId="{FCC070C5-36FF-419E-9574-68BF0A69AE5B}" destId="{B352C07A-20A1-48C0-97E7-E2AC2B0BF88A}" srcOrd="0" destOrd="0" presId="urn:microsoft.com/office/officeart/2005/8/layout/vList5"/>
    <dgm:cxn modelId="{7CF82BD4-2C16-4BAF-9DB4-C9A3667F16B4}" type="presOf" srcId="{1B58A537-0093-40D7-98D4-168EB756C391}" destId="{AFC74DF4-29E7-4AE1-849B-64BD66E04D86}" srcOrd="0" destOrd="0" presId="urn:microsoft.com/office/officeart/2005/8/layout/vList5"/>
    <dgm:cxn modelId="{E69573D4-593F-465D-A538-AC4EA4872513}" type="presOf" srcId="{CA8ED40E-5C85-40D4-9496-500774A05B5B}" destId="{EF39BE79-5455-4848-934B-F4855B6FD089}" srcOrd="0" destOrd="0" presId="urn:microsoft.com/office/officeart/2005/8/layout/vList5"/>
    <dgm:cxn modelId="{55DD02D6-096F-42B9-A2DE-A2470CB3487D}" type="presOf" srcId="{1C42D6C2-E085-44B7-AEFE-424D37D0ED4C}" destId="{B0B8D3C6-0344-4C0A-A8AA-26351A02A028}" srcOrd="0" destOrd="1" presId="urn:microsoft.com/office/officeart/2005/8/layout/vList5"/>
    <dgm:cxn modelId="{B04157DA-F22B-4511-95A5-CC9D4FB53247}" type="presOf" srcId="{EA6D2E91-C3C4-4EEA-9F54-1A16190013E7}" destId="{B0B8D3C6-0344-4C0A-A8AA-26351A02A028}" srcOrd="0" destOrd="0" presId="urn:microsoft.com/office/officeart/2005/8/layout/vList5"/>
    <dgm:cxn modelId="{041F33E3-A937-4B4E-AE44-D666C72D30D6}" srcId="{FCC070C5-36FF-419E-9574-68BF0A69AE5B}" destId="{2C4D33AC-2A2A-42CA-A188-8B54EED0415D}" srcOrd="0" destOrd="0" parTransId="{929BE586-7358-4E0C-B98F-02A59E52DEB3}" sibTransId="{00676E4C-198D-4A25-A2BA-3AABE57907FD}"/>
    <dgm:cxn modelId="{12DF85EC-A460-4F98-8ECA-E5E7B1AB0D5F}" type="presOf" srcId="{2C4D33AC-2A2A-42CA-A188-8B54EED0415D}" destId="{60325618-BC10-4D7D-9632-28D6BBDC7F85}" srcOrd="0" destOrd="0" presId="urn:microsoft.com/office/officeart/2005/8/layout/vList5"/>
    <dgm:cxn modelId="{CE8711FC-3D7E-42AB-842F-14B9CC039C81}" srcId="{1B58A537-0093-40D7-98D4-168EB756C391}" destId="{C92B26E0-484B-4FD5-BAA6-E40F3FEB286D}" srcOrd="0" destOrd="0" parTransId="{6AC0D4EA-F000-4C23-BD95-C55EDCBF8DB4}" sibTransId="{2423B7FF-3ED1-4B95-B3A3-C802B624ED91}"/>
    <dgm:cxn modelId="{266E2342-5055-4861-A5FF-DF4D4134299E}" type="presParOf" srcId="{EF39BE79-5455-4848-934B-F4855B6FD089}" destId="{4CB50A90-9609-4A68-8C89-2D7FA48C696C}" srcOrd="0" destOrd="0" presId="urn:microsoft.com/office/officeart/2005/8/layout/vList5"/>
    <dgm:cxn modelId="{1B2953CC-3424-4950-8858-AB8A2B1C9424}" type="presParOf" srcId="{4CB50A90-9609-4A68-8C89-2D7FA48C696C}" destId="{841735A0-B587-477F-B3E0-471C1942EF53}" srcOrd="0" destOrd="0" presId="urn:microsoft.com/office/officeart/2005/8/layout/vList5"/>
    <dgm:cxn modelId="{37B2D859-0A84-4131-B5DD-2FAC7CB269D2}" type="presParOf" srcId="{4CB50A90-9609-4A68-8C89-2D7FA48C696C}" destId="{B0B8D3C6-0344-4C0A-A8AA-26351A02A028}" srcOrd="1" destOrd="0" presId="urn:microsoft.com/office/officeart/2005/8/layout/vList5"/>
    <dgm:cxn modelId="{F31B7C1C-0359-4B89-97DF-40A89B2E9AFF}" type="presParOf" srcId="{EF39BE79-5455-4848-934B-F4855B6FD089}" destId="{ACFE414D-84E6-47CC-A53E-320873A48088}" srcOrd="1" destOrd="0" presId="urn:microsoft.com/office/officeart/2005/8/layout/vList5"/>
    <dgm:cxn modelId="{D922D48A-1C42-454B-BE21-513F325E1558}" type="presParOf" srcId="{EF39BE79-5455-4848-934B-F4855B6FD089}" destId="{8649F8B6-503B-4D5F-8BA1-D0B7102173B0}" srcOrd="2" destOrd="0" presId="urn:microsoft.com/office/officeart/2005/8/layout/vList5"/>
    <dgm:cxn modelId="{40E89078-C8B6-470E-9A16-F35357E6DF91}" type="presParOf" srcId="{8649F8B6-503B-4D5F-8BA1-D0B7102173B0}" destId="{B352C07A-20A1-48C0-97E7-E2AC2B0BF88A}" srcOrd="0" destOrd="0" presId="urn:microsoft.com/office/officeart/2005/8/layout/vList5"/>
    <dgm:cxn modelId="{ED75C36B-675E-4666-B75C-C8C6680F07CE}" type="presParOf" srcId="{8649F8B6-503B-4D5F-8BA1-D0B7102173B0}" destId="{60325618-BC10-4D7D-9632-28D6BBDC7F85}" srcOrd="1" destOrd="0" presId="urn:microsoft.com/office/officeart/2005/8/layout/vList5"/>
    <dgm:cxn modelId="{9157BC02-D76F-4222-BA09-75F5FA37E211}" type="presParOf" srcId="{EF39BE79-5455-4848-934B-F4855B6FD089}" destId="{94FA54A5-9AC5-4B69-AECF-805B47051A2C}" srcOrd="3" destOrd="0" presId="urn:microsoft.com/office/officeart/2005/8/layout/vList5"/>
    <dgm:cxn modelId="{DFD57E36-6525-4E0D-BBFE-02B93F9E64A1}" type="presParOf" srcId="{EF39BE79-5455-4848-934B-F4855B6FD089}" destId="{98A3E5EB-D890-4D70-BABE-9F4A767A96E8}" srcOrd="4" destOrd="0" presId="urn:microsoft.com/office/officeart/2005/8/layout/vList5"/>
    <dgm:cxn modelId="{64DA5214-6552-4CD2-9C11-2D05D35BDDE9}" type="presParOf" srcId="{98A3E5EB-D890-4D70-BABE-9F4A767A96E8}" destId="{AFC74DF4-29E7-4AE1-849B-64BD66E04D86}" srcOrd="0" destOrd="0" presId="urn:microsoft.com/office/officeart/2005/8/layout/vList5"/>
    <dgm:cxn modelId="{0245C008-47E4-4FF2-B685-B3EBA7ED8D6C}" type="presParOf" srcId="{98A3E5EB-D890-4D70-BABE-9F4A767A96E8}" destId="{6CCF809C-AFAE-4990-9BE9-F5BC43F534A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BB17CA-BA5E-46D0-B83D-C1AFD3E8FD26}" type="doc">
      <dgm:prSet loTypeId="urn:microsoft.com/office/officeart/2005/8/layout/pList2" loCatId="list" qsTypeId="urn:microsoft.com/office/officeart/2005/8/quickstyle/simple1" qsCatId="simple" csTypeId="urn:microsoft.com/office/officeart/2005/8/colors/accent1_2" csCatId="accent1" phldr="1"/>
      <dgm:spPr/>
    </dgm:pt>
    <dgm:pt modelId="{A6D75117-62C7-4158-A5CF-E3FFCC6852F5}">
      <dgm:prSet phldrT="[Text]" custT="1"/>
      <dgm:spPr>
        <a:solidFill>
          <a:srgbClr val="E3CEA3"/>
        </a:solidFill>
      </dgm:spPr>
      <dgm:t>
        <a:bodyPr anchor="ctr"/>
        <a:lstStyle/>
        <a:p>
          <a:r>
            <a:rPr lang="en-US" sz="3200" u="sng" dirty="0">
              <a:solidFill>
                <a:schemeClr val="tx1"/>
              </a:solidFill>
            </a:rPr>
            <a:t>You</a:t>
          </a:r>
          <a:r>
            <a:rPr lang="en-US" sz="3200" dirty="0">
              <a:solidFill>
                <a:schemeClr val="tx1"/>
              </a:solidFill>
            </a:rPr>
            <a:t> need to know their problems and their pain.</a:t>
          </a:r>
        </a:p>
      </dgm:t>
    </dgm:pt>
    <dgm:pt modelId="{3BFD580F-D619-49D6-8D95-7E5AD6255D09}" type="parTrans" cxnId="{419EE7C9-E6EA-48D0-A2F9-06E3A891B6D8}">
      <dgm:prSet/>
      <dgm:spPr/>
      <dgm:t>
        <a:bodyPr/>
        <a:lstStyle/>
        <a:p>
          <a:endParaRPr lang="en-US"/>
        </a:p>
      </dgm:t>
    </dgm:pt>
    <dgm:pt modelId="{66C5BEC2-A18C-4B72-A4D0-F99F5CFB7341}" type="sibTrans" cxnId="{419EE7C9-E6EA-48D0-A2F9-06E3A891B6D8}">
      <dgm:prSet/>
      <dgm:spPr/>
      <dgm:t>
        <a:bodyPr/>
        <a:lstStyle/>
        <a:p>
          <a:endParaRPr lang="en-US"/>
        </a:p>
      </dgm:t>
    </dgm:pt>
    <dgm:pt modelId="{8061FD8E-4521-4EBF-9879-110E58F9E291}">
      <dgm:prSet phldrT="[Text]" custT="1"/>
      <dgm:spPr>
        <a:solidFill>
          <a:srgbClr val="E3CEA3"/>
        </a:solidFill>
      </dgm:spPr>
      <dgm:t>
        <a:bodyPr anchor="ctr"/>
        <a:lstStyle/>
        <a:p>
          <a:r>
            <a:rPr lang="en-US" sz="3200" dirty="0">
              <a:solidFill>
                <a:srgbClr val="E3CEA3"/>
              </a:solidFill>
            </a:rPr>
            <a:t>They need to know their problems.</a:t>
          </a:r>
        </a:p>
      </dgm:t>
    </dgm:pt>
    <dgm:pt modelId="{5123EC31-2CCB-464E-B905-6EC47F47D553}" type="parTrans" cxnId="{91AC988B-8959-410D-B3E2-40A1E445BAB7}">
      <dgm:prSet/>
      <dgm:spPr/>
      <dgm:t>
        <a:bodyPr/>
        <a:lstStyle/>
        <a:p>
          <a:endParaRPr lang="en-US"/>
        </a:p>
      </dgm:t>
    </dgm:pt>
    <dgm:pt modelId="{A6FEE643-7FF8-49BA-B7D9-71DC0FBF4DC0}" type="sibTrans" cxnId="{91AC988B-8959-410D-B3E2-40A1E445BAB7}">
      <dgm:prSet/>
      <dgm:spPr/>
      <dgm:t>
        <a:bodyPr/>
        <a:lstStyle/>
        <a:p>
          <a:endParaRPr lang="en-US"/>
        </a:p>
      </dgm:t>
    </dgm:pt>
    <dgm:pt modelId="{A9F345C7-BDD3-409B-A67D-020A834BB4EF}">
      <dgm:prSet phldrT="[Text]" custT="1"/>
      <dgm:spPr>
        <a:solidFill>
          <a:srgbClr val="E3CEA3"/>
        </a:solidFill>
      </dgm:spPr>
      <dgm:t>
        <a:bodyPr anchor="ctr"/>
        <a:lstStyle/>
        <a:p>
          <a:r>
            <a:rPr lang="en-US" sz="3200" dirty="0">
              <a:solidFill>
                <a:srgbClr val="E3CEA3"/>
              </a:solidFill>
            </a:rPr>
            <a:t>They need to be emotionally tied to their problems. </a:t>
          </a:r>
        </a:p>
      </dgm:t>
    </dgm:pt>
    <dgm:pt modelId="{FA834604-5473-4524-B0E4-CE6C98A82796}" type="parTrans" cxnId="{D2363C9A-F6BD-43E0-8EBA-116FCB778ADC}">
      <dgm:prSet/>
      <dgm:spPr/>
      <dgm:t>
        <a:bodyPr/>
        <a:lstStyle/>
        <a:p>
          <a:endParaRPr lang="en-US"/>
        </a:p>
      </dgm:t>
    </dgm:pt>
    <dgm:pt modelId="{CF5DDC7F-FA18-4C6E-8E08-1E54EB08E56E}" type="sibTrans" cxnId="{D2363C9A-F6BD-43E0-8EBA-116FCB778ADC}">
      <dgm:prSet/>
      <dgm:spPr/>
      <dgm:t>
        <a:bodyPr/>
        <a:lstStyle/>
        <a:p>
          <a:endParaRPr lang="en-US"/>
        </a:p>
      </dgm:t>
    </dgm:pt>
    <dgm:pt modelId="{62D1B3E7-FB93-4C14-827B-36E42C3707FF}" type="pres">
      <dgm:prSet presAssocID="{CFBB17CA-BA5E-46D0-B83D-C1AFD3E8FD26}" presName="Name0" presStyleCnt="0">
        <dgm:presLayoutVars>
          <dgm:dir/>
          <dgm:resizeHandles val="exact"/>
        </dgm:presLayoutVars>
      </dgm:prSet>
      <dgm:spPr/>
    </dgm:pt>
    <dgm:pt modelId="{1DD11984-7802-4198-BCFD-5BE38A223D6B}" type="pres">
      <dgm:prSet presAssocID="{CFBB17CA-BA5E-46D0-B83D-C1AFD3E8FD26}" presName="bkgdShp" presStyleLbl="alignAccFollowNode1" presStyleIdx="0" presStyleCnt="1" custLinFactNeighborY="929"/>
      <dgm:spPr>
        <a:solidFill>
          <a:srgbClr val="175980">
            <a:alpha val="90000"/>
          </a:srgbClr>
        </a:solidFill>
      </dgm:spPr>
    </dgm:pt>
    <dgm:pt modelId="{61FEBF8C-11F6-4C6C-82D3-6F011D9A7D2C}" type="pres">
      <dgm:prSet presAssocID="{CFBB17CA-BA5E-46D0-B83D-C1AFD3E8FD26}" presName="linComp" presStyleCnt="0"/>
      <dgm:spPr/>
    </dgm:pt>
    <dgm:pt modelId="{87CC3BE5-4254-456A-AFE1-2B55E6FAAA45}" type="pres">
      <dgm:prSet presAssocID="{A6D75117-62C7-4158-A5CF-E3FFCC6852F5}" presName="compNode" presStyleCnt="0"/>
      <dgm:spPr/>
    </dgm:pt>
    <dgm:pt modelId="{08A491E7-EE3B-4290-973A-13D501B1D07D}" type="pres">
      <dgm:prSet presAssocID="{A6D75117-62C7-4158-A5CF-E3FFCC6852F5}" presName="node" presStyleLbl="node1" presStyleIdx="0" presStyleCnt="3">
        <dgm:presLayoutVars>
          <dgm:bulletEnabled val="1"/>
        </dgm:presLayoutVars>
      </dgm:prSet>
      <dgm:spPr/>
    </dgm:pt>
    <dgm:pt modelId="{83C6E10C-26CF-4E17-903C-A001B36AD8CE}" type="pres">
      <dgm:prSet presAssocID="{A6D75117-62C7-4158-A5CF-E3FFCC6852F5}" presName="invisiNode" presStyleLbl="node1" presStyleIdx="0" presStyleCnt="3"/>
      <dgm:spPr/>
    </dgm:pt>
    <dgm:pt modelId="{364D2597-4529-40B7-A210-2F0B9EBA6815}" type="pres">
      <dgm:prSet presAssocID="{A6D75117-62C7-4158-A5CF-E3FFCC6852F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64C0551E-06CD-401C-9594-108806901A25}" type="pres">
      <dgm:prSet presAssocID="{66C5BEC2-A18C-4B72-A4D0-F99F5CFB7341}" presName="sibTrans" presStyleLbl="sibTrans2D1" presStyleIdx="0" presStyleCnt="0"/>
      <dgm:spPr/>
    </dgm:pt>
    <dgm:pt modelId="{4043C369-7636-4F2C-88DC-1A9040595BFF}" type="pres">
      <dgm:prSet presAssocID="{8061FD8E-4521-4EBF-9879-110E58F9E291}" presName="compNode" presStyleCnt="0"/>
      <dgm:spPr/>
    </dgm:pt>
    <dgm:pt modelId="{9726F43D-929D-4536-BEEE-94BFC625357C}" type="pres">
      <dgm:prSet presAssocID="{8061FD8E-4521-4EBF-9879-110E58F9E291}" presName="node" presStyleLbl="node1" presStyleIdx="1" presStyleCnt="3">
        <dgm:presLayoutVars>
          <dgm:bulletEnabled val="1"/>
        </dgm:presLayoutVars>
      </dgm:prSet>
      <dgm:spPr/>
    </dgm:pt>
    <dgm:pt modelId="{D6365040-0FD0-47C6-80AD-BE220ABDB94C}" type="pres">
      <dgm:prSet presAssocID="{8061FD8E-4521-4EBF-9879-110E58F9E291}" presName="invisiNode" presStyleLbl="node1" presStyleIdx="1" presStyleCnt="3"/>
      <dgm:spPr/>
    </dgm:pt>
    <dgm:pt modelId="{536955E3-9EBC-40A6-ACDB-B647D550EE8F}" type="pres">
      <dgm:prSet presAssocID="{8061FD8E-4521-4EBF-9879-110E58F9E291}" presName="imagNode" presStyleLbl="fgImgPlace1" presStyleIdx="1" presStyleCnt="3"/>
      <dgm:spPr/>
    </dgm:pt>
    <dgm:pt modelId="{29F75773-4F47-4C17-AA66-D57A78785377}" type="pres">
      <dgm:prSet presAssocID="{A6FEE643-7FF8-49BA-B7D9-71DC0FBF4DC0}" presName="sibTrans" presStyleLbl="sibTrans2D1" presStyleIdx="0" presStyleCnt="0"/>
      <dgm:spPr/>
    </dgm:pt>
    <dgm:pt modelId="{8C313650-5928-4BB2-A65A-AD93D5553904}" type="pres">
      <dgm:prSet presAssocID="{A9F345C7-BDD3-409B-A67D-020A834BB4EF}" presName="compNode" presStyleCnt="0"/>
      <dgm:spPr/>
    </dgm:pt>
    <dgm:pt modelId="{ABCAC4E1-F2B1-4871-BAFA-30D5BDD0BC5F}" type="pres">
      <dgm:prSet presAssocID="{A9F345C7-BDD3-409B-A67D-020A834BB4EF}" presName="node" presStyleLbl="node1" presStyleIdx="2" presStyleCnt="3">
        <dgm:presLayoutVars>
          <dgm:bulletEnabled val="1"/>
        </dgm:presLayoutVars>
      </dgm:prSet>
      <dgm:spPr/>
    </dgm:pt>
    <dgm:pt modelId="{71F47B6B-B297-4DB4-BD95-057E4DA83D61}" type="pres">
      <dgm:prSet presAssocID="{A9F345C7-BDD3-409B-A67D-020A834BB4EF}" presName="invisiNode" presStyleLbl="node1" presStyleIdx="2" presStyleCnt="3"/>
      <dgm:spPr/>
    </dgm:pt>
    <dgm:pt modelId="{92B0CBB0-ACC6-436C-A012-C7AAEBFA5770}" type="pres">
      <dgm:prSet presAssocID="{A9F345C7-BDD3-409B-A67D-020A834BB4EF}" presName="imagNode" presStyleLbl="fgImgPlace1" presStyleIdx="2" presStyleCnt="3"/>
      <dgm:spPr/>
    </dgm:pt>
  </dgm:ptLst>
  <dgm:cxnLst>
    <dgm:cxn modelId="{F756DB3F-94DF-49EB-B900-D10B12DED25B}" type="presOf" srcId="{A6FEE643-7FF8-49BA-B7D9-71DC0FBF4DC0}" destId="{29F75773-4F47-4C17-AA66-D57A78785377}" srcOrd="0" destOrd="0" presId="urn:microsoft.com/office/officeart/2005/8/layout/pList2"/>
    <dgm:cxn modelId="{9DF92B67-A08F-472F-AD86-6FD9546C73BA}" type="presOf" srcId="{A6D75117-62C7-4158-A5CF-E3FFCC6852F5}" destId="{08A491E7-EE3B-4290-973A-13D501B1D07D}" srcOrd="0" destOrd="0" presId="urn:microsoft.com/office/officeart/2005/8/layout/pList2"/>
    <dgm:cxn modelId="{6060896A-0E7C-4BA4-99D4-45B730364DC4}" type="presOf" srcId="{A9F345C7-BDD3-409B-A67D-020A834BB4EF}" destId="{ABCAC4E1-F2B1-4871-BAFA-30D5BDD0BC5F}" srcOrd="0" destOrd="0" presId="urn:microsoft.com/office/officeart/2005/8/layout/pList2"/>
    <dgm:cxn modelId="{91AC988B-8959-410D-B3E2-40A1E445BAB7}" srcId="{CFBB17CA-BA5E-46D0-B83D-C1AFD3E8FD26}" destId="{8061FD8E-4521-4EBF-9879-110E58F9E291}" srcOrd="1" destOrd="0" parTransId="{5123EC31-2CCB-464E-B905-6EC47F47D553}" sibTransId="{A6FEE643-7FF8-49BA-B7D9-71DC0FBF4DC0}"/>
    <dgm:cxn modelId="{D2363C9A-F6BD-43E0-8EBA-116FCB778ADC}" srcId="{CFBB17CA-BA5E-46D0-B83D-C1AFD3E8FD26}" destId="{A9F345C7-BDD3-409B-A67D-020A834BB4EF}" srcOrd="2" destOrd="0" parTransId="{FA834604-5473-4524-B0E4-CE6C98A82796}" sibTransId="{CF5DDC7F-FA18-4C6E-8E08-1E54EB08E56E}"/>
    <dgm:cxn modelId="{0625D3AC-88E2-470A-825B-60E04BF20500}" type="presOf" srcId="{66C5BEC2-A18C-4B72-A4D0-F99F5CFB7341}" destId="{64C0551E-06CD-401C-9594-108806901A25}" srcOrd="0" destOrd="0" presId="urn:microsoft.com/office/officeart/2005/8/layout/pList2"/>
    <dgm:cxn modelId="{419EE7C9-E6EA-48D0-A2F9-06E3A891B6D8}" srcId="{CFBB17CA-BA5E-46D0-B83D-C1AFD3E8FD26}" destId="{A6D75117-62C7-4158-A5CF-E3FFCC6852F5}" srcOrd="0" destOrd="0" parTransId="{3BFD580F-D619-49D6-8D95-7E5AD6255D09}" sibTransId="{66C5BEC2-A18C-4B72-A4D0-F99F5CFB7341}"/>
    <dgm:cxn modelId="{9BEA69F1-70EA-49D0-85A1-9519376C1D03}" type="presOf" srcId="{CFBB17CA-BA5E-46D0-B83D-C1AFD3E8FD26}" destId="{62D1B3E7-FB93-4C14-827B-36E42C3707FF}" srcOrd="0" destOrd="0" presId="urn:microsoft.com/office/officeart/2005/8/layout/pList2"/>
    <dgm:cxn modelId="{D27A27F7-BACB-495C-A51D-282647AE04DF}" type="presOf" srcId="{8061FD8E-4521-4EBF-9879-110E58F9E291}" destId="{9726F43D-929D-4536-BEEE-94BFC625357C}" srcOrd="0" destOrd="0" presId="urn:microsoft.com/office/officeart/2005/8/layout/pList2"/>
    <dgm:cxn modelId="{0E68325A-ACB1-4ECD-852B-5B461CB8F10E}" type="presParOf" srcId="{62D1B3E7-FB93-4C14-827B-36E42C3707FF}" destId="{1DD11984-7802-4198-BCFD-5BE38A223D6B}" srcOrd="0" destOrd="0" presId="urn:microsoft.com/office/officeart/2005/8/layout/pList2"/>
    <dgm:cxn modelId="{E218141E-8D60-4D11-96D4-260E5B136341}" type="presParOf" srcId="{62D1B3E7-FB93-4C14-827B-36E42C3707FF}" destId="{61FEBF8C-11F6-4C6C-82D3-6F011D9A7D2C}" srcOrd="1" destOrd="0" presId="urn:microsoft.com/office/officeart/2005/8/layout/pList2"/>
    <dgm:cxn modelId="{8B4F7AFA-9B9A-4AD6-8399-45AE9E3E6EBC}" type="presParOf" srcId="{61FEBF8C-11F6-4C6C-82D3-6F011D9A7D2C}" destId="{87CC3BE5-4254-456A-AFE1-2B55E6FAAA45}" srcOrd="0" destOrd="0" presId="urn:microsoft.com/office/officeart/2005/8/layout/pList2"/>
    <dgm:cxn modelId="{226DE87E-9667-47DB-B881-D0158928E9C6}" type="presParOf" srcId="{87CC3BE5-4254-456A-AFE1-2B55E6FAAA45}" destId="{08A491E7-EE3B-4290-973A-13D501B1D07D}" srcOrd="0" destOrd="0" presId="urn:microsoft.com/office/officeart/2005/8/layout/pList2"/>
    <dgm:cxn modelId="{62D67415-5E04-43D8-A273-1F43D8D00C16}" type="presParOf" srcId="{87CC3BE5-4254-456A-AFE1-2B55E6FAAA45}" destId="{83C6E10C-26CF-4E17-903C-A001B36AD8CE}" srcOrd="1" destOrd="0" presId="urn:microsoft.com/office/officeart/2005/8/layout/pList2"/>
    <dgm:cxn modelId="{A53C5896-85B6-4AA9-B72C-F735FEE16589}" type="presParOf" srcId="{87CC3BE5-4254-456A-AFE1-2B55E6FAAA45}" destId="{364D2597-4529-40B7-A210-2F0B9EBA6815}" srcOrd="2" destOrd="0" presId="urn:microsoft.com/office/officeart/2005/8/layout/pList2"/>
    <dgm:cxn modelId="{A55D3FCC-D20E-43D7-8041-4D5F1B889733}" type="presParOf" srcId="{61FEBF8C-11F6-4C6C-82D3-6F011D9A7D2C}" destId="{64C0551E-06CD-401C-9594-108806901A25}" srcOrd="1" destOrd="0" presId="urn:microsoft.com/office/officeart/2005/8/layout/pList2"/>
    <dgm:cxn modelId="{DA907832-E107-42D0-B721-8DF7BF0DC9DD}" type="presParOf" srcId="{61FEBF8C-11F6-4C6C-82D3-6F011D9A7D2C}" destId="{4043C369-7636-4F2C-88DC-1A9040595BFF}" srcOrd="2" destOrd="0" presId="urn:microsoft.com/office/officeart/2005/8/layout/pList2"/>
    <dgm:cxn modelId="{F65E4F82-AF8F-4E7C-BA5B-811EE0CFF3C5}" type="presParOf" srcId="{4043C369-7636-4F2C-88DC-1A9040595BFF}" destId="{9726F43D-929D-4536-BEEE-94BFC625357C}" srcOrd="0" destOrd="0" presId="urn:microsoft.com/office/officeart/2005/8/layout/pList2"/>
    <dgm:cxn modelId="{C32E4CAF-F743-4244-9156-6FB8A6C81943}" type="presParOf" srcId="{4043C369-7636-4F2C-88DC-1A9040595BFF}" destId="{D6365040-0FD0-47C6-80AD-BE220ABDB94C}" srcOrd="1" destOrd="0" presId="urn:microsoft.com/office/officeart/2005/8/layout/pList2"/>
    <dgm:cxn modelId="{5FDFA9C1-8C68-4EE3-ABA6-0A1471680762}" type="presParOf" srcId="{4043C369-7636-4F2C-88DC-1A9040595BFF}" destId="{536955E3-9EBC-40A6-ACDB-B647D550EE8F}" srcOrd="2" destOrd="0" presId="urn:microsoft.com/office/officeart/2005/8/layout/pList2"/>
    <dgm:cxn modelId="{397512BD-D0DC-4906-9648-816731E03E9A}" type="presParOf" srcId="{61FEBF8C-11F6-4C6C-82D3-6F011D9A7D2C}" destId="{29F75773-4F47-4C17-AA66-D57A78785377}" srcOrd="3" destOrd="0" presId="urn:microsoft.com/office/officeart/2005/8/layout/pList2"/>
    <dgm:cxn modelId="{F5648426-0B49-4A4E-ADB8-039D16B5F83E}" type="presParOf" srcId="{61FEBF8C-11F6-4C6C-82D3-6F011D9A7D2C}" destId="{8C313650-5928-4BB2-A65A-AD93D5553904}" srcOrd="4" destOrd="0" presId="urn:microsoft.com/office/officeart/2005/8/layout/pList2"/>
    <dgm:cxn modelId="{072A331C-A4F3-4761-A0C9-FBDF4D78E762}" type="presParOf" srcId="{8C313650-5928-4BB2-A65A-AD93D5553904}" destId="{ABCAC4E1-F2B1-4871-BAFA-30D5BDD0BC5F}" srcOrd="0" destOrd="0" presId="urn:microsoft.com/office/officeart/2005/8/layout/pList2"/>
    <dgm:cxn modelId="{31FB6510-6C97-4A0F-A7CE-CD0265E0E1BE}" type="presParOf" srcId="{8C313650-5928-4BB2-A65A-AD93D5553904}" destId="{71F47B6B-B297-4DB4-BD95-057E4DA83D61}" srcOrd="1" destOrd="0" presId="urn:microsoft.com/office/officeart/2005/8/layout/pList2"/>
    <dgm:cxn modelId="{E899AB65-DF62-4513-A760-9B082136AA63}" type="presParOf" srcId="{8C313650-5928-4BB2-A65A-AD93D5553904}" destId="{92B0CBB0-ACC6-436C-A012-C7AAEBFA577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BB17CA-BA5E-46D0-B83D-C1AFD3E8FD26}" type="doc">
      <dgm:prSet loTypeId="urn:microsoft.com/office/officeart/2005/8/layout/pList2" loCatId="list" qsTypeId="urn:microsoft.com/office/officeart/2005/8/quickstyle/simple1" qsCatId="simple" csTypeId="urn:microsoft.com/office/officeart/2005/8/colors/accent1_2" csCatId="accent1" phldr="1"/>
      <dgm:spPr/>
    </dgm:pt>
    <dgm:pt modelId="{A6D75117-62C7-4158-A5CF-E3FFCC6852F5}">
      <dgm:prSet phldrT="[Text]" custT="1"/>
      <dgm:spPr>
        <a:solidFill>
          <a:srgbClr val="E3CEA3"/>
        </a:solidFill>
      </dgm:spPr>
      <dgm:t>
        <a:bodyPr anchor="ctr"/>
        <a:lstStyle/>
        <a:p>
          <a:r>
            <a:rPr lang="en-US" sz="3200" u="sng" dirty="0">
              <a:solidFill>
                <a:schemeClr val="tx1"/>
              </a:solidFill>
            </a:rPr>
            <a:t>You</a:t>
          </a:r>
          <a:r>
            <a:rPr lang="en-US" sz="3200" dirty="0">
              <a:solidFill>
                <a:schemeClr val="tx1"/>
              </a:solidFill>
            </a:rPr>
            <a:t> need to know their problems and their pain.</a:t>
          </a:r>
        </a:p>
      </dgm:t>
    </dgm:pt>
    <dgm:pt modelId="{3BFD580F-D619-49D6-8D95-7E5AD6255D09}" type="parTrans" cxnId="{419EE7C9-E6EA-48D0-A2F9-06E3A891B6D8}">
      <dgm:prSet/>
      <dgm:spPr/>
      <dgm:t>
        <a:bodyPr/>
        <a:lstStyle/>
        <a:p>
          <a:endParaRPr lang="en-US"/>
        </a:p>
      </dgm:t>
    </dgm:pt>
    <dgm:pt modelId="{66C5BEC2-A18C-4B72-A4D0-F99F5CFB7341}" type="sibTrans" cxnId="{419EE7C9-E6EA-48D0-A2F9-06E3A891B6D8}">
      <dgm:prSet/>
      <dgm:spPr/>
      <dgm:t>
        <a:bodyPr/>
        <a:lstStyle/>
        <a:p>
          <a:endParaRPr lang="en-US"/>
        </a:p>
      </dgm:t>
    </dgm:pt>
    <dgm:pt modelId="{8061FD8E-4521-4EBF-9879-110E58F9E291}">
      <dgm:prSet phldrT="[Text]" custT="1"/>
      <dgm:spPr>
        <a:solidFill>
          <a:srgbClr val="E3CEA3"/>
        </a:solidFill>
      </dgm:spPr>
      <dgm:t>
        <a:bodyPr anchor="ctr"/>
        <a:lstStyle/>
        <a:p>
          <a:r>
            <a:rPr lang="en-US" sz="3200" dirty="0">
              <a:solidFill>
                <a:schemeClr val="tx1"/>
              </a:solidFill>
            </a:rPr>
            <a:t>They need to know their problems.</a:t>
          </a:r>
        </a:p>
      </dgm:t>
    </dgm:pt>
    <dgm:pt modelId="{5123EC31-2CCB-464E-B905-6EC47F47D553}" type="parTrans" cxnId="{91AC988B-8959-410D-B3E2-40A1E445BAB7}">
      <dgm:prSet/>
      <dgm:spPr/>
      <dgm:t>
        <a:bodyPr/>
        <a:lstStyle/>
        <a:p>
          <a:endParaRPr lang="en-US"/>
        </a:p>
      </dgm:t>
    </dgm:pt>
    <dgm:pt modelId="{A6FEE643-7FF8-49BA-B7D9-71DC0FBF4DC0}" type="sibTrans" cxnId="{91AC988B-8959-410D-B3E2-40A1E445BAB7}">
      <dgm:prSet/>
      <dgm:spPr/>
      <dgm:t>
        <a:bodyPr/>
        <a:lstStyle/>
        <a:p>
          <a:endParaRPr lang="en-US"/>
        </a:p>
      </dgm:t>
    </dgm:pt>
    <dgm:pt modelId="{A9F345C7-BDD3-409B-A67D-020A834BB4EF}">
      <dgm:prSet phldrT="[Text]" custT="1"/>
      <dgm:spPr>
        <a:solidFill>
          <a:srgbClr val="E3CEA3"/>
        </a:solidFill>
      </dgm:spPr>
      <dgm:t>
        <a:bodyPr anchor="ctr"/>
        <a:lstStyle/>
        <a:p>
          <a:r>
            <a:rPr lang="en-US" sz="3200" dirty="0">
              <a:solidFill>
                <a:srgbClr val="E3CEA3"/>
              </a:solidFill>
            </a:rPr>
            <a:t>They need to be emotionally tied to their problems. </a:t>
          </a:r>
        </a:p>
      </dgm:t>
    </dgm:pt>
    <dgm:pt modelId="{FA834604-5473-4524-B0E4-CE6C98A82796}" type="parTrans" cxnId="{D2363C9A-F6BD-43E0-8EBA-116FCB778ADC}">
      <dgm:prSet/>
      <dgm:spPr/>
      <dgm:t>
        <a:bodyPr/>
        <a:lstStyle/>
        <a:p>
          <a:endParaRPr lang="en-US"/>
        </a:p>
      </dgm:t>
    </dgm:pt>
    <dgm:pt modelId="{CF5DDC7F-FA18-4C6E-8E08-1E54EB08E56E}" type="sibTrans" cxnId="{D2363C9A-F6BD-43E0-8EBA-116FCB778ADC}">
      <dgm:prSet/>
      <dgm:spPr/>
      <dgm:t>
        <a:bodyPr/>
        <a:lstStyle/>
        <a:p>
          <a:endParaRPr lang="en-US"/>
        </a:p>
      </dgm:t>
    </dgm:pt>
    <dgm:pt modelId="{62D1B3E7-FB93-4C14-827B-36E42C3707FF}" type="pres">
      <dgm:prSet presAssocID="{CFBB17CA-BA5E-46D0-B83D-C1AFD3E8FD26}" presName="Name0" presStyleCnt="0">
        <dgm:presLayoutVars>
          <dgm:dir/>
          <dgm:resizeHandles val="exact"/>
        </dgm:presLayoutVars>
      </dgm:prSet>
      <dgm:spPr/>
    </dgm:pt>
    <dgm:pt modelId="{1DD11984-7802-4198-BCFD-5BE38A223D6B}" type="pres">
      <dgm:prSet presAssocID="{CFBB17CA-BA5E-46D0-B83D-C1AFD3E8FD26}" presName="bkgdShp" presStyleLbl="alignAccFollowNode1" presStyleIdx="0" presStyleCnt="1" custLinFactNeighborY="929"/>
      <dgm:spPr>
        <a:solidFill>
          <a:srgbClr val="175980">
            <a:alpha val="90000"/>
          </a:srgbClr>
        </a:solidFill>
      </dgm:spPr>
    </dgm:pt>
    <dgm:pt modelId="{61FEBF8C-11F6-4C6C-82D3-6F011D9A7D2C}" type="pres">
      <dgm:prSet presAssocID="{CFBB17CA-BA5E-46D0-B83D-C1AFD3E8FD26}" presName="linComp" presStyleCnt="0"/>
      <dgm:spPr/>
    </dgm:pt>
    <dgm:pt modelId="{87CC3BE5-4254-456A-AFE1-2B55E6FAAA45}" type="pres">
      <dgm:prSet presAssocID="{A6D75117-62C7-4158-A5CF-E3FFCC6852F5}" presName="compNode" presStyleCnt="0"/>
      <dgm:spPr/>
    </dgm:pt>
    <dgm:pt modelId="{08A491E7-EE3B-4290-973A-13D501B1D07D}" type="pres">
      <dgm:prSet presAssocID="{A6D75117-62C7-4158-A5CF-E3FFCC6852F5}" presName="node" presStyleLbl="node1" presStyleIdx="0" presStyleCnt="3">
        <dgm:presLayoutVars>
          <dgm:bulletEnabled val="1"/>
        </dgm:presLayoutVars>
      </dgm:prSet>
      <dgm:spPr/>
    </dgm:pt>
    <dgm:pt modelId="{83C6E10C-26CF-4E17-903C-A001B36AD8CE}" type="pres">
      <dgm:prSet presAssocID="{A6D75117-62C7-4158-A5CF-E3FFCC6852F5}" presName="invisiNode" presStyleLbl="node1" presStyleIdx="0" presStyleCnt="3"/>
      <dgm:spPr/>
    </dgm:pt>
    <dgm:pt modelId="{364D2597-4529-40B7-A210-2F0B9EBA6815}" type="pres">
      <dgm:prSet presAssocID="{A6D75117-62C7-4158-A5CF-E3FFCC6852F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64C0551E-06CD-401C-9594-108806901A25}" type="pres">
      <dgm:prSet presAssocID="{66C5BEC2-A18C-4B72-A4D0-F99F5CFB7341}" presName="sibTrans" presStyleLbl="sibTrans2D1" presStyleIdx="0" presStyleCnt="0"/>
      <dgm:spPr/>
    </dgm:pt>
    <dgm:pt modelId="{4043C369-7636-4F2C-88DC-1A9040595BFF}" type="pres">
      <dgm:prSet presAssocID="{8061FD8E-4521-4EBF-9879-110E58F9E291}" presName="compNode" presStyleCnt="0"/>
      <dgm:spPr/>
    </dgm:pt>
    <dgm:pt modelId="{9726F43D-929D-4536-BEEE-94BFC625357C}" type="pres">
      <dgm:prSet presAssocID="{8061FD8E-4521-4EBF-9879-110E58F9E291}" presName="node" presStyleLbl="node1" presStyleIdx="1" presStyleCnt="3">
        <dgm:presLayoutVars>
          <dgm:bulletEnabled val="1"/>
        </dgm:presLayoutVars>
      </dgm:prSet>
      <dgm:spPr/>
    </dgm:pt>
    <dgm:pt modelId="{D6365040-0FD0-47C6-80AD-BE220ABDB94C}" type="pres">
      <dgm:prSet presAssocID="{8061FD8E-4521-4EBF-9879-110E58F9E291}" presName="invisiNode" presStyleLbl="node1" presStyleIdx="1" presStyleCnt="3"/>
      <dgm:spPr/>
    </dgm:pt>
    <dgm:pt modelId="{536955E3-9EBC-40A6-ACDB-B647D550EE8F}" type="pres">
      <dgm:prSet presAssocID="{8061FD8E-4521-4EBF-9879-110E58F9E291}"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29F75773-4F47-4C17-AA66-D57A78785377}" type="pres">
      <dgm:prSet presAssocID="{A6FEE643-7FF8-49BA-B7D9-71DC0FBF4DC0}" presName="sibTrans" presStyleLbl="sibTrans2D1" presStyleIdx="0" presStyleCnt="0"/>
      <dgm:spPr/>
    </dgm:pt>
    <dgm:pt modelId="{8C313650-5928-4BB2-A65A-AD93D5553904}" type="pres">
      <dgm:prSet presAssocID="{A9F345C7-BDD3-409B-A67D-020A834BB4EF}" presName="compNode" presStyleCnt="0"/>
      <dgm:spPr/>
    </dgm:pt>
    <dgm:pt modelId="{ABCAC4E1-F2B1-4871-BAFA-30D5BDD0BC5F}" type="pres">
      <dgm:prSet presAssocID="{A9F345C7-BDD3-409B-A67D-020A834BB4EF}" presName="node" presStyleLbl="node1" presStyleIdx="2" presStyleCnt="3">
        <dgm:presLayoutVars>
          <dgm:bulletEnabled val="1"/>
        </dgm:presLayoutVars>
      </dgm:prSet>
      <dgm:spPr/>
    </dgm:pt>
    <dgm:pt modelId="{71F47B6B-B297-4DB4-BD95-057E4DA83D61}" type="pres">
      <dgm:prSet presAssocID="{A9F345C7-BDD3-409B-A67D-020A834BB4EF}" presName="invisiNode" presStyleLbl="node1" presStyleIdx="2" presStyleCnt="3"/>
      <dgm:spPr/>
    </dgm:pt>
    <dgm:pt modelId="{92B0CBB0-ACC6-436C-A012-C7AAEBFA5770}" type="pres">
      <dgm:prSet presAssocID="{A9F345C7-BDD3-409B-A67D-020A834BB4EF}" presName="imagNode" presStyleLbl="fgImgPlace1" presStyleIdx="2" presStyleCnt="3"/>
      <dgm:spPr/>
    </dgm:pt>
  </dgm:ptLst>
  <dgm:cxnLst>
    <dgm:cxn modelId="{F756DB3F-94DF-49EB-B900-D10B12DED25B}" type="presOf" srcId="{A6FEE643-7FF8-49BA-B7D9-71DC0FBF4DC0}" destId="{29F75773-4F47-4C17-AA66-D57A78785377}" srcOrd="0" destOrd="0" presId="urn:microsoft.com/office/officeart/2005/8/layout/pList2"/>
    <dgm:cxn modelId="{9DF92B67-A08F-472F-AD86-6FD9546C73BA}" type="presOf" srcId="{A6D75117-62C7-4158-A5CF-E3FFCC6852F5}" destId="{08A491E7-EE3B-4290-973A-13D501B1D07D}" srcOrd="0" destOrd="0" presId="urn:microsoft.com/office/officeart/2005/8/layout/pList2"/>
    <dgm:cxn modelId="{6060896A-0E7C-4BA4-99D4-45B730364DC4}" type="presOf" srcId="{A9F345C7-BDD3-409B-A67D-020A834BB4EF}" destId="{ABCAC4E1-F2B1-4871-BAFA-30D5BDD0BC5F}" srcOrd="0" destOrd="0" presId="urn:microsoft.com/office/officeart/2005/8/layout/pList2"/>
    <dgm:cxn modelId="{91AC988B-8959-410D-B3E2-40A1E445BAB7}" srcId="{CFBB17CA-BA5E-46D0-B83D-C1AFD3E8FD26}" destId="{8061FD8E-4521-4EBF-9879-110E58F9E291}" srcOrd="1" destOrd="0" parTransId="{5123EC31-2CCB-464E-B905-6EC47F47D553}" sibTransId="{A6FEE643-7FF8-49BA-B7D9-71DC0FBF4DC0}"/>
    <dgm:cxn modelId="{D2363C9A-F6BD-43E0-8EBA-116FCB778ADC}" srcId="{CFBB17CA-BA5E-46D0-B83D-C1AFD3E8FD26}" destId="{A9F345C7-BDD3-409B-A67D-020A834BB4EF}" srcOrd="2" destOrd="0" parTransId="{FA834604-5473-4524-B0E4-CE6C98A82796}" sibTransId="{CF5DDC7F-FA18-4C6E-8E08-1E54EB08E56E}"/>
    <dgm:cxn modelId="{0625D3AC-88E2-470A-825B-60E04BF20500}" type="presOf" srcId="{66C5BEC2-A18C-4B72-A4D0-F99F5CFB7341}" destId="{64C0551E-06CD-401C-9594-108806901A25}" srcOrd="0" destOrd="0" presId="urn:microsoft.com/office/officeart/2005/8/layout/pList2"/>
    <dgm:cxn modelId="{419EE7C9-E6EA-48D0-A2F9-06E3A891B6D8}" srcId="{CFBB17CA-BA5E-46D0-B83D-C1AFD3E8FD26}" destId="{A6D75117-62C7-4158-A5CF-E3FFCC6852F5}" srcOrd="0" destOrd="0" parTransId="{3BFD580F-D619-49D6-8D95-7E5AD6255D09}" sibTransId="{66C5BEC2-A18C-4B72-A4D0-F99F5CFB7341}"/>
    <dgm:cxn modelId="{9BEA69F1-70EA-49D0-85A1-9519376C1D03}" type="presOf" srcId="{CFBB17CA-BA5E-46D0-B83D-C1AFD3E8FD26}" destId="{62D1B3E7-FB93-4C14-827B-36E42C3707FF}" srcOrd="0" destOrd="0" presId="urn:microsoft.com/office/officeart/2005/8/layout/pList2"/>
    <dgm:cxn modelId="{D27A27F7-BACB-495C-A51D-282647AE04DF}" type="presOf" srcId="{8061FD8E-4521-4EBF-9879-110E58F9E291}" destId="{9726F43D-929D-4536-BEEE-94BFC625357C}" srcOrd="0" destOrd="0" presId="urn:microsoft.com/office/officeart/2005/8/layout/pList2"/>
    <dgm:cxn modelId="{0E68325A-ACB1-4ECD-852B-5B461CB8F10E}" type="presParOf" srcId="{62D1B3E7-FB93-4C14-827B-36E42C3707FF}" destId="{1DD11984-7802-4198-BCFD-5BE38A223D6B}" srcOrd="0" destOrd="0" presId="urn:microsoft.com/office/officeart/2005/8/layout/pList2"/>
    <dgm:cxn modelId="{E218141E-8D60-4D11-96D4-260E5B136341}" type="presParOf" srcId="{62D1B3E7-FB93-4C14-827B-36E42C3707FF}" destId="{61FEBF8C-11F6-4C6C-82D3-6F011D9A7D2C}" srcOrd="1" destOrd="0" presId="urn:microsoft.com/office/officeart/2005/8/layout/pList2"/>
    <dgm:cxn modelId="{8B4F7AFA-9B9A-4AD6-8399-45AE9E3E6EBC}" type="presParOf" srcId="{61FEBF8C-11F6-4C6C-82D3-6F011D9A7D2C}" destId="{87CC3BE5-4254-456A-AFE1-2B55E6FAAA45}" srcOrd="0" destOrd="0" presId="urn:microsoft.com/office/officeart/2005/8/layout/pList2"/>
    <dgm:cxn modelId="{226DE87E-9667-47DB-B881-D0158928E9C6}" type="presParOf" srcId="{87CC3BE5-4254-456A-AFE1-2B55E6FAAA45}" destId="{08A491E7-EE3B-4290-973A-13D501B1D07D}" srcOrd="0" destOrd="0" presId="urn:microsoft.com/office/officeart/2005/8/layout/pList2"/>
    <dgm:cxn modelId="{62D67415-5E04-43D8-A273-1F43D8D00C16}" type="presParOf" srcId="{87CC3BE5-4254-456A-AFE1-2B55E6FAAA45}" destId="{83C6E10C-26CF-4E17-903C-A001B36AD8CE}" srcOrd="1" destOrd="0" presId="urn:microsoft.com/office/officeart/2005/8/layout/pList2"/>
    <dgm:cxn modelId="{A53C5896-85B6-4AA9-B72C-F735FEE16589}" type="presParOf" srcId="{87CC3BE5-4254-456A-AFE1-2B55E6FAAA45}" destId="{364D2597-4529-40B7-A210-2F0B9EBA6815}" srcOrd="2" destOrd="0" presId="urn:microsoft.com/office/officeart/2005/8/layout/pList2"/>
    <dgm:cxn modelId="{A55D3FCC-D20E-43D7-8041-4D5F1B889733}" type="presParOf" srcId="{61FEBF8C-11F6-4C6C-82D3-6F011D9A7D2C}" destId="{64C0551E-06CD-401C-9594-108806901A25}" srcOrd="1" destOrd="0" presId="urn:microsoft.com/office/officeart/2005/8/layout/pList2"/>
    <dgm:cxn modelId="{DA907832-E107-42D0-B721-8DF7BF0DC9DD}" type="presParOf" srcId="{61FEBF8C-11F6-4C6C-82D3-6F011D9A7D2C}" destId="{4043C369-7636-4F2C-88DC-1A9040595BFF}" srcOrd="2" destOrd="0" presId="urn:microsoft.com/office/officeart/2005/8/layout/pList2"/>
    <dgm:cxn modelId="{F65E4F82-AF8F-4E7C-BA5B-811EE0CFF3C5}" type="presParOf" srcId="{4043C369-7636-4F2C-88DC-1A9040595BFF}" destId="{9726F43D-929D-4536-BEEE-94BFC625357C}" srcOrd="0" destOrd="0" presId="urn:microsoft.com/office/officeart/2005/8/layout/pList2"/>
    <dgm:cxn modelId="{C32E4CAF-F743-4244-9156-6FB8A6C81943}" type="presParOf" srcId="{4043C369-7636-4F2C-88DC-1A9040595BFF}" destId="{D6365040-0FD0-47C6-80AD-BE220ABDB94C}" srcOrd="1" destOrd="0" presId="urn:microsoft.com/office/officeart/2005/8/layout/pList2"/>
    <dgm:cxn modelId="{5FDFA9C1-8C68-4EE3-ABA6-0A1471680762}" type="presParOf" srcId="{4043C369-7636-4F2C-88DC-1A9040595BFF}" destId="{536955E3-9EBC-40A6-ACDB-B647D550EE8F}" srcOrd="2" destOrd="0" presId="urn:microsoft.com/office/officeart/2005/8/layout/pList2"/>
    <dgm:cxn modelId="{397512BD-D0DC-4906-9648-816731E03E9A}" type="presParOf" srcId="{61FEBF8C-11F6-4C6C-82D3-6F011D9A7D2C}" destId="{29F75773-4F47-4C17-AA66-D57A78785377}" srcOrd="3" destOrd="0" presId="urn:microsoft.com/office/officeart/2005/8/layout/pList2"/>
    <dgm:cxn modelId="{F5648426-0B49-4A4E-ADB8-039D16B5F83E}" type="presParOf" srcId="{61FEBF8C-11F6-4C6C-82D3-6F011D9A7D2C}" destId="{8C313650-5928-4BB2-A65A-AD93D5553904}" srcOrd="4" destOrd="0" presId="urn:microsoft.com/office/officeart/2005/8/layout/pList2"/>
    <dgm:cxn modelId="{072A331C-A4F3-4761-A0C9-FBDF4D78E762}" type="presParOf" srcId="{8C313650-5928-4BB2-A65A-AD93D5553904}" destId="{ABCAC4E1-F2B1-4871-BAFA-30D5BDD0BC5F}" srcOrd="0" destOrd="0" presId="urn:microsoft.com/office/officeart/2005/8/layout/pList2"/>
    <dgm:cxn modelId="{31FB6510-6C97-4A0F-A7CE-CD0265E0E1BE}" type="presParOf" srcId="{8C313650-5928-4BB2-A65A-AD93D5553904}" destId="{71F47B6B-B297-4DB4-BD95-057E4DA83D61}" srcOrd="1" destOrd="0" presId="urn:microsoft.com/office/officeart/2005/8/layout/pList2"/>
    <dgm:cxn modelId="{E899AB65-DF62-4513-A760-9B082136AA63}" type="presParOf" srcId="{8C313650-5928-4BB2-A65A-AD93D5553904}" destId="{92B0CBB0-ACC6-436C-A012-C7AAEBFA577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BB17CA-BA5E-46D0-B83D-C1AFD3E8FD26}" type="doc">
      <dgm:prSet loTypeId="urn:microsoft.com/office/officeart/2005/8/layout/pList2" loCatId="list" qsTypeId="urn:microsoft.com/office/officeart/2005/8/quickstyle/simple1" qsCatId="simple" csTypeId="urn:microsoft.com/office/officeart/2005/8/colors/accent1_2" csCatId="accent1" phldr="1"/>
      <dgm:spPr/>
    </dgm:pt>
    <dgm:pt modelId="{A6D75117-62C7-4158-A5CF-E3FFCC6852F5}">
      <dgm:prSet phldrT="[Text]" custT="1"/>
      <dgm:spPr>
        <a:solidFill>
          <a:srgbClr val="E3CEA3"/>
        </a:solidFill>
      </dgm:spPr>
      <dgm:t>
        <a:bodyPr anchor="ctr"/>
        <a:lstStyle/>
        <a:p>
          <a:r>
            <a:rPr lang="en-US" sz="3200" u="sng" dirty="0">
              <a:solidFill>
                <a:schemeClr val="tx1"/>
              </a:solidFill>
            </a:rPr>
            <a:t>You</a:t>
          </a:r>
          <a:r>
            <a:rPr lang="en-US" sz="3200" dirty="0">
              <a:solidFill>
                <a:schemeClr val="tx1"/>
              </a:solidFill>
            </a:rPr>
            <a:t> need to know their problems and their pain.</a:t>
          </a:r>
        </a:p>
      </dgm:t>
    </dgm:pt>
    <dgm:pt modelId="{3BFD580F-D619-49D6-8D95-7E5AD6255D09}" type="parTrans" cxnId="{419EE7C9-E6EA-48D0-A2F9-06E3A891B6D8}">
      <dgm:prSet/>
      <dgm:spPr/>
      <dgm:t>
        <a:bodyPr/>
        <a:lstStyle/>
        <a:p>
          <a:endParaRPr lang="en-US"/>
        </a:p>
      </dgm:t>
    </dgm:pt>
    <dgm:pt modelId="{66C5BEC2-A18C-4B72-A4D0-F99F5CFB7341}" type="sibTrans" cxnId="{419EE7C9-E6EA-48D0-A2F9-06E3A891B6D8}">
      <dgm:prSet/>
      <dgm:spPr/>
      <dgm:t>
        <a:bodyPr/>
        <a:lstStyle/>
        <a:p>
          <a:endParaRPr lang="en-US"/>
        </a:p>
      </dgm:t>
    </dgm:pt>
    <dgm:pt modelId="{8061FD8E-4521-4EBF-9879-110E58F9E291}">
      <dgm:prSet phldrT="[Text]" custT="1"/>
      <dgm:spPr>
        <a:solidFill>
          <a:srgbClr val="E3CEA3"/>
        </a:solidFill>
      </dgm:spPr>
      <dgm:t>
        <a:bodyPr anchor="ctr"/>
        <a:lstStyle/>
        <a:p>
          <a:r>
            <a:rPr lang="en-US" sz="3200" dirty="0">
              <a:solidFill>
                <a:schemeClr val="tx1"/>
              </a:solidFill>
            </a:rPr>
            <a:t>They need to know their problems.</a:t>
          </a:r>
        </a:p>
      </dgm:t>
    </dgm:pt>
    <dgm:pt modelId="{5123EC31-2CCB-464E-B905-6EC47F47D553}" type="parTrans" cxnId="{91AC988B-8959-410D-B3E2-40A1E445BAB7}">
      <dgm:prSet/>
      <dgm:spPr/>
      <dgm:t>
        <a:bodyPr/>
        <a:lstStyle/>
        <a:p>
          <a:endParaRPr lang="en-US"/>
        </a:p>
      </dgm:t>
    </dgm:pt>
    <dgm:pt modelId="{A6FEE643-7FF8-49BA-B7D9-71DC0FBF4DC0}" type="sibTrans" cxnId="{91AC988B-8959-410D-B3E2-40A1E445BAB7}">
      <dgm:prSet/>
      <dgm:spPr/>
      <dgm:t>
        <a:bodyPr/>
        <a:lstStyle/>
        <a:p>
          <a:endParaRPr lang="en-US"/>
        </a:p>
      </dgm:t>
    </dgm:pt>
    <dgm:pt modelId="{A9F345C7-BDD3-409B-A67D-020A834BB4EF}">
      <dgm:prSet phldrT="[Text]" custT="1"/>
      <dgm:spPr>
        <a:solidFill>
          <a:srgbClr val="E3CEA3"/>
        </a:solidFill>
      </dgm:spPr>
      <dgm:t>
        <a:bodyPr anchor="ctr"/>
        <a:lstStyle/>
        <a:p>
          <a:r>
            <a:rPr lang="en-US" sz="3200" dirty="0">
              <a:solidFill>
                <a:schemeClr val="tx1"/>
              </a:solidFill>
            </a:rPr>
            <a:t>They need to be </a:t>
          </a:r>
          <a:r>
            <a:rPr lang="en-US" sz="3200" u="sng" dirty="0">
              <a:solidFill>
                <a:schemeClr val="tx1"/>
              </a:solidFill>
            </a:rPr>
            <a:t>emotionally</a:t>
          </a:r>
          <a:r>
            <a:rPr lang="en-US" sz="3200" u="none" dirty="0">
              <a:solidFill>
                <a:schemeClr val="tx1"/>
              </a:solidFill>
            </a:rPr>
            <a:t> </a:t>
          </a:r>
          <a:r>
            <a:rPr lang="en-US" sz="3200" u="sng" dirty="0">
              <a:solidFill>
                <a:schemeClr val="tx1"/>
              </a:solidFill>
            </a:rPr>
            <a:t>tied</a:t>
          </a:r>
          <a:r>
            <a:rPr lang="en-US" sz="3200" u="none" dirty="0">
              <a:solidFill>
                <a:schemeClr val="tx1"/>
              </a:solidFill>
            </a:rPr>
            <a:t> </a:t>
          </a:r>
          <a:r>
            <a:rPr lang="en-US" sz="3200" dirty="0">
              <a:solidFill>
                <a:schemeClr val="tx1"/>
              </a:solidFill>
            </a:rPr>
            <a:t>to their problems. </a:t>
          </a:r>
        </a:p>
      </dgm:t>
    </dgm:pt>
    <dgm:pt modelId="{FA834604-5473-4524-B0E4-CE6C98A82796}" type="parTrans" cxnId="{D2363C9A-F6BD-43E0-8EBA-116FCB778ADC}">
      <dgm:prSet/>
      <dgm:spPr/>
      <dgm:t>
        <a:bodyPr/>
        <a:lstStyle/>
        <a:p>
          <a:endParaRPr lang="en-US"/>
        </a:p>
      </dgm:t>
    </dgm:pt>
    <dgm:pt modelId="{CF5DDC7F-FA18-4C6E-8E08-1E54EB08E56E}" type="sibTrans" cxnId="{D2363C9A-F6BD-43E0-8EBA-116FCB778ADC}">
      <dgm:prSet/>
      <dgm:spPr/>
      <dgm:t>
        <a:bodyPr/>
        <a:lstStyle/>
        <a:p>
          <a:endParaRPr lang="en-US"/>
        </a:p>
      </dgm:t>
    </dgm:pt>
    <dgm:pt modelId="{62D1B3E7-FB93-4C14-827B-36E42C3707FF}" type="pres">
      <dgm:prSet presAssocID="{CFBB17CA-BA5E-46D0-B83D-C1AFD3E8FD26}" presName="Name0" presStyleCnt="0">
        <dgm:presLayoutVars>
          <dgm:dir/>
          <dgm:resizeHandles val="exact"/>
        </dgm:presLayoutVars>
      </dgm:prSet>
      <dgm:spPr/>
    </dgm:pt>
    <dgm:pt modelId="{1DD11984-7802-4198-BCFD-5BE38A223D6B}" type="pres">
      <dgm:prSet presAssocID="{CFBB17CA-BA5E-46D0-B83D-C1AFD3E8FD26}" presName="bkgdShp" presStyleLbl="alignAccFollowNode1" presStyleIdx="0" presStyleCnt="1" custLinFactNeighborY="929"/>
      <dgm:spPr>
        <a:solidFill>
          <a:srgbClr val="175980">
            <a:alpha val="90000"/>
          </a:srgbClr>
        </a:solidFill>
      </dgm:spPr>
    </dgm:pt>
    <dgm:pt modelId="{61FEBF8C-11F6-4C6C-82D3-6F011D9A7D2C}" type="pres">
      <dgm:prSet presAssocID="{CFBB17CA-BA5E-46D0-B83D-C1AFD3E8FD26}" presName="linComp" presStyleCnt="0"/>
      <dgm:spPr/>
    </dgm:pt>
    <dgm:pt modelId="{87CC3BE5-4254-456A-AFE1-2B55E6FAAA45}" type="pres">
      <dgm:prSet presAssocID="{A6D75117-62C7-4158-A5CF-E3FFCC6852F5}" presName="compNode" presStyleCnt="0"/>
      <dgm:spPr/>
    </dgm:pt>
    <dgm:pt modelId="{08A491E7-EE3B-4290-973A-13D501B1D07D}" type="pres">
      <dgm:prSet presAssocID="{A6D75117-62C7-4158-A5CF-E3FFCC6852F5}" presName="node" presStyleLbl="node1" presStyleIdx="0" presStyleCnt="3">
        <dgm:presLayoutVars>
          <dgm:bulletEnabled val="1"/>
        </dgm:presLayoutVars>
      </dgm:prSet>
      <dgm:spPr/>
    </dgm:pt>
    <dgm:pt modelId="{83C6E10C-26CF-4E17-903C-A001B36AD8CE}" type="pres">
      <dgm:prSet presAssocID="{A6D75117-62C7-4158-A5CF-E3FFCC6852F5}" presName="invisiNode" presStyleLbl="node1" presStyleIdx="0" presStyleCnt="3"/>
      <dgm:spPr/>
    </dgm:pt>
    <dgm:pt modelId="{364D2597-4529-40B7-A210-2F0B9EBA6815}" type="pres">
      <dgm:prSet presAssocID="{A6D75117-62C7-4158-A5CF-E3FFCC6852F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64C0551E-06CD-401C-9594-108806901A25}" type="pres">
      <dgm:prSet presAssocID="{66C5BEC2-A18C-4B72-A4D0-F99F5CFB7341}" presName="sibTrans" presStyleLbl="sibTrans2D1" presStyleIdx="0" presStyleCnt="0"/>
      <dgm:spPr/>
    </dgm:pt>
    <dgm:pt modelId="{4043C369-7636-4F2C-88DC-1A9040595BFF}" type="pres">
      <dgm:prSet presAssocID="{8061FD8E-4521-4EBF-9879-110E58F9E291}" presName="compNode" presStyleCnt="0"/>
      <dgm:spPr/>
    </dgm:pt>
    <dgm:pt modelId="{9726F43D-929D-4536-BEEE-94BFC625357C}" type="pres">
      <dgm:prSet presAssocID="{8061FD8E-4521-4EBF-9879-110E58F9E291}" presName="node" presStyleLbl="node1" presStyleIdx="1" presStyleCnt="3">
        <dgm:presLayoutVars>
          <dgm:bulletEnabled val="1"/>
        </dgm:presLayoutVars>
      </dgm:prSet>
      <dgm:spPr/>
    </dgm:pt>
    <dgm:pt modelId="{D6365040-0FD0-47C6-80AD-BE220ABDB94C}" type="pres">
      <dgm:prSet presAssocID="{8061FD8E-4521-4EBF-9879-110E58F9E291}" presName="invisiNode" presStyleLbl="node1" presStyleIdx="1" presStyleCnt="3"/>
      <dgm:spPr/>
    </dgm:pt>
    <dgm:pt modelId="{536955E3-9EBC-40A6-ACDB-B647D550EE8F}" type="pres">
      <dgm:prSet presAssocID="{8061FD8E-4521-4EBF-9879-110E58F9E291}"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29F75773-4F47-4C17-AA66-D57A78785377}" type="pres">
      <dgm:prSet presAssocID="{A6FEE643-7FF8-49BA-B7D9-71DC0FBF4DC0}" presName="sibTrans" presStyleLbl="sibTrans2D1" presStyleIdx="0" presStyleCnt="0"/>
      <dgm:spPr/>
    </dgm:pt>
    <dgm:pt modelId="{8C313650-5928-4BB2-A65A-AD93D5553904}" type="pres">
      <dgm:prSet presAssocID="{A9F345C7-BDD3-409B-A67D-020A834BB4EF}" presName="compNode" presStyleCnt="0"/>
      <dgm:spPr/>
    </dgm:pt>
    <dgm:pt modelId="{ABCAC4E1-F2B1-4871-BAFA-30D5BDD0BC5F}" type="pres">
      <dgm:prSet presAssocID="{A9F345C7-BDD3-409B-A67D-020A834BB4EF}" presName="node" presStyleLbl="node1" presStyleIdx="2" presStyleCnt="3">
        <dgm:presLayoutVars>
          <dgm:bulletEnabled val="1"/>
        </dgm:presLayoutVars>
      </dgm:prSet>
      <dgm:spPr/>
    </dgm:pt>
    <dgm:pt modelId="{71F47B6B-B297-4DB4-BD95-057E4DA83D61}" type="pres">
      <dgm:prSet presAssocID="{A9F345C7-BDD3-409B-A67D-020A834BB4EF}" presName="invisiNode" presStyleLbl="node1" presStyleIdx="2" presStyleCnt="3"/>
      <dgm:spPr/>
    </dgm:pt>
    <dgm:pt modelId="{92B0CBB0-ACC6-436C-A012-C7AAEBFA5770}" type="pres">
      <dgm:prSet presAssocID="{A9F345C7-BDD3-409B-A67D-020A834BB4EF}"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dgm:spPr>
    </dgm:pt>
  </dgm:ptLst>
  <dgm:cxnLst>
    <dgm:cxn modelId="{F756DB3F-94DF-49EB-B900-D10B12DED25B}" type="presOf" srcId="{A6FEE643-7FF8-49BA-B7D9-71DC0FBF4DC0}" destId="{29F75773-4F47-4C17-AA66-D57A78785377}" srcOrd="0" destOrd="0" presId="urn:microsoft.com/office/officeart/2005/8/layout/pList2"/>
    <dgm:cxn modelId="{9DF92B67-A08F-472F-AD86-6FD9546C73BA}" type="presOf" srcId="{A6D75117-62C7-4158-A5CF-E3FFCC6852F5}" destId="{08A491E7-EE3B-4290-973A-13D501B1D07D}" srcOrd="0" destOrd="0" presId="urn:microsoft.com/office/officeart/2005/8/layout/pList2"/>
    <dgm:cxn modelId="{6060896A-0E7C-4BA4-99D4-45B730364DC4}" type="presOf" srcId="{A9F345C7-BDD3-409B-A67D-020A834BB4EF}" destId="{ABCAC4E1-F2B1-4871-BAFA-30D5BDD0BC5F}" srcOrd="0" destOrd="0" presId="urn:microsoft.com/office/officeart/2005/8/layout/pList2"/>
    <dgm:cxn modelId="{91AC988B-8959-410D-B3E2-40A1E445BAB7}" srcId="{CFBB17CA-BA5E-46D0-B83D-C1AFD3E8FD26}" destId="{8061FD8E-4521-4EBF-9879-110E58F9E291}" srcOrd="1" destOrd="0" parTransId="{5123EC31-2CCB-464E-B905-6EC47F47D553}" sibTransId="{A6FEE643-7FF8-49BA-B7D9-71DC0FBF4DC0}"/>
    <dgm:cxn modelId="{D2363C9A-F6BD-43E0-8EBA-116FCB778ADC}" srcId="{CFBB17CA-BA5E-46D0-B83D-C1AFD3E8FD26}" destId="{A9F345C7-BDD3-409B-A67D-020A834BB4EF}" srcOrd="2" destOrd="0" parTransId="{FA834604-5473-4524-B0E4-CE6C98A82796}" sibTransId="{CF5DDC7F-FA18-4C6E-8E08-1E54EB08E56E}"/>
    <dgm:cxn modelId="{0625D3AC-88E2-470A-825B-60E04BF20500}" type="presOf" srcId="{66C5BEC2-A18C-4B72-A4D0-F99F5CFB7341}" destId="{64C0551E-06CD-401C-9594-108806901A25}" srcOrd="0" destOrd="0" presId="urn:microsoft.com/office/officeart/2005/8/layout/pList2"/>
    <dgm:cxn modelId="{419EE7C9-E6EA-48D0-A2F9-06E3A891B6D8}" srcId="{CFBB17CA-BA5E-46D0-B83D-C1AFD3E8FD26}" destId="{A6D75117-62C7-4158-A5CF-E3FFCC6852F5}" srcOrd="0" destOrd="0" parTransId="{3BFD580F-D619-49D6-8D95-7E5AD6255D09}" sibTransId="{66C5BEC2-A18C-4B72-A4D0-F99F5CFB7341}"/>
    <dgm:cxn modelId="{9BEA69F1-70EA-49D0-85A1-9519376C1D03}" type="presOf" srcId="{CFBB17CA-BA5E-46D0-B83D-C1AFD3E8FD26}" destId="{62D1B3E7-FB93-4C14-827B-36E42C3707FF}" srcOrd="0" destOrd="0" presId="urn:microsoft.com/office/officeart/2005/8/layout/pList2"/>
    <dgm:cxn modelId="{D27A27F7-BACB-495C-A51D-282647AE04DF}" type="presOf" srcId="{8061FD8E-4521-4EBF-9879-110E58F9E291}" destId="{9726F43D-929D-4536-BEEE-94BFC625357C}" srcOrd="0" destOrd="0" presId="urn:microsoft.com/office/officeart/2005/8/layout/pList2"/>
    <dgm:cxn modelId="{0E68325A-ACB1-4ECD-852B-5B461CB8F10E}" type="presParOf" srcId="{62D1B3E7-FB93-4C14-827B-36E42C3707FF}" destId="{1DD11984-7802-4198-BCFD-5BE38A223D6B}" srcOrd="0" destOrd="0" presId="urn:microsoft.com/office/officeart/2005/8/layout/pList2"/>
    <dgm:cxn modelId="{E218141E-8D60-4D11-96D4-260E5B136341}" type="presParOf" srcId="{62D1B3E7-FB93-4C14-827B-36E42C3707FF}" destId="{61FEBF8C-11F6-4C6C-82D3-6F011D9A7D2C}" srcOrd="1" destOrd="0" presId="urn:microsoft.com/office/officeart/2005/8/layout/pList2"/>
    <dgm:cxn modelId="{8B4F7AFA-9B9A-4AD6-8399-45AE9E3E6EBC}" type="presParOf" srcId="{61FEBF8C-11F6-4C6C-82D3-6F011D9A7D2C}" destId="{87CC3BE5-4254-456A-AFE1-2B55E6FAAA45}" srcOrd="0" destOrd="0" presId="urn:microsoft.com/office/officeart/2005/8/layout/pList2"/>
    <dgm:cxn modelId="{226DE87E-9667-47DB-B881-D0158928E9C6}" type="presParOf" srcId="{87CC3BE5-4254-456A-AFE1-2B55E6FAAA45}" destId="{08A491E7-EE3B-4290-973A-13D501B1D07D}" srcOrd="0" destOrd="0" presId="urn:microsoft.com/office/officeart/2005/8/layout/pList2"/>
    <dgm:cxn modelId="{62D67415-5E04-43D8-A273-1F43D8D00C16}" type="presParOf" srcId="{87CC3BE5-4254-456A-AFE1-2B55E6FAAA45}" destId="{83C6E10C-26CF-4E17-903C-A001B36AD8CE}" srcOrd="1" destOrd="0" presId="urn:microsoft.com/office/officeart/2005/8/layout/pList2"/>
    <dgm:cxn modelId="{A53C5896-85B6-4AA9-B72C-F735FEE16589}" type="presParOf" srcId="{87CC3BE5-4254-456A-AFE1-2B55E6FAAA45}" destId="{364D2597-4529-40B7-A210-2F0B9EBA6815}" srcOrd="2" destOrd="0" presId="urn:microsoft.com/office/officeart/2005/8/layout/pList2"/>
    <dgm:cxn modelId="{A55D3FCC-D20E-43D7-8041-4D5F1B889733}" type="presParOf" srcId="{61FEBF8C-11F6-4C6C-82D3-6F011D9A7D2C}" destId="{64C0551E-06CD-401C-9594-108806901A25}" srcOrd="1" destOrd="0" presId="urn:microsoft.com/office/officeart/2005/8/layout/pList2"/>
    <dgm:cxn modelId="{DA907832-E107-42D0-B721-8DF7BF0DC9DD}" type="presParOf" srcId="{61FEBF8C-11F6-4C6C-82D3-6F011D9A7D2C}" destId="{4043C369-7636-4F2C-88DC-1A9040595BFF}" srcOrd="2" destOrd="0" presId="urn:microsoft.com/office/officeart/2005/8/layout/pList2"/>
    <dgm:cxn modelId="{F65E4F82-AF8F-4E7C-BA5B-811EE0CFF3C5}" type="presParOf" srcId="{4043C369-7636-4F2C-88DC-1A9040595BFF}" destId="{9726F43D-929D-4536-BEEE-94BFC625357C}" srcOrd="0" destOrd="0" presId="urn:microsoft.com/office/officeart/2005/8/layout/pList2"/>
    <dgm:cxn modelId="{C32E4CAF-F743-4244-9156-6FB8A6C81943}" type="presParOf" srcId="{4043C369-7636-4F2C-88DC-1A9040595BFF}" destId="{D6365040-0FD0-47C6-80AD-BE220ABDB94C}" srcOrd="1" destOrd="0" presId="urn:microsoft.com/office/officeart/2005/8/layout/pList2"/>
    <dgm:cxn modelId="{5FDFA9C1-8C68-4EE3-ABA6-0A1471680762}" type="presParOf" srcId="{4043C369-7636-4F2C-88DC-1A9040595BFF}" destId="{536955E3-9EBC-40A6-ACDB-B647D550EE8F}" srcOrd="2" destOrd="0" presId="urn:microsoft.com/office/officeart/2005/8/layout/pList2"/>
    <dgm:cxn modelId="{397512BD-D0DC-4906-9648-816731E03E9A}" type="presParOf" srcId="{61FEBF8C-11F6-4C6C-82D3-6F011D9A7D2C}" destId="{29F75773-4F47-4C17-AA66-D57A78785377}" srcOrd="3" destOrd="0" presId="urn:microsoft.com/office/officeart/2005/8/layout/pList2"/>
    <dgm:cxn modelId="{F5648426-0B49-4A4E-ADB8-039D16B5F83E}" type="presParOf" srcId="{61FEBF8C-11F6-4C6C-82D3-6F011D9A7D2C}" destId="{8C313650-5928-4BB2-A65A-AD93D5553904}" srcOrd="4" destOrd="0" presId="urn:microsoft.com/office/officeart/2005/8/layout/pList2"/>
    <dgm:cxn modelId="{072A331C-A4F3-4761-A0C9-FBDF4D78E762}" type="presParOf" srcId="{8C313650-5928-4BB2-A65A-AD93D5553904}" destId="{ABCAC4E1-F2B1-4871-BAFA-30D5BDD0BC5F}" srcOrd="0" destOrd="0" presId="urn:microsoft.com/office/officeart/2005/8/layout/pList2"/>
    <dgm:cxn modelId="{31FB6510-6C97-4A0F-A7CE-CD0265E0E1BE}" type="presParOf" srcId="{8C313650-5928-4BB2-A65A-AD93D5553904}" destId="{71F47B6B-B297-4DB4-BD95-057E4DA83D61}" srcOrd="1" destOrd="0" presId="urn:microsoft.com/office/officeart/2005/8/layout/pList2"/>
    <dgm:cxn modelId="{E899AB65-DF62-4513-A760-9B082136AA63}" type="presParOf" srcId="{8C313650-5928-4BB2-A65A-AD93D5553904}" destId="{92B0CBB0-ACC6-436C-A012-C7AAEBFA577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CECB42-D6EA-473F-8901-8941E19ED9D1}" type="doc">
      <dgm:prSet loTypeId="urn:microsoft.com/office/officeart/2005/8/layout/pList2" loCatId="list" qsTypeId="urn:microsoft.com/office/officeart/2005/8/quickstyle/simple1" qsCatId="simple" csTypeId="urn:microsoft.com/office/officeart/2005/8/colors/accent1_2" csCatId="accent1" phldr="1"/>
      <dgm:spPr/>
    </dgm:pt>
    <dgm:pt modelId="{E7AE5883-E378-4376-84E6-D78573194C03}">
      <dgm:prSet phldrT="[Text]" custT="1"/>
      <dgm:spPr>
        <a:solidFill>
          <a:srgbClr val="175980"/>
        </a:solidFill>
      </dgm:spPr>
      <dgm:t>
        <a:bodyPr anchor="ctr"/>
        <a:lstStyle/>
        <a:p>
          <a:r>
            <a:rPr lang="en-US" sz="3200" dirty="0">
              <a:solidFill>
                <a:srgbClr val="175980"/>
              </a:solidFill>
            </a:rPr>
            <a:t>Initial Meeting</a:t>
          </a:r>
        </a:p>
      </dgm:t>
    </dgm:pt>
    <dgm:pt modelId="{3170AAA1-3A5F-4AC9-912C-7FDEDD717F00}" type="parTrans" cxnId="{FC554730-CDAB-4A85-9BBC-DABF8C14BF04}">
      <dgm:prSet/>
      <dgm:spPr/>
      <dgm:t>
        <a:bodyPr/>
        <a:lstStyle/>
        <a:p>
          <a:endParaRPr lang="en-US"/>
        </a:p>
      </dgm:t>
    </dgm:pt>
    <dgm:pt modelId="{A0B2B0E5-2DAA-4D24-93C4-4FFFABFC3133}" type="sibTrans" cxnId="{FC554730-CDAB-4A85-9BBC-DABF8C14BF04}">
      <dgm:prSet/>
      <dgm:spPr/>
      <dgm:t>
        <a:bodyPr/>
        <a:lstStyle/>
        <a:p>
          <a:endParaRPr lang="en-US"/>
        </a:p>
      </dgm:t>
    </dgm:pt>
    <dgm:pt modelId="{014FBD7D-2F50-4840-B9CA-FC526D12A857}">
      <dgm:prSet phldrT="[Text]" custT="1"/>
      <dgm:spPr>
        <a:solidFill>
          <a:srgbClr val="175980"/>
        </a:solidFill>
      </dgm:spPr>
      <dgm:t>
        <a:bodyPr anchor="ctr"/>
        <a:lstStyle/>
        <a:p>
          <a:r>
            <a:rPr lang="en-US" sz="3200" dirty="0">
              <a:solidFill>
                <a:srgbClr val="175980"/>
              </a:solidFill>
            </a:rPr>
            <a:t>Problems / Pain</a:t>
          </a:r>
        </a:p>
      </dgm:t>
    </dgm:pt>
    <dgm:pt modelId="{DF068868-1875-4CE1-8264-10B25B6E9EF8}" type="parTrans" cxnId="{0BF56392-1F19-4DA6-AD83-10708CFE9A9C}">
      <dgm:prSet/>
      <dgm:spPr/>
      <dgm:t>
        <a:bodyPr/>
        <a:lstStyle/>
        <a:p>
          <a:endParaRPr lang="en-US"/>
        </a:p>
      </dgm:t>
    </dgm:pt>
    <dgm:pt modelId="{FA370C81-23F9-47E7-8642-9E32C1760139}" type="sibTrans" cxnId="{0BF56392-1F19-4DA6-AD83-10708CFE9A9C}">
      <dgm:prSet/>
      <dgm:spPr/>
      <dgm:t>
        <a:bodyPr/>
        <a:lstStyle/>
        <a:p>
          <a:endParaRPr lang="en-US"/>
        </a:p>
      </dgm:t>
    </dgm:pt>
    <dgm:pt modelId="{80141587-7450-4799-86FC-90377F4C660E}">
      <dgm:prSet phldrT="[Text]" custT="1"/>
      <dgm:spPr>
        <a:solidFill>
          <a:srgbClr val="175980"/>
        </a:solidFill>
      </dgm:spPr>
      <dgm:t>
        <a:bodyPr anchor="ctr"/>
        <a:lstStyle/>
        <a:p>
          <a:r>
            <a:rPr lang="en-US" sz="3200" dirty="0">
              <a:solidFill>
                <a:srgbClr val="175980"/>
              </a:solidFill>
            </a:rPr>
            <a:t>Solution</a:t>
          </a:r>
        </a:p>
      </dgm:t>
    </dgm:pt>
    <dgm:pt modelId="{1FA41E59-311E-4BF7-A8DE-9105ABEEFFE3}" type="parTrans" cxnId="{64750260-D3BC-4377-AA9D-8A5C13519067}">
      <dgm:prSet/>
      <dgm:spPr/>
      <dgm:t>
        <a:bodyPr/>
        <a:lstStyle/>
        <a:p>
          <a:endParaRPr lang="en-US"/>
        </a:p>
      </dgm:t>
    </dgm:pt>
    <dgm:pt modelId="{E338E5A8-78AE-4FAC-97C4-787827D5BF53}" type="sibTrans" cxnId="{64750260-D3BC-4377-AA9D-8A5C13519067}">
      <dgm:prSet/>
      <dgm:spPr/>
      <dgm:t>
        <a:bodyPr/>
        <a:lstStyle/>
        <a:p>
          <a:endParaRPr lang="en-US"/>
        </a:p>
      </dgm:t>
    </dgm:pt>
    <dgm:pt modelId="{0A843BF9-A665-41B3-BCD9-B7A7C52A8F18}">
      <dgm:prSet phldrT="[Text]" custT="1"/>
      <dgm:spPr>
        <a:solidFill>
          <a:srgbClr val="175980"/>
        </a:solidFill>
      </dgm:spPr>
      <dgm:t>
        <a:bodyPr anchor="ctr"/>
        <a:lstStyle/>
        <a:p>
          <a:r>
            <a:rPr lang="en-US" sz="3200" dirty="0">
              <a:solidFill>
                <a:srgbClr val="175980"/>
              </a:solidFill>
            </a:rPr>
            <a:t>Present</a:t>
          </a:r>
        </a:p>
      </dgm:t>
    </dgm:pt>
    <dgm:pt modelId="{2046FB32-C6BD-4695-B4E7-3B9E42B9A1C8}" type="parTrans" cxnId="{95AE3F81-0F57-4ADB-A675-0AEB09C6E286}">
      <dgm:prSet/>
      <dgm:spPr/>
      <dgm:t>
        <a:bodyPr/>
        <a:lstStyle/>
        <a:p>
          <a:endParaRPr lang="en-US"/>
        </a:p>
      </dgm:t>
    </dgm:pt>
    <dgm:pt modelId="{2DCF8432-BC0E-475B-9A4D-C2E97D2D1AC0}" type="sibTrans" cxnId="{95AE3F81-0F57-4ADB-A675-0AEB09C6E286}">
      <dgm:prSet/>
      <dgm:spPr/>
      <dgm:t>
        <a:bodyPr/>
        <a:lstStyle/>
        <a:p>
          <a:endParaRPr lang="en-US"/>
        </a:p>
      </dgm:t>
    </dgm:pt>
    <dgm:pt modelId="{1E813223-AA96-49B4-BF15-695AF6FE6260}" type="pres">
      <dgm:prSet presAssocID="{2BCECB42-D6EA-473F-8901-8941E19ED9D1}" presName="Name0" presStyleCnt="0">
        <dgm:presLayoutVars>
          <dgm:dir/>
          <dgm:resizeHandles val="exact"/>
        </dgm:presLayoutVars>
      </dgm:prSet>
      <dgm:spPr/>
    </dgm:pt>
    <dgm:pt modelId="{5CA4238E-7350-46C6-A84D-3F6FCEE1DED7}" type="pres">
      <dgm:prSet presAssocID="{2BCECB42-D6EA-473F-8901-8941E19ED9D1}" presName="bkgdShp" presStyleLbl="alignAccFollowNode1" presStyleIdx="0" presStyleCnt="1"/>
      <dgm:spPr>
        <a:solidFill>
          <a:srgbClr val="E3CEA3">
            <a:alpha val="90000"/>
          </a:srgbClr>
        </a:solidFill>
      </dgm:spPr>
    </dgm:pt>
    <dgm:pt modelId="{530A5DF1-8FE3-47E8-82EA-452249DB1609}" type="pres">
      <dgm:prSet presAssocID="{2BCECB42-D6EA-473F-8901-8941E19ED9D1}" presName="linComp" presStyleCnt="0"/>
      <dgm:spPr/>
    </dgm:pt>
    <dgm:pt modelId="{88D0DC00-82CF-44F5-AEFE-162DECE0E835}" type="pres">
      <dgm:prSet presAssocID="{E7AE5883-E378-4376-84E6-D78573194C03}" presName="compNode" presStyleCnt="0"/>
      <dgm:spPr/>
    </dgm:pt>
    <dgm:pt modelId="{561127A5-9A8A-4812-A849-7865CE6874C8}" type="pres">
      <dgm:prSet presAssocID="{E7AE5883-E378-4376-84E6-D78573194C03}" presName="node" presStyleLbl="node1" presStyleIdx="0" presStyleCnt="4">
        <dgm:presLayoutVars>
          <dgm:bulletEnabled val="1"/>
        </dgm:presLayoutVars>
      </dgm:prSet>
      <dgm:spPr/>
    </dgm:pt>
    <dgm:pt modelId="{B8C59EBF-6C47-4B4A-9CA9-BC273C625427}" type="pres">
      <dgm:prSet presAssocID="{E7AE5883-E378-4376-84E6-D78573194C03}" presName="invisiNode" presStyleLbl="node1" presStyleIdx="0" presStyleCnt="4"/>
      <dgm:spPr/>
    </dgm:pt>
    <dgm:pt modelId="{5F7F4D67-E07F-47F6-B763-4DBD86A90CE9}" type="pres">
      <dgm:prSet presAssocID="{E7AE5883-E378-4376-84E6-D78573194C03}" presName="imagNode" presStyleLbl="fgImgPlace1" presStyleIdx="0" presStyleCnt="4"/>
      <dgm:spPr/>
    </dgm:pt>
    <dgm:pt modelId="{335FBD53-FA1B-4958-AA96-B63299810492}" type="pres">
      <dgm:prSet presAssocID="{A0B2B0E5-2DAA-4D24-93C4-4FFFABFC3133}" presName="sibTrans" presStyleLbl="sibTrans2D1" presStyleIdx="0" presStyleCnt="0"/>
      <dgm:spPr/>
    </dgm:pt>
    <dgm:pt modelId="{8F17FDF5-6B5F-4AD7-ADBE-CFDD8F5CF2BC}" type="pres">
      <dgm:prSet presAssocID="{014FBD7D-2F50-4840-B9CA-FC526D12A857}" presName="compNode" presStyleCnt="0"/>
      <dgm:spPr/>
    </dgm:pt>
    <dgm:pt modelId="{2AAB67B9-C109-44E9-8C2A-16A20FB16A0A}" type="pres">
      <dgm:prSet presAssocID="{014FBD7D-2F50-4840-B9CA-FC526D12A857}" presName="node" presStyleLbl="node1" presStyleIdx="1" presStyleCnt="4">
        <dgm:presLayoutVars>
          <dgm:bulletEnabled val="1"/>
        </dgm:presLayoutVars>
      </dgm:prSet>
      <dgm:spPr/>
    </dgm:pt>
    <dgm:pt modelId="{7EFF1A19-0D6E-4704-A912-956F1FBF6026}" type="pres">
      <dgm:prSet presAssocID="{014FBD7D-2F50-4840-B9CA-FC526D12A857}" presName="invisiNode" presStyleLbl="node1" presStyleIdx="1" presStyleCnt="4"/>
      <dgm:spPr/>
    </dgm:pt>
    <dgm:pt modelId="{17699576-79CD-4AAA-A43E-0C4536BE61B4}" type="pres">
      <dgm:prSet presAssocID="{014FBD7D-2F50-4840-B9CA-FC526D12A857}" presName="imagNode" presStyleLbl="fgImgPlace1" presStyleIdx="1" presStyleCnt="4"/>
      <dgm:spPr/>
    </dgm:pt>
    <dgm:pt modelId="{DFF65748-DB38-4FE1-AD4D-32281A311DB4}" type="pres">
      <dgm:prSet presAssocID="{FA370C81-23F9-47E7-8642-9E32C1760139}" presName="sibTrans" presStyleLbl="sibTrans2D1" presStyleIdx="0" presStyleCnt="0"/>
      <dgm:spPr/>
    </dgm:pt>
    <dgm:pt modelId="{5910D0A1-4A2D-4C32-A7B4-16BAC1E6C8A8}" type="pres">
      <dgm:prSet presAssocID="{80141587-7450-4799-86FC-90377F4C660E}" presName="compNode" presStyleCnt="0"/>
      <dgm:spPr/>
    </dgm:pt>
    <dgm:pt modelId="{2A76F99C-C419-4052-825A-62DFC941AC51}" type="pres">
      <dgm:prSet presAssocID="{80141587-7450-4799-86FC-90377F4C660E}" presName="node" presStyleLbl="node1" presStyleIdx="2" presStyleCnt="4">
        <dgm:presLayoutVars>
          <dgm:bulletEnabled val="1"/>
        </dgm:presLayoutVars>
      </dgm:prSet>
      <dgm:spPr/>
    </dgm:pt>
    <dgm:pt modelId="{57646365-83DE-49A0-B05D-350C5E1D742A}" type="pres">
      <dgm:prSet presAssocID="{80141587-7450-4799-86FC-90377F4C660E}" presName="invisiNode" presStyleLbl="node1" presStyleIdx="2" presStyleCnt="4"/>
      <dgm:spPr/>
    </dgm:pt>
    <dgm:pt modelId="{88B3EFAD-A41E-4EB1-970F-7CE80D6EE1C3}" type="pres">
      <dgm:prSet presAssocID="{80141587-7450-4799-86FC-90377F4C660E}" presName="imagNode" presStyleLbl="fgImgPlace1" presStyleIdx="2" presStyleCnt="4"/>
      <dgm:spPr/>
    </dgm:pt>
    <dgm:pt modelId="{26D108E7-D748-4EC7-AF90-C27BB54D21BF}" type="pres">
      <dgm:prSet presAssocID="{E338E5A8-78AE-4FAC-97C4-787827D5BF53}" presName="sibTrans" presStyleLbl="sibTrans2D1" presStyleIdx="0" presStyleCnt="0"/>
      <dgm:spPr/>
    </dgm:pt>
    <dgm:pt modelId="{A943A63A-ECF3-4C05-833F-356B230C843F}" type="pres">
      <dgm:prSet presAssocID="{0A843BF9-A665-41B3-BCD9-B7A7C52A8F18}" presName="compNode" presStyleCnt="0"/>
      <dgm:spPr/>
    </dgm:pt>
    <dgm:pt modelId="{F29E7F04-3DD3-4FAB-A22E-BA1B0E328AC1}" type="pres">
      <dgm:prSet presAssocID="{0A843BF9-A665-41B3-BCD9-B7A7C52A8F18}" presName="node" presStyleLbl="node1" presStyleIdx="3" presStyleCnt="4">
        <dgm:presLayoutVars>
          <dgm:bulletEnabled val="1"/>
        </dgm:presLayoutVars>
      </dgm:prSet>
      <dgm:spPr/>
    </dgm:pt>
    <dgm:pt modelId="{39E95DD8-8695-4903-B7AD-A649282C4410}" type="pres">
      <dgm:prSet presAssocID="{0A843BF9-A665-41B3-BCD9-B7A7C52A8F18}" presName="invisiNode" presStyleLbl="node1" presStyleIdx="3" presStyleCnt="4"/>
      <dgm:spPr/>
    </dgm:pt>
    <dgm:pt modelId="{C13EA588-A5B2-48E0-BD1D-EDD299FAFE8A}" type="pres">
      <dgm:prSet presAssocID="{0A843BF9-A665-41B3-BCD9-B7A7C52A8F18}" presName="imagNode" presStyleLbl="fgImgPlace1" presStyleIdx="3" presStyleCnt="4"/>
      <dgm:spPr/>
    </dgm:pt>
  </dgm:ptLst>
  <dgm:cxnLst>
    <dgm:cxn modelId="{FC554730-CDAB-4A85-9BBC-DABF8C14BF04}" srcId="{2BCECB42-D6EA-473F-8901-8941E19ED9D1}" destId="{E7AE5883-E378-4376-84E6-D78573194C03}" srcOrd="0" destOrd="0" parTransId="{3170AAA1-3A5F-4AC9-912C-7FDEDD717F00}" sibTransId="{A0B2B0E5-2DAA-4D24-93C4-4FFFABFC3133}"/>
    <dgm:cxn modelId="{EB6ECB3D-B1FE-4374-8FD9-3EFAF0FE9BDA}" type="presOf" srcId="{80141587-7450-4799-86FC-90377F4C660E}" destId="{2A76F99C-C419-4052-825A-62DFC941AC51}" srcOrd="0" destOrd="0" presId="urn:microsoft.com/office/officeart/2005/8/layout/pList2"/>
    <dgm:cxn modelId="{64750260-D3BC-4377-AA9D-8A5C13519067}" srcId="{2BCECB42-D6EA-473F-8901-8941E19ED9D1}" destId="{80141587-7450-4799-86FC-90377F4C660E}" srcOrd="2" destOrd="0" parTransId="{1FA41E59-311E-4BF7-A8DE-9105ABEEFFE3}" sibTransId="{E338E5A8-78AE-4FAC-97C4-787827D5BF53}"/>
    <dgm:cxn modelId="{0F9F9547-B931-420B-80EE-39DE6A4E992F}" type="presOf" srcId="{A0B2B0E5-2DAA-4D24-93C4-4FFFABFC3133}" destId="{335FBD53-FA1B-4958-AA96-B63299810492}" srcOrd="0" destOrd="0" presId="urn:microsoft.com/office/officeart/2005/8/layout/pList2"/>
    <dgm:cxn modelId="{95AE3F81-0F57-4ADB-A675-0AEB09C6E286}" srcId="{2BCECB42-D6EA-473F-8901-8941E19ED9D1}" destId="{0A843BF9-A665-41B3-BCD9-B7A7C52A8F18}" srcOrd="3" destOrd="0" parTransId="{2046FB32-C6BD-4695-B4E7-3B9E42B9A1C8}" sibTransId="{2DCF8432-BC0E-475B-9A4D-C2E97D2D1AC0}"/>
    <dgm:cxn modelId="{A46B6C81-6BAD-48CD-8DAE-29A027D8466B}" type="presOf" srcId="{2BCECB42-D6EA-473F-8901-8941E19ED9D1}" destId="{1E813223-AA96-49B4-BF15-695AF6FE6260}" srcOrd="0" destOrd="0" presId="urn:microsoft.com/office/officeart/2005/8/layout/pList2"/>
    <dgm:cxn modelId="{7EBFF687-399B-4A94-885C-2C14AF2FE2BC}" type="presOf" srcId="{014FBD7D-2F50-4840-B9CA-FC526D12A857}" destId="{2AAB67B9-C109-44E9-8C2A-16A20FB16A0A}" srcOrd="0" destOrd="0" presId="urn:microsoft.com/office/officeart/2005/8/layout/pList2"/>
    <dgm:cxn modelId="{0BF56392-1F19-4DA6-AD83-10708CFE9A9C}" srcId="{2BCECB42-D6EA-473F-8901-8941E19ED9D1}" destId="{014FBD7D-2F50-4840-B9CA-FC526D12A857}" srcOrd="1" destOrd="0" parTransId="{DF068868-1875-4CE1-8264-10B25B6E9EF8}" sibTransId="{FA370C81-23F9-47E7-8642-9E32C1760139}"/>
    <dgm:cxn modelId="{FA115B9E-BBB8-466F-81BB-951553AFAC5B}" type="presOf" srcId="{FA370C81-23F9-47E7-8642-9E32C1760139}" destId="{DFF65748-DB38-4FE1-AD4D-32281A311DB4}" srcOrd="0" destOrd="0" presId="urn:microsoft.com/office/officeart/2005/8/layout/pList2"/>
    <dgm:cxn modelId="{FAD140B8-5B76-4F7F-9893-1927A0D2E57B}" type="presOf" srcId="{E7AE5883-E378-4376-84E6-D78573194C03}" destId="{561127A5-9A8A-4812-A849-7865CE6874C8}" srcOrd="0" destOrd="0" presId="urn:microsoft.com/office/officeart/2005/8/layout/pList2"/>
    <dgm:cxn modelId="{6BB948C1-670D-48EB-AE92-E3A479FC2E7F}" type="presOf" srcId="{E338E5A8-78AE-4FAC-97C4-787827D5BF53}" destId="{26D108E7-D748-4EC7-AF90-C27BB54D21BF}" srcOrd="0" destOrd="0" presId="urn:microsoft.com/office/officeart/2005/8/layout/pList2"/>
    <dgm:cxn modelId="{2E76CCFB-1F91-4A78-BC81-525678036612}" type="presOf" srcId="{0A843BF9-A665-41B3-BCD9-B7A7C52A8F18}" destId="{F29E7F04-3DD3-4FAB-A22E-BA1B0E328AC1}" srcOrd="0" destOrd="0" presId="urn:microsoft.com/office/officeart/2005/8/layout/pList2"/>
    <dgm:cxn modelId="{8844A828-0619-42CE-8900-007DE642CFA7}" type="presParOf" srcId="{1E813223-AA96-49B4-BF15-695AF6FE6260}" destId="{5CA4238E-7350-46C6-A84D-3F6FCEE1DED7}" srcOrd="0" destOrd="0" presId="urn:microsoft.com/office/officeart/2005/8/layout/pList2"/>
    <dgm:cxn modelId="{AF5D918B-5E04-4288-AF39-A0FC6B9870AF}" type="presParOf" srcId="{1E813223-AA96-49B4-BF15-695AF6FE6260}" destId="{530A5DF1-8FE3-47E8-82EA-452249DB1609}" srcOrd="1" destOrd="0" presId="urn:microsoft.com/office/officeart/2005/8/layout/pList2"/>
    <dgm:cxn modelId="{714BA8EE-3F8A-4184-81C7-FE5618D85187}" type="presParOf" srcId="{530A5DF1-8FE3-47E8-82EA-452249DB1609}" destId="{88D0DC00-82CF-44F5-AEFE-162DECE0E835}" srcOrd="0" destOrd="0" presId="urn:microsoft.com/office/officeart/2005/8/layout/pList2"/>
    <dgm:cxn modelId="{70797A5D-5A2B-43C5-B7FC-A3AC39BF2FCA}" type="presParOf" srcId="{88D0DC00-82CF-44F5-AEFE-162DECE0E835}" destId="{561127A5-9A8A-4812-A849-7865CE6874C8}" srcOrd="0" destOrd="0" presId="urn:microsoft.com/office/officeart/2005/8/layout/pList2"/>
    <dgm:cxn modelId="{968F65E9-C93F-4708-94F1-863D63E22F34}" type="presParOf" srcId="{88D0DC00-82CF-44F5-AEFE-162DECE0E835}" destId="{B8C59EBF-6C47-4B4A-9CA9-BC273C625427}" srcOrd="1" destOrd="0" presId="urn:microsoft.com/office/officeart/2005/8/layout/pList2"/>
    <dgm:cxn modelId="{FA856D7F-AF43-43C2-9E7C-B08800F1134B}" type="presParOf" srcId="{88D0DC00-82CF-44F5-AEFE-162DECE0E835}" destId="{5F7F4D67-E07F-47F6-B763-4DBD86A90CE9}" srcOrd="2" destOrd="0" presId="urn:microsoft.com/office/officeart/2005/8/layout/pList2"/>
    <dgm:cxn modelId="{673EADCB-B406-4072-B6E3-86FC47C37B34}" type="presParOf" srcId="{530A5DF1-8FE3-47E8-82EA-452249DB1609}" destId="{335FBD53-FA1B-4958-AA96-B63299810492}" srcOrd="1" destOrd="0" presId="urn:microsoft.com/office/officeart/2005/8/layout/pList2"/>
    <dgm:cxn modelId="{CB7D5A9A-26FF-4A7F-8F12-9F54397B88E4}" type="presParOf" srcId="{530A5DF1-8FE3-47E8-82EA-452249DB1609}" destId="{8F17FDF5-6B5F-4AD7-ADBE-CFDD8F5CF2BC}" srcOrd="2" destOrd="0" presId="urn:microsoft.com/office/officeart/2005/8/layout/pList2"/>
    <dgm:cxn modelId="{C91CC8A8-916C-4FA6-BB83-D32C9EE69BE1}" type="presParOf" srcId="{8F17FDF5-6B5F-4AD7-ADBE-CFDD8F5CF2BC}" destId="{2AAB67B9-C109-44E9-8C2A-16A20FB16A0A}" srcOrd="0" destOrd="0" presId="urn:microsoft.com/office/officeart/2005/8/layout/pList2"/>
    <dgm:cxn modelId="{42F50140-05B6-4C38-9D0B-5FEE93DE6BA8}" type="presParOf" srcId="{8F17FDF5-6B5F-4AD7-ADBE-CFDD8F5CF2BC}" destId="{7EFF1A19-0D6E-4704-A912-956F1FBF6026}" srcOrd="1" destOrd="0" presId="urn:microsoft.com/office/officeart/2005/8/layout/pList2"/>
    <dgm:cxn modelId="{42260068-6734-4902-BE50-ED60D1F25EF4}" type="presParOf" srcId="{8F17FDF5-6B5F-4AD7-ADBE-CFDD8F5CF2BC}" destId="{17699576-79CD-4AAA-A43E-0C4536BE61B4}" srcOrd="2" destOrd="0" presId="urn:microsoft.com/office/officeart/2005/8/layout/pList2"/>
    <dgm:cxn modelId="{2CAFC093-D35B-44AE-90C4-BA9E2C594082}" type="presParOf" srcId="{530A5DF1-8FE3-47E8-82EA-452249DB1609}" destId="{DFF65748-DB38-4FE1-AD4D-32281A311DB4}" srcOrd="3" destOrd="0" presId="urn:microsoft.com/office/officeart/2005/8/layout/pList2"/>
    <dgm:cxn modelId="{5E441B1A-AE80-4469-8F03-F73C3C3F8B10}" type="presParOf" srcId="{530A5DF1-8FE3-47E8-82EA-452249DB1609}" destId="{5910D0A1-4A2D-4C32-A7B4-16BAC1E6C8A8}" srcOrd="4" destOrd="0" presId="urn:microsoft.com/office/officeart/2005/8/layout/pList2"/>
    <dgm:cxn modelId="{61CA4568-0D53-442B-82AA-BFDE0027128E}" type="presParOf" srcId="{5910D0A1-4A2D-4C32-A7B4-16BAC1E6C8A8}" destId="{2A76F99C-C419-4052-825A-62DFC941AC51}" srcOrd="0" destOrd="0" presId="urn:microsoft.com/office/officeart/2005/8/layout/pList2"/>
    <dgm:cxn modelId="{A1E138AD-66F9-4C8F-BACE-2B6D463C1DF8}" type="presParOf" srcId="{5910D0A1-4A2D-4C32-A7B4-16BAC1E6C8A8}" destId="{57646365-83DE-49A0-B05D-350C5E1D742A}" srcOrd="1" destOrd="0" presId="urn:microsoft.com/office/officeart/2005/8/layout/pList2"/>
    <dgm:cxn modelId="{E66E3CEA-52F6-43FE-A5AA-46CD8069A69A}" type="presParOf" srcId="{5910D0A1-4A2D-4C32-A7B4-16BAC1E6C8A8}" destId="{88B3EFAD-A41E-4EB1-970F-7CE80D6EE1C3}" srcOrd="2" destOrd="0" presId="urn:microsoft.com/office/officeart/2005/8/layout/pList2"/>
    <dgm:cxn modelId="{20A57B61-05E3-4BCA-97A8-AA0DFBA72926}" type="presParOf" srcId="{530A5DF1-8FE3-47E8-82EA-452249DB1609}" destId="{26D108E7-D748-4EC7-AF90-C27BB54D21BF}" srcOrd="5" destOrd="0" presId="urn:microsoft.com/office/officeart/2005/8/layout/pList2"/>
    <dgm:cxn modelId="{C6EAAC20-AFA5-4EA1-B86B-58AD95EBAE5E}" type="presParOf" srcId="{530A5DF1-8FE3-47E8-82EA-452249DB1609}" destId="{A943A63A-ECF3-4C05-833F-356B230C843F}" srcOrd="6" destOrd="0" presId="urn:microsoft.com/office/officeart/2005/8/layout/pList2"/>
    <dgm:cxn modelId="{2F3056DF-24D6-4450-8539-D403588BDEA9}" type="presParOf" srcId="{A943A63A-ECF3-4C05-833F-356B230C843F}" destId="{F29E7F04-3DD3-4FAB-A22E-BA1B0E328AC1}" srcOrd="0" destOrd="0" presId="urn:microsoft.com/office/officeart/2005/8/layout/pList2"/>
    <dgm:cxn modelId="{F6618830-CC92-4D33-B6F6-18945928152E}" type="presParOf" srcId="{A943A63A-ECF3-4C05-833F-356B230C843F}" destId="{39E95DD8-8695-4903-B7AD-A649282C4410}" srcOrd="1" destOrd="0" presId="urn:microsoft.com/office/officeart/2005/8/layout/pList2"/>
    <dgm:cxn modelId="{B07B9A6C-D9B9-4DC3-9CF6-BEC9E4B399A1}" type="presParOf" srcId="{A943A63A-ECF3-4C05-833F-356B230C843F}" destId="{C13EA588-A5B2-48E0-BD1D-EDD299FAFE8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CECB42-D6EA-473F-8901-8941E19ED9D1}" type="doc">
      <dgm:prSet loTypeId="urn:microsoft.com/office/officeart/2005/8/layout/pList2" loCatId="list" qsTypeId="urn:microsoft.com/office/officeart/2005/8/quickstyle/simple1" qsCatId="simple" csTypeId="urn:microsoft.com/office/officeart/2005/8/colors/accent1_2" csCatId="accent1" phldr="1"/>
      <dgm:spPr/>
    </dgm:pt>
    <dgm:pt modelId="{E7AE5883-E378-4376-84E6-D78573194C03}">
      <dgm:prSet phldrT="[Text]" custT="1"/>
      <dgm:spPr>
        <a:solidFill>
          <a:srgbClr val="175980"/>
        </a:solidFill>
      </dgm:spPr>
      <dgm:t>
        <a:bodyPr anchor="ctr"/>
        <a:lstStyle/>
        <a:p>
          <a:r>
            <a:rPr lang="en-US" sz="3200" dirty="0"/>
            <a:t>Initial Meeting</a:t>
          </a:r>
        </a:p>
      </dgm:t>
    </dgm:pt>
    <dgm:pt modelId="{3170AAA1-3A5F-4AC9-912C-7FDEDD717F00}" type="parTrans" cxnId="{FC554730-CDAB-4A85-9BBC-DABF8C14BF04}">
      <dgm:prSet/>
      <dgm:spPr/>
      <dgm:t>
        <a:bodyPr/>
        <a:lstStyle/>
        <a:p>
          <a:endParaRPr lang="en-US"/>
        </a:p>
      </dgm:t>
    </dgm:pt>
    <dgm:pt modelId="{A0B2B0E5-2DAA-4D24-93C4-4FFFABFC3133}" type="sibTrans" cxnId="{FC554730-CDAB-4A85-9BBC-DABF8C14BF04}">
      <dgm:prSet/>
      <dgm:spPr/>
      <dgm:t>
        <a:bodyPr/>
        <a:lstStyle/>
        <a:p>
          <a:endParaRPr lang="en-US"/>
        </a:p>
      </dgm:t>
    </dgm:pt>
    <dgm:pt modelId="{014FBD7D-2F50-4840-B9CA-FC526D12A857}">
      <dgm:prSet phldrT="[Text]" custT="1"/>
      <dgm:spPr>
        <a:solidFill>
          <a:srgbClr val="175980"/>
        </a:solidFill>
      </dgm:spPr>
      <dgm:t>
        <a:bodyPr anchor="ctr"/>
        <a:lstStyle/>
        <a:p>
          <a:r>
            <a:rPr lang="en-US" sz="3200" dirty="0">
              <a:solidFill>
                <a:srgbClr val="175980"/>
              </a:solidFill>
            </a:rPr>
            <a:t>Problems / Pain</a:t>
          </a:r>
        </a:p>
      </dgm:t>
    </dgm:pt>
    <dgm:pt modelId="{DF068868-1875-4CE1-8264-10B25B6E9EF8}" type="parTrans" cxnId="{0BF56392-1F19-4DA6-AD83-10708CFE9A9C}">
      <dgm:prSet/>
      <dgm:spPr/>
      <dgm:t>
        <a:bodyPr/>
        <a:lstStyle/>
        <a:p>
          <a:endParaRPr lang="en-US"/>
        </a:p>
      </dgm:t>
    </dgm:pt>
    <dgm:pt modelId="{FA370C81-23F9-47E7-8642-9E32C1760139}" type="sibTrans" cxnId="{0BF56392-1F19-4DA6-AD83-10708CFE9A9C}">
      <dgm:prSet/>
      <dgm:spPr/>
      <dgm:t>
        <a:bodyPr/>
        <a:lstStyle/>
        <a:p>
          <a:endParaRPr lang="en-US"/>
        </a:p>
      </dgm:t>
    </dgm:pt>
    <dgm:pt modelId="{80141587-7450-4799-86FC-90377F4C660E}">
      <dgm:prSet phldrT="[Text]" custT="1"/>
      <dgm:spPr>
        <a:solidFill>
          <a:srgbClr val="175980"/>
        </a:solidFill>
      </dgm:spPr>
      <dgm:t>
        <a:bodyPr anchor="ctr"/>
        <a:lstStyle/>
        <a:p>
          <a:r>
            <a:rPr lang="en-US" sz="3200" dirty="0">
              <a:solidFill>
                <a:srgbClr val="175980"/>
              </a:solidFill>
            </a:rPr>
            <a:t>Solution</a:t>
          </a:r>
        </a:p>
      </dgm:t>
    </dgm:pt>
    <dgm:pt modelId="{1FA41E59-311E-4BF7-A8DE-9105ABEEFFE3}" type="parTrans" cxnId="{64750260-D3BC-4377-AA9D-8A5C13519067}">
      <dgm:prSet/>
      <dgm:spPr/>
      <dgm:t>
        <a:bodyPr/>
        <a:lstStyle/>
        <a:p>
          <a:endParaRPr lang="en-US"/>
        </a:p>
      </dgm:t>
    </dgm:pt>
    <dgm:pt modelId="{E338E5A8-78AE-4FAC-97C4-787827D5BF53}" type="sibTrans" cxnId="{64750260-D3BC-4377-AA9D-8A5C13519067}">
      <dgm:prSet/>
      <dgm:spPr/>
      <dgm:t>
        <a:bodyPr/>
        <a:lstStyle/>
        <a:p>
          <a:endParaRPr lang="en-US"/>
        </a:p>
      </dgm:t>
    </dgm:pt>
    <dgm:pt modelId="{0A843BF9-A665-41B3-BCD9-B7A7C52A8F18}">
      <dgm:prSet phldrT="[Text]" custT="1"/>
      <dgm:spPr>
        <a:solidFill>
          <a:srgbClr val="175980"/>
        </a:solidFill>
      </dgm:spPr>
      <dgm:t>
        <a:bodyPr anchor="ctr"/>
        <a:lstStyle/>
        <a:p>
          <a:r>
            <a:rPr lang="en-US" sz="3200" dirty="0">
              <a:solidFill>
                <a:srgbClr val="175980"/>
              </a:solidFill>
            </a:rPr>
            <a:t>Present</a:t>
          </a:r>
        </a:p>
      </dgm:t>
    </dgm:pt>
    <dgm:pt modelId="{2046FB32-C6BD-4695-B4E7-3B9E42B9A1C8}" type="parTrans" cxnId="{95AE3F81-0F57-4ADB-A675-0AEB09C6E286}">
      <dgm:prSet/>
      <dgm:spPr/>
      <dgm:t>
        <a:bodyPr/>
        <a:lstStyle/>
        <a:p>
          <a:endParaRPr lang="en-US"/>
        </a:p>
      </dgm:t>
    </dgm:pt>
    <dgm:pt modelId="{2DCF8432-BC0E-475B-9A4D-C2E97D2D1AC0}" type="sibTrans" cxnId="{95AE3F81-0F57-4ADB-A675-0AEB09C6E286}">
      <dgm:prSet/>
      <dgm:spPr/>
      <dgm:t>
        <a:bodyPr/>
        <a:lstStyle/>
        <a:p>
          <a:endParaRPr lang="en-US"/>
        </a:p>
      </dgm:t>
    </dgm:pt>
    <dgm:pt modelId="{1E813223-AA96-49B4-BF15-695AF6FE6260}" type="pres">
      <dgm:prSet presAssocID="{2BCECB42-D6EA-473F-8901-8941E19ED9D1}" presName="Name0" presStyleCnt="0">
        <dgm:presLayoutVars>
          <dgm:dir/>
          <dgm:resizeHandles val="exact"/>
        </dgm:presLayoutVars>
      </dgm:prSet>
      <dgm:spPr/>
    </dgm:pt>
    <dgm:pt modelId="{5CA4238E-7350-46C6-A84D-3F6FCEE1DED7}" type="pres">
      <dgm:prSet presAssocID="{2BCECB42-D6EA-473F-8901-8941E19ED9D1}" presName="bkgdShp" presStyleLbl="alignAccFollowNode1" presStyleIdx="0" presStyleCnt="1"/>
      <dgm:spPr>
        <a:solidFill>
          <a:srgbClr val="E3CEA3">
            <a:alpha val="90000"/>
          </a:srgbClr>
        </a:solidFill>
      </dgm:spPr>
    </dgm:pt>
    <dgm:pt modelId="{530A5DF1-8FE3-47E8-82EA-452249DB1609}" type="pres">
      <dgm:prSet presAssocID="{2BCECB42-D6EA-473F-8901-8941E19ED9D1}" presName="linComp" presStyleCnt="0"/>
      <dgm:spPr/>
    </dgm:pt>
    <dgm:pt modelId="{88D0DC00-82CF-44F5-AEFE-162DECE0E835}" type="pres">
      <dgm:prSet presAssocID="{E7AE5883-E378-4376-84E6-D78573194C03}" presName="compNode" presStyleCnt="0"/>
      <dgm:spPr/>
    </dgm:pt>
    <dgm:pt modelId="{561127A5-9A8A-4812-A849-7865CE6874C8}" type="pres">
      <dgm:prSet presAssocID="{E7AE5883-E378-4376-84E6-D78573194C03}" presName="node" presStyleLbl="node1" presStyleIdx="0" presStyleCnt="4">
        <dgm:presLayoutVars>
          <dgm:bulletEnabled val="1"/>
        </dgm:presLayoutVars>
      </dgm:prSet>
      <dgm:spPr/>
    </dgm:pt>
    <dgm:pt modelId="{B8C59EBF-6C47-4B4A-9CA9-BC273C625427}" type="pres">
      <dgm:prSet presAssocID="{E7AE5883-E378-4376-84E6-D78573194C03}" presName="invisiNode" presStyleLbl="node1" presStyleIdx="0" presStyleCnt="4"/>
      <dgm:spPr/>
    </dgm:pt>
    <dgm:pt modelId="{5F7F4D67-E07F-47F6-B763-4DBD86A90CE9}" type="pres">
      <dgm:prSet presAssocID="{E7AE5883-E378-4376-84E6-D78573194C03}"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335FBD53-FA1B-4958-AA96-B63299810492}" type="pres">
      <dgm:prSet presAssocID="{A0B2B0E5-2DAA-4D24-93C4-4FFFABFC3133}" presName="sibTrans" presStyleLbl="sibTrans2D1" presStyleIdx="0" presStyleCnt="0"/>
      <dgm:spPr/>
    </dgm:pt>
    <dgm:pt modelId="{8F17FDF5-6B5F-4AD7-ADBE-CFDD8F5CF2BC}" type="pres">
      <dgm:prSet presAssocID="{014FBD7D-2F50-4840-B9CA-FC526D12A857}" presName="compNode" presStyleCnt="0"/>
      <dgm:spPr/>
    </dgm:pt>
    <dgm:pt modelId="{2AAB67B9-C109-44E9-8C2A-16A20FB16A0A}" type="pres">
      <dgm:prSet presAssocID="{014FBD7D-2F50-4840-B9CA-FC526D12A857}" presName="node" presStyleLbl="node1" presStyleIdx="1" presStyleCnt="4">
        <dgm:presLayoutVars>
          <dgm:bulletEnabled val="1"/>
        </dgm:presLayoutVars>
      </dgm:prSet>
      <dgm:spPr/>
    </dgm:pt>
    <dgm:pt modelId="{7EFF1A19-0D6E-4704-A912-956F1FBF6026}" type="pres">
      <dgm:prSet presAssocID="{014FBD7D-2F50-4840-B9CA-FC526D12A857}" presName="invisiNode" presStyleLbl="node1" presStyleIdx="1" presStyleCnt="4"/>
      <dgm:spPr/>
    </dgm:pt>
    <dgm:pt modelId="{17699576-79CD-4AAA-A43E-0C4536BE61B4}" type="pres">
      <dgm:prSet presAssocID="{014FBD7D-2F50-4840-B9CA-FC526D12A857}" presName="imagNode" presStyleLbl="fgImgPlace1" presStyleIdx="1" presStyleCnt="4"/>
      <dgm:spPr/>
    </dgm:pt>
    <dgm:pt modelId="{DFF65748-DB38-4FE1-AD4D-32281A311DB4}" type="pres">
      <dgm:prSet presAssocID="{FA370C81-23F9-47E7-8642-9E32C1760139}" presName="sibTrans" presStyleLbl="sibTrans2D1" presStyleIdx="0" presStyleCnt="0"/>
      <dgm:spPr/>
    </dgm:pt>
    <dgm:pt modelId="{5910D0A1-4A2D-4C32-A7B4-16BAC1E6C8A8}" type="pres">
      <dgm:prSet presAssocID="{80141587-7450-4799-86FC-90377F4C660E}" presName="compNode" presStyleCnt="0"/>
      <dgm:spPr/>
    </dgm:pt>
    <dgm:pt modelId="{2A76F99C-C419-4052-825A-62DFC941AC51}" type="pres">
      <dgm:prSet presAssocID="{80141587-7450-4799-86FC-90377F4C660E}" presName="node" presStyleLbl="node1" presStyleIdx="2" presStyleCnt="4">
        <dgm:presLayoutVars>
          <dgm:bulletEnabled val="1"/>
        </dgm:presLayoutVars>
      </dgm:prSet>
      <dgm:spPr/>
    </dgm:pt>
    <dgm:pt modelId="{57646365-83DE-49A0-B05D-350C5E1D742A}" type="pres">
      <dgm:prSet presAssocID="{80141587-7450-4799-86FC-90377F4C660E}" presName="invisiNode" presStyleLbl="node1" presStyleIdx="2" presStyleCnt="4"/>
      <dgm:spPr/>
    </dgm:pt>
    <dgm:pt modelId="{88B3EFAD-A41E-4EB1-970F-7CE80D6EE1C3}" type="pres">
      <dgm:prSet presAssocID="{80141587-7450-4799-86FC-90377F4C660E}" presName="imagNode" presStyleLbl="fgImgPlace1" presStyleIdx="2" presStyleCnt="4"/>
      <dgm:spPr/>
    </dgm:pt>
    <dgm:pt modelId="{26D108E7-D748-4EC7-AF90-C27BB54D21BF}" type="pres">
      <dgm:prSet presAssocID="{E338E5A8-78AE-4FAC-97C4-787827D5BF53}" presName="sibTrans" presStyleLbl="sibTrans2D1" presStyleIdx="0" presStyleCnt="0"/>
      <dgm:spPr/>
    </dgm:pt>
    <dgm:pt modelId="{A943A63A-ECF3-4C05-833F-356B230C843F}" type="pres">
      <dgm:prSet presAssocID="{0A843BF9-A665-41B3-BCD9-B7A7C52A8F18}" presName="compNode" presStyleCnt="0"/>
      <dgm:spPr/>
    </dgm:pt>
    <dgm:pt modelId="{F29E7F04-3DD3-4FAB-A22E-BA1B0E328AC1}" type="pres">
      <dgm:prSet presAssocID="{0A843BF9-A665-41B3-BCD9-B7A7C52A8F18}" presName="node" presStyleLbl="node1" presStyleIdx="3" presStyleCnt="4">
        <dgm:presLayoutVars>
          <dgm:bulletEnabled val="1"/>
        </dgm:presLayoutVars>
      </dgm:prSet>
      <dgm:spPr/>
    </dgm:pt>
    <dgm:pt modelId="{39E95DD8-8695-4903-B7AD-A649282C4410}" type="pres">
      <dgm:prSet presAssocID="{0A843BF9-A665-41B3-BCD9-B7A7C52A8F18}" presName="invisiNode" presStyleLbl="node1" presStyleIdx="3" presStyleCnt="4"/>
      <dgm:spPr/>
    </dgm:pt>
    <dgm:pt modelId="{C13EA588-A5B2-48E0-BD1D-EDD299FAFE8A}" type="pres">
      <dgm:prSet presAssocID="{0A843BF9-A665-41B3-BCD9-B7A7C52A8F18}" presName="imagNode" presStyleLbl="fgImgPlace1" presStyleIdx="3" presStyleCnt="4"/>
      <dgm:spPr/>
    </dgm:pt>
  </dgm:ptLst>
  <dgm:cxnLst>
    <dgm:cxn modelId="{FC554730-CDAB-4A85-9BBC-DABF8C14BF04}" srcId="{2BCECB42-D6EA-473F-8901-8941E19ED9D1}" destId="{E7AE5883-E378-4376-84E6-D78573194C03}" srcOrd="0" destOrd="0" parTransId="{3170AAA1-3A5F-4AC9-912C-7FDEDD717F00}" sibTransId="{A0B2B0E5-2DAA-4D24-93C4-4FFFABFC3133}"/>
    <dgm:cxn modelId="{EB6ECB3D-B1FE-4374-8FD9-3EFAF0FE9BDA}" type="presOf" srcId="{80141587-7450-4799-86FC-90377F4C660E}" destId="{2A76F99C-C419-4052-825A-62DFC941AC51}" srcOrd="0" destOrd="0" presId="urn:microsoft.com/office/officeart/2005/8/layout/pList2"/>
    <dgm:cxn modelId="{64750260-D3BC-4377-AA9D-8A5C13519067}" srcId="{2BCECB42-D6EA-473F-8901-8941E19ED9D1}" destId="{80141587-7450-4799-86FC-90377F4C660E}" srcOrd="2" destOrd="0" parTransId="{1FA41E59-311E-4BF7-A8DE-9105ABEEFFE3}" sibTransId="{E338E5A8-78AE-4FAC-97C4-787827D5BF53}"/>
    <dgm:cxn modelId="{0F9F9547-B931-420B-80EE-39DE6A4E992F}" type="presOf" srcId="{A0B2B0E5-2DAA-4D24-93C4-4FFFABFC3133}" destId="{335FBD53-FA1B-4958-AA96-B63299810492}" srcOrd="0" destOrd="0" presId="urn:microsoft.com/office/officeart/2005/8/layout/pList2"/>
    <dgm:cxn modelId="{95AE3F81-0F57-4ADB-A675-0AEB09C6E286}" srcId="{2BCECB42-D6EA-473F-8901-8941E19ED9D1}" destId="{0A843BF9-A665-41B3-BCD9-B7A7C52A8F18}" srcOrd="3" destOrd="0" parTransId="{2046FB32-C6BD-4695-B4E7-3B9E42B9A1C8}" sibTransId="{2DCF8432-BC0E-475B-9A4D-C2E97D2D1AC0}"/>
    <dgm:cxn modelId="{A46B6C81-6BAD-48CD-8DAE-29A027D8466B}" type="presOf" srcId="{2BCECB42-D6EA-473F-8901-8941E19ED9D1}" destId="{1E813223-AA96-49B4-BF15-695AF6FE6260}" srcOrd="0" destOrd="0" presId="urn:microsoft.com/office/officeart/2005/8/layout/pList2"/>
    <dgm:cxn modelId="{7EBFF687-399B-4A94-885C-2C14AF2FE2BC}" type="presOf" srcId="{014FBD7D-2F50-4840-B9CA-FC526D12A857}" destId="{2AAB67B9-C109-44E9-8C2A-16A20FB16A0A}" srcOrd="0" destOrd="0" presId="urn:microsoft.com/office/officeart/2005/8/layout/pList2"/>
    <dgm:cxn modelId="{0BF56392-1F19-4DA6-AD83-10708CFE9A9C}" srcId="{2BCECB42-D6EA-473F-8901-8941E19ED9D1}" destId="{014FBD7D-2F50-4840-B9CA-FC526D12A857}" srcOrd="1" destOrd="0" parTransId="{DF068868-1875-4CE1-8264-10B25B6E9EF8}" sibTransId="{FA370C81-23F9-47E7-8642-9E32C1760139}"/>
    <dgm:cxn modelId="{FA115B9E-BBB8-466F-81BB-951553AFAC5B}" type="presOf" srcId="{FA370C81-23F9-47E7-8642-9E32C1760139}" destId="{DFF65748-DB38-4FE1-AD4D-32281A311DB4}" srcOrd="0" destOrd="0" presId="urn:microsoft.com/office/officeart/2005/8/layout/pList2"/>
    <dgm:cxn modelId="{FAD140B8-5B76-4F7F-9893-1927A0D2E57B}" type="presOf" srcId="{E7AE5883-E378-4376-84E6-D78573194C03}" destId="{561127A5-9A8A-4812-A849-7865CE6874C8}" srcOrd="0" destOrd="0" presId="urn:microsoft.com/office/officeart/2005/8/layout/pList2"/>
    <dgm:cxn modelId="{6BB948C1-670D-48EB-AE92-E3A479FC2E7F}" type="presOf" srcId="{E338E5A8-78AE-4FAC-97C4-787827D5BF53}" destId="{26D108E7-D748-4EC7-AF90-C27BB54D21BF}" srcOrd="0" destOrd="0" presId="urn:microsoft.com/office/officeart/2005/8/layout/pList2"/>
    <dgm:cxn modelId="{2E76CCFB-1F91-4A78-BC81-525678036612}" type="presOf" srcId="{0A843BF9-A665-41B3-BCD9-B7A7C52A8F18}" destId="{F29E7F04-3DD3-4FAB-A22E-BA1B0E328AC1}" srcOrd="0" destOrd="0" presId="urn:microsoft.com/office/officeart/2005/8/layout/pList2"/>
    <dgm:cxn modelId="{8844A828-0619-42CE-8900-007DE642CFA7}" type="presParOf" srcId="{1E813223-AA96-49B4-BF15-695AF6FE6260}" destId="{5CA4238E-7350-46C6-A84D-3F6FCEE1DED7}" srcOrd="0" destOrd="0" presId="urn:microsoft.com/office/officeart/2005/8/layout/pList2"/>
    <dgm:cxn modelId="{AF5D918B-5E04-4288-AF39-A0FC6B9870AF}" type="presParOf" srcId="{1E813223-AA96-49B4-BF15-695AF6FE6260}" destId="{530A5DF1-8FE3-47E8-82EA-452249DB1609}" srcOrd="1" destOrd="0" presId="urn:microsoft.com/office/officeart/2005/8/layout/pList2"/>
    <dgm:cxn modelId="{714BA8EE-3F8A-4184-81C7-FE5618D85187}" type="presParOf" srcId="{530A5DF1-8FE3-47E8-82EA-452249DB1609}" destId="{88D0DC00-82CF-44F5-AEFE-162DECE0E835}" srcOrd="0" destOrd="0" presId="urn:microsoft.com/office/officeart/2005/8/layout/pList2"/>
    <dgm:cxn modelId="{70797A5D-5A2B-43C5-B7FC-A3AC39BF2FCA}" type="presParOf" srcId="{88D0DC00-82CF-44F5-AEFE-162DECE0E835}" destId="{561127A5-9A8A-4812-A849-7865CE6874C8}" srcOrd="0" destOrd="0" presId="urn:microsoft.com/office/officeart/2005/8/layout/pList2"/>
    <dgm:cxn modelId="{968F65E9-C93F-4708-94F1-863D63E22F34}" type="presParOf" srcId="{88D0DC00-82CF-44F5-AEFE-162DECE0E835}" destId="{B8C59EBF-6C47-4B4A-9CA9-BC273C625427}" srcOrd="1" destOrd="0" presId="urn:microsoft.com/office/officeart/2005/8/layout/pList2"/>
    <dgm:cxn modelId="{FA856D7F-AF43-43C2-9E7C-B08800F1134B}" type="presParOf" srcId="{88D0DC00-82CF-44F5-AEFE-162DECE0E835}" destId="{5F7F4D67-E07F-47F6-B763-4DBD86A90CE9}" srcOrd="2" destOrd="0" presId="urn:microsoft.com/office/officeart/2005/8/layout/pList2"/>
    <dgm:cxn modelId="{673EADCB-B406-4072-B6E3-86FC47C37B34}" type="presParOf" srcId="{530A5DF1-8FE3-47E8-82EA-452249DB1609}" destId="{335FBD53-FA1B-4958-AA96-B63299810492}" srcOrd="1" destOrd="0" presId="urn:microsoft.com/office/officeart/2005/8/layout/pList2"/>
    <dgm:cxn modelId="{CB7D5A9A-26FF-4A7F-8F12-9F54397B88E4}" type="presParOf" srcId="{530A5DF1-8FE3-47E8-82EA-452249DB1609}" destId="{8F17FDF5-6B5F-4AD7-ADBE-CFDD8F5CF2BC}" srcOrd="2" destOrd="0" presId="urn:microsoft.com/office/officeart/2005/8/layout/pList2"/>
    <dgm:cxn modelId="{C91CC8A8-916C-4FA6-BB83-D32C9EE69BE1}" type="presParOf" srcId="{8F17FDF5-6B5F-4AD7-ADBE-CFDD8F5CF2BC}" destId="{2AAB67B9-C109-44E9-8C2A-16A20FB16A0A}" srcOrd="0" destOrd="0" presId="urn:microsoft.com/office/officeart/2005/8/layout/pList2"/>
    <dgm:cxn modelId="{42F50140-05B6-4C38-9D0B-5FEE93DE6BA8}" type="presParOf" srcId="{8F17FDF5-6B5F-4AD7-ADBE-CFDD8F5CF2BC}" destId="{7EFF1A19-0D6E-4704-A912-956F1FBF6026}" srcOrd="1" destOrd="0" presId="urn:microsoft.com/office/officeart/2005/8/layout/pList2"/>
    <dgm:cxn modelId="{42260068-6734-4902-BE50-ED60D1F25EF4}" type="presParOf" srcId="{8F17FDF5-6B5F-4AD7-ADBE-CFDD8F5CF2BC}" destId="{17699576-79CD-4AAA-A43E-0C4536BE61B4}" srcOrd="2" destOrd="0" presId="urn:microsoft.com/office/officeart/2005/8/layout/pList2"/>
    <dgm:cxn modelId="{2CAFC093-D35B-44AE-90C4-BA9E2C594082}" type="presParOf" srcId="{530A5DF1-8FE3-47E8-82EA-452249DB1609}" destId="{DFF65748-DB38-4FE1-AD4D-32281A311DB4}" srcOrd="3" destOrd="0" presId="urn:microsoft.com/office/officeart/2005/8/layout/pList2"/>
    <dgm:cxn modelId="{5E441B1A-AE80-4469-8F03-F73C3C3F8B10}" type="presParOf" srcId="{530A5DF1-8FE3-47E8-82EA-452249DB1609}" destId="{5910D0A1-4A2D-4C32-A7B4-16BAC1E6C8A8}" srcOrd="4" destOrd="0" presId="urn:microsoft.com/office/officeart/2005/8/layout/pList2"/>
    <dgm:cxn modelId="{61CA4568-0D53-442B-82AA-BFDE0027128E}" type="presParOf" srcId="{5910D0A1-4A2D-4C32-A7B4-16BAC1E6C8A8}" destId="{2A76F99C-C419-4052-825A-62DFC941AC51}" srcOrd="0" destOrd="0" presId="urn:microsoft.com/office/officeart/2005/8/layout/pList2"/>
    <dgm:cxn modelId="{A1E138AD-66F9-4C8F-BACE-2B6D463C1DF8}" type="presParOf" srcId="{5910D0A1-4A2D-4C32-A7B4-16BAC1E6C8A8}" destId="{57646365-83DE-49A0-B05D-350C5E1D742A}" srcOrd="1" destOrd="0" presId="urn:microsoft.com/office/officeart/2005/8/layout/pList2"/>
    <dgm:cxn modelId="{E66E3CEA-52F6-43FE-A5AA-46CD8069A69A}" type="presParOf" srcId="{5910D0A1-4A2D-4C32-A7B4-16BAC1E6C8A8}" destId="{88B3EFAD-A41E-4EB1-970F-7CE80D6EE1C3}" srcOrd="2" destOrd="0" presId="urn:microsoft.com/office/officeart/2005/8/layout/pList2"/>
    <dgm:cxn modelId="{20A57B61-05E3-4BCA-97A8-AA0DFBA72926}" type="presParOf" srcId="{530A5DF1-8FE3-47E8-82EA-452249DB1609}" destId="{26D108E7-D748-4EC7-AF90-C27BB54D21BF}" srcOrd="5" destOrd="0" presId="urn:microsoft.com/office/officeart/2005/8/layout/pList2"/>
    <dgm:cxn modelId="{C6EAAC20-AFA5-4EA1-B86B-58AD95EBAE5E}" type="presParOf" srcId="{530A5DF1-8FE3-47E8-82EA-452249DB1609}" destId="{A943A63A-ECF3-4C05-833F-356B230C843F}" srcOrd="6" destOrd="0" presId="urn:microsoft.com/office/officeart/2005/8/layout/pList2"/>
    <dgm:cxn modelId="{2F3056DF-24D6-4450-8539-D403588BDEA9}" type="presParOf" srcId="{A943A63A-ECF3-4C05-833F-356B230C843F}" destId="{F29E7F04-3DD3-4FAB-A22E-BA1B0E328AC1}" srcOrd="0" destOrd="0" presId="urn:microsoft.com/office/officeart/2005/8/layout/pList2"/>
    <dgm:cxn modelId="{F6618830-CC92-4D33-B6F6-18945928152E}" type="presParOf" srcId="{A943A63A-ECF3-4C05-833F-356B230C843F}" destId="{39E95DD8-8695-4903-B7AD-A649282C4410}" srcOrd="1" destOrd="0" presId="urn:microsoft.com/office/officeart/2005/8/layout/pList2"/>
    <dgm:cxn modelId="{B07B9A6C-D9B9-4DC3-9CF6-BEC9E4B399A1}" type="presParOf" srcId="{A943A63A-ECF3-4C05-833F-356B230C843F}" destId="{C13EA588-A5B2-48E0-BD1D-EDD299FAFE8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CECB42-D6EA-473F-8901-8941E19ED9D1}" type="doc">
      <dgm:prSet loTypeId="urn:microsoft.com/office/officeart/2005/8/layout/pList2" loCatId="list" qsTypeId="urn:microsoft.com/office/officeart/2005/8/quickstyle/simple1" qsCatId="simple" csTypeId="urn:microsoft.com/office/officeart/2005/8/colors/accent1_2" csCatId="accent1" phldr="1"/>
      <dgm:spPr/>
    </dgm:pt>
    <dgm:pt modelId="{E7AE5883-E378-4376-84E6-D78573194C03}">
      <dgm:prSet phldrT="[Text]" custT="1"/>
      <dgm:spPr>
        <a:solidFill>
          <a:srgbClr val="175980"/>
        </a:solidFill>
      </dgm:spPr>
      <dgm:t>
        <a:bodyPr anchor="ctr"/>
        <a:lstStyle/>
        <a:p>
          <a:r>
            <a:rPr lang="en-US" sz="3200" dirty="0"/>
            <a:t>Initial Meeting</a:t>
          </a:r>
        </a:p>
      </dgm:t>
    </dgm:pt>
    <dgm:pt modelId="{3170AAA1-3A5F-4AC9-912C-7FDEDD717F00}" type="parTrans" cxnId="{FC554730-CDAB-4A85-9BBC-DABF8C14BF04}">
      <dgm:prSet/>
      <dgm:spPr/>
      <dgm:t>
        <a:bodyPr/>
        <a:lstStyle/>
        <a:p>
          <a:endParaRPr lang="en-US"/>
        </a:p>
      </dgm:t>
    </dgm:pt>
    <dgm:pt modelId="{A0B2B0E5-2DAA-4D24-93C4-4FFFABFC3133}" type="sibTrans" cxnId="{FC554730-CDAB-4A85-9BBC-DABF8C14BF04}">
      <dgm:prSet/>
      <dgm:spPr/>
      <dgm:t>
        <a:bodyPr/>
        <a:lstStyle/>
        <a:p>
          <a:endParaRPr lang="en-US"/>
        </a:p>
      </dgm:t>
    </dgm:pt>
    <dgm:pt modelId="{014FBD7D-2F50-4840-B9CA-FC526D12A857}">
      <dgm:prSet phldrT="[Text]" custT="1"/>
      <dgm:spPr>
        <a:solidFill>
          <a:srgbClr val="175980"/>
        </a:solidFill>
      </dgm:spPr>
      <dgm:t>
        <a:bodyPr anchor="ctr"/>
        <a:lstStyle/>
        <a:p>
          <a:r>
            <a:rPr lang="en-US" sz="3200" dirty="0"/>
            <a:t>Problems / Pain</a:t>
          </a:r>
        </a:p>
      </dgm:t>
    </dgm:pt>
    <dgm:pt modelId="{DF068868-1875-4CE1-8264-10B25B6E9EF8}" type="parTrans" cxnId="{0BF56392-1F19-4DA6-AD83-10708CFE9A9C}">
      <dgm:prSet/>
      <dgm:spPr/>
      <dgm:t>
        <a:bodyPr/>
        <a:lstStyle/>
        <a:p>
          <a:endParaRPr lang="en-US"/>
        </a:p>
      </dgm:t>
    </dgm:pt>
    <dgm:pt modelId="{FA370C81-23F9-47E7-8642-9E32C1760139}" type="sibTrans" cxnId="{0BF56392-1F19-4DA6-AD83-10708CFE9A9C}">
      <dgm:prSet/>
      <dgm:spPr/>
      <dgm:t>
        <a:bodyPr/>
        <a:lstStyle/>
        <a:p>
          <a:endParaRPr lang="en-US"/>
        </a:p>
      </dgm:t>
    </dgm:pt>
    <dgm:pt modelId="{80141587-7450-4799-86FC-90377F4C660E}">
      <dgm:prSet phldrT="[Text]" custT="1"/>
      <dgm:spPr>
        <a:solidFill>
          <a:srgbClr val="175980"/>
        </a:solidFill>
      </dgm:spPr>
      <dgm:t>
        <a:bodyPr anchor="ctr"/>
        <a:lstStyle/>
        <a:p>
          <a:r>
            <a:rPr lang="en-US" sz="3200" dirty="0">
              <a:solidFill>
                <a:srgbClr val="175980"/>
              </a:solidFill>
            </a:rPr>
            <a:t>Solution</a:t>
          </a:r>
        </a:p>
      </dgm:t>
    </dgm:pt>
    <dgm:pt modelId="{1FA41E59-311E-4BF7-A8DE-9105ABEEFFE3}" type="parTrans" cxnId="{64750260-D3BC-4377-AA9D-8A5C13519067}">
      <dgm:prSet/>
      <dgm:spPr/>
      <dgm:t>
        <a:bodyPr/>
        <a:lstStyle/>
        <a:p>
          <a:endParaRPr lang="en-US"/>
        </a:p>
      </dgm:t>
    </dgm:pt>
    <dgm:pt modelId="{E338E5A8-78AE-4FAC-97C4-787827D5BF53}" type="sibTrans" cxnId="{64750260-D3BC-4377-AA9D-8A5C13519067}">
      <dgm:prSet/>
      <dgm:spPr/>
      <dgm:t>
        <a:bodyPr/>
        <a:lstStyle/>
        <a:p>
          <a:endParaRPr lang="en-US"/>
        </a:p>
      </dgm:t>
    </dgm:pt>
    <dgm:pt modelId="{0A843BF9-A665-41B3-BCD9-B7A7C52A8F18}">
      <dgm:prSet phldrT="[Text]" custT="1"/>
      <dgm:spPr>
        <a:solidFill>
          <a:srgbClr val="175980"/>
        </a:solidFill>
      </dgm:spPr>
      <dgm:t>
        <a:bodyPr anchor="ctr"/>
        <a:lstStyle/>
        <a:p>
          <a:r>
            <a:rPr lang="en-US" sz="3200" dirty="0">
              <a:solidFill>
                <a:srgbClr val="175980"/>
              </a:solidFill>
            </a:rPr>
            <a:t>Present</a:t>
          </a:r>
        </a:p>
      </dgm:t>
    </dgm:pt>
    <dgm:pt modelId="{2046FB32-C6BD-4695-B4E7-3B9E42B9A1C8}" type="parTrans" cxnId="{95AE3F81-0F57-4ADB-A675-0AEB09C6E286}">
      <dgm:prSet/>
      <dgm:spPr/>
      <dgm:t>
        <a:bodyPr/>
        <a:lstStyle/>
        <a:p>
          <a:endParaRPr lang="en-US"/>
        </a:p>
      </dgm:t>
    </dgm:pt>
    <dgm:pt modelId="{2DCF8432-BC0E-475B-9A4D-C2E97D2D1AC0}" type="sibTrans" cxnId="{95AE3F81-0F57-4ADB-A675-0AEB09C6E286}">
      <dgm:prSet/>
      <dgm:spPr/>
      <dgm:t>
        <a:bodyPr/>
        <a:lstStyle/>
        <a:p>
          <a:endParaRPr lang="en-US"/>
        </a:p>
      </dgm:t>
    </dgm:pt>
    <dgm:pt modelId="{1E813223-AA96-49B4-BF15-695AF6FE6260}" type="pres">
      <dgm:prSet presAssocID="{2BCECB42-D6EA-473F-8901-8941E19ED9D1}" presName="Name0" presStyleCnt="0">
        <dgm:presLayoutVars>
          <dgm:dir/>
          <dgm:resizeHandles val="exact"/>
        </dgm:presLayoutVars>
      </dgm:prSet>
      <dgm:spPr/>
    </dgm:pt>
    <dgm:pt modelId="{5CA4238E-7350-46C6-A84D-3F6FCEE1DED7}" type="pres">
      <dgm:prSet presAssocID="{2BCECB42-D6EA-473F-8901-8941E19ED9D1}" presName="bkgdShp" presStyleLbl="alignAccFollowNode1" presStyleIdx="0" presStyleCnt="1"/>
      <dgm:spPr>
        <a:solidFill>
          <a:srgbClr val="E3CEA3">
            <a:alpha val="90000"/>
          </a:srgbClr>
        </a:solidFill>
      </dgm:spPr>
    </dgm:pt>
    <dgm:pt modelId="{530A5DF1-8FE3-47E8-82EA-452249DB1609}" type="pres">
      <dgm:prSet presAssocID="{2BCECB42-D6EA-473F-8901-8941E19ED9D1}" presName="linComp" presStyleCnt="0"/>
      <dgm:spPr/>
    </dgm:pt>
    <dgm:pt modelId="{88D0DC00-82CF-44F5-AEFE-162DECE0E835}" type="pres">
      <dgm:prSet presAssocID="{E7AE5883-E378-4376-84E6-D78573194C03}" presName="compNode" presStyleCnt="0"/>
      <dgm:spPr/>
    </dgm:pt>
    <dgm:pt modelId="{561127A5-9A8A-4812-A849-7865CE6874C8}" type="pres">
      <dgm:prSet presAssocID="{E7AE5883-E378-4376-84E6-D78573194C03}" presName="node" presStyleLbl="node1" presStyleIdx="0" presStyleCnt="4">
        <dgm:presLayoutVars>
          <dgm:bulletEnabled val="1"/>
        </dgm:presLayoutVars>
      </dgm:prSet>
      <dgm:spPr/>
    </dgm:pt>
    <dgm:pt modelId="{B8C59EBF-6C47-4B4A-9CA9-BC273C625427}" type="pres">
      <dgm:prSet presAssocID="{E7AE5883-E378-4376-84E6-D78573194C03}" presName="invisiNode" presStyleLbl="node1" presStyleIdx="0" presStyleCnt="4"/>
      <dgm:spPr/>
    </dgm:pt>
    <dgm:pt modelId="{5F7F4D67-E07F-47F6-B763-4DBD86A90CE9}" type="pres">
      <dgm:prSet presAssocID="{E7AE5883-E378-4376-84E6-D78573194C03}"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335FBD53-FA1B-4958-AA96-B63299810492}" type="pres">
      <dgm:prSet presAssocID="{A0B2B0E5-2DAA-4D24-93C4-4FFFABFC3133}" presName="sibTrans" presStyleLbl="sibTrans2D1" presStyleIdx="0" presStyleCnt="0"/>
      <dgm:spPr/>
    </dgm:pt>
    <dgm:pt modelId="{8F17FDF5-6B5F-4AD7-ADBE-CFDD8F5CF2BC}" type="pres">
      <dgm:prSet presAssocID="{014FBD7D-2F50-4840-B9CA-FC526D12A857}" presName="compNode" presStyleCnt="0"/>
      <dgm:spPr/>
    </dgm:pt>
    <dgm:pt modelId="{2AAB67B9-C109-44E9-8C2A-16A20FB16A0A}" type="pres">
      <dgm:prSet presAssocID="{014FBD7D-2F50-4840-B9CA-FC526D12A857}" presName="node" presStyleLbl="node1" presStyleIdx="1" presStyleCnt="4">
        <dgm:presLayoutVars>
          <dgm:bulletEnabled val="1"/>
        </dgm:presLayoutVars>
      </dgm:prSet>
      <dgm:spPr/>
    </dgm:pt>
    <dgm:pt modelId="{7EFF1A19-0D6E-4704-A912-956F1FBF6026}" type="pres">
      <dgm:prSet presAssocID="{014FBD7D-2F50-4840-B9CA-FC526D12A857}" presName="invisiNode" presStyleLbl="node1" presStyleIdx="1" presStyleCnt="4"/>
      <dgm:spPr/>
    </dgm:pt>
    <dgm:pt modelId="{17699576-79CD-4AAA-A43E-0C4536BE61B4}" type="pres">
      <dgm:prSet presAssocID="{014FBD7D-2F50-4840-B9CA-FC526D12A85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dgm:spPr>
    </dgm:pt>
    <dgm:pt modelId="{DFF65748-DB38-4FE1-AD4D-32281A311DB4}" type="pres">
      <dgm:prSet presAssocID="{FA370C81-23F9-47E7-8642-9E32C1760139}" presName="sibTrans" presStyleLbl="sibTrans2D1" presStyleIdx="0" presStyleCnt="0"/>
      <dgm:spPr/>
    </dgm:pt>
    <dgm:pt modelId="{5910D0A1-4A2D-4C32-A7B4-16BAC1E6C8A8}" type="pres">
      <dgm:prSet presAssocID="{80141587-7450-4799-86FC-90377F4C660E}" presName="compNode" presStyleCnt="0"/>
      <dgm:spPr/>
    </dgm:pt>
    <dgm:pt modelId="{2A76F99C-C419-4052-825A-62DFC941AC51}" type="pres">
      <dgm:prSet presAssocID="{80141587-7450-4799-86FC-90377F4C660E}" presName="node" presStyleLbl="node1" presStyleIdx="2" presStyleCnt="4">
        <dgm:presLayoutVars>
          <dgm:bulletEnabled val="1"/>
        </dgm:presLayoutVars>
      </dgm:prSet>
      <dgm:spPr/>
    </dgm:pt>
    <dgm:pt modelId="{57646365-83DE-49A0-B05D-350C5E1D742A}" type="pres">
      <dgm:prSet presAssocID="{80141587-7450-4799-86FC-90377F4C660E}" presName="invisiNode" presStyleLbl="node1" presStyleIdx="2" presStyleCnt="4"/>
      <dgm:spPr/>
    </dgm:pt>
    <dgm:pt modelId="{88B3EFAD-A41E-4EB1-970F-7CE80D6EE1C3}" type="pres">
      <dgm:prSet presAssocID="{80141587-7450-4799-86FC-90377F4C660E}" presName="imagNode" presStyleLbl="fgImgPlace1" presStyleIdx="2" presStyleCnt="4"/>
      <dgm:spPr/>
    </dgm:pt>
    <dgm:pt modelId="{26D108E7-D748-4EC7-AF90-C27BB54D21BF}" type="pres">
      <dgm:prSet presAssocID="{E338E5A8-78AE-4FAC-97C4-787827D5BF53}" presName="sibTrans" presStyleLbl="sibTrans2D1" presStyleIdx="0" presStyleCnt="0"/>
      <dgm:spPr/>
    </dgm:pt>
    <dgm:pt modelId="{A943A63A-ECF3-4C05-833F-356B230C843F}" type="pres">
      <dgm:prSet presAssocID="{0A843BF9-A665-41B3-BCD9-B7A7C52A8F18}" presName="compNode" presStyleCnt="0"/>
      <dgm:spPr/>
    </dgm:pt>
    <dgm:pt modelId="{F29E7F04-3DD3-4FAB-A22E-BA1B0E328AC1}" type="pres">
      <dgm:prSet presAssocID="{0A843BF9-A665-41B3-BCD9-B7A7C52A8F18}" presName="node" presStyleLbl="node1" presStyleIdx="3" presStyleCnt="4">
        <dgm:presLayoutVars>
          <dgm:bulletEnabled val="1"/>
        </dgm:presLayoutVars>
      </dgm:prSet>
      <dgm:spPr/>
    </dgm:pt>
    <dgm:pt modelId="{39E95DD8-8695-4903-B7AD-A649282C4410}" type="pres">
      <dgm:prSet presAssocID="{0A843BF9-A665-41B3-BCD9-B7A7C52A8F18}" presName="invisiNode" presStyleLbl="node1" presStyleIdx="3" presStyleCnt="4"/>
      <dgm:spPr/>
    </dgm:pt>
    <dgm:pt modelId="{C13EA588-A5B2-48E0-BD1D-EDD299FAFE8A}" type="pres">
      <dgm:prSet presAssocID="{0A843BF9-A665-41B3-BCD9-B7A7C52A8F18}" presName="imagNode" presStyleLbl="fgImgPlace1" presStyleIdx="3" presStyleCnt="4"/>
      <dgm:spPr/>
    </dgm:pt>
  </dgm:ptLst>
  <dgm:cxnLst>
    <dgm:cxn modelId="{FC554730-CDAB-4A85-9BBC-DABF8C14BF04}" srcId="{2BCECB42-D6EA-473F-8901-8941E19ED9D1}" destId="{E7AE5883-E378-4376-84E6-D78573194C03}" srcOrd="0" destOrd="0" parTransId="{3170AAA1-3A5F-4AC9-912C-7FDEDD717F00}" sibTransId="{A0B2B0E5-2DAA-4D24-93C4-4FFFABFC3133}"/>
    <dgm:cxn modelId="{EB6ECB3D-B1FE-4374-8FD9-3EFAF0FE9BDA}" type="presOf" srcId="{80141587-7450-4799-86FC-90377F4C660E}" destId="{2A76F99C-C419-4052-825A-62DFC941AC51}" srcOrd="0" destOrd="0" presId="urn:microsoft.com/office/officeart/2005/8/layout/pList2"/>
    <dgm:cxn modelId="{64750260-D3BC-4377-AA9D-8A5C13519067}" srcId="{2BCECB42-D6EA-473F-8901-8941E19ED9D1}" destId="{80141587-7450-4799-86FC-90377F4C660E}" srcOrd="2" destOrd="0" parTransId="{1FA41E59-311E-4BF7-A8DE-9105ABEEFFE3}" sibTransId="{E338E5A8-78AE-4FAC-97C4-787827D5BF53}"/>
    <dgm:cxn modelId="{0F9F9547-B931-420B-80EE-39DE6A4E992F}" type="presOf" srcId="{A0B2B0E5-2DAA-4D24-93C4-4FFFABFC3133}" destId="{335FBD53-FA1B-4958-AA96-B63299810492}" srcOrd="0" destOrd="0" presId="urn:microsoft.com/office/officeart/2005/8/layout/pList2"/>
    <dgm:cxn modelId="{95AE3F81-0F57-4ADB-A675-0AEB09C6E286}" srcId="{2BCECB42-D6EA-473F-8901-8941E19ED9D1}" destId="{0A843BF9-A665-41B3-BCD9-B7A7C52A8F18}" srcOrd="3" destOrd="0" parTransId="{2046FB32-C6BD-4695-B4E7-3B9E42B9A1C8}" sibTransId="{2DCF8432-BC0E-475B-9A4D-C2E97D2D1AC0}"/>
    <dgm:cxn modelId="{A46B6C81-6BAD-48CD-8DAE-29A027D8466B}" type="presOf" srcId="{2BCECB42-D6EA-473F-8901-8941E19ED9D1}" destId="{1E813223-AA96-49B4-BF15-695AF6FE6260}" srcOrd="0" destOrd="0" presId="urn:microsoft.com/office/officeart/2005/8/layout/pList2"/>
    <dgm:cxn modelId="{7EBFF687-399B-4A94-885C-2C14AF2FE2BC}" type="presOf" srcId="{014FBD7D-2F50-4840-B9CA-FC526D12A857}" destId="{2AAB67B9-C109-44E9-8C2A-16A20FB16A0A}" srcOrd="0" destOrd="0" presId="urn:microsoft.com/office/officeart/2005/8/layout/pList2"/>
    <dgm:cxn modelId="{0BF56392-1F19-4DA6-AD83-10708CFE9A9C}" srcId="{2BCECB42-D6EA-473F-8901-8941E19ED9D1}" destId="{014FBD7D-2F50-4840-B9CA-FC526D12A857}" srcOrd="1" destOrd="0" parTransId="{DF068868-1875-4CE1-8264-10B25B6E9EF8}" sibTransId="{FA370C81-23F9-47E7-8642-9E32C1760139}"/>
    <dgm:cxn modelId="{FA115B9E-BBB8-466F-81BB-951553AFAC5B}" type="presOf" srcId="{FA370C81-23F9-47E7-8642-9E32C1760139}" destId="{DFF65748-DB38-4FE1-AD4D-32281A311DB4}" srcOrd="0" destOrd="0" presId="urn:microsoft.com/office/officeart/2005/8/layout/pList2"/>
    <dgm:cxn modelId="{FAD140B8-5B76-4F7F-9893-1927A0D2E57B}" type="presOf" srcId="{E7AE5883-E378-4376-84E6-D78573194C03}" destId="{561127A5-9A8A-4812-A849-7865CE6874C8}" srcOrd="0" destOrd="0" presId="urn:microsoft.com/office/officeart/2005/8/layout/pList2"/>
    <dgm:cxn modelId="{6BB948C1-670D-48EB-AE92-E3A479FC2E7F}" type="presOf" srcId="{E338E5A8-78AE-4FAC-97C4-787827D5BF53}" destId="{26D108E7-D748-4EC7-AF90-C27BB54D21BF}" srcOrd="0" destOrd="0" presId="urn:microsoft.com/office/officeart/2005/8/layout/pList2"/>
    <dgm:cxn modelId="{2E76CCFB-1F91-4A78-BC81-525678036612}" type="presOf" srcId="{0A843BF9-A665-41B3-BCD9-B7A7C52A8F18}" destId="{F29E7F04-3DD3-4FAB-A22E-BA1B0E328AC1}" srcOrd="0" destOrd="0" presId="urn:microsoft.com/office/officeart/2005/8/layout/pList2"/>
    <dgm:cxn modelId="{8844A828-0619-42CE-8900-007DE642CFA7}" type="presParOf" srcId="{1E813223-AA96-49B4-BF15-695AF6FE6260}" destId="{5CA4238E-7350-46C6-A84D-3F6FCEE1DED7}" srcOrd="0" destOrd="0" presId="urn:microsoft.com/office/officeart/2005/8/layout/pList2"/>
    <dgm:cxn modelId="{AF5D918B-5E04-4288-AF39-A0FC6B9870AF}" type="presParOf" srcId="{1E813223-AA96-49B4-BF15-695AF6FE6260}" destId="{530A5DF1-8FE3-47E8-82EA-452249DB1609}" srcOrd="1" destOrd="0" presId="urn:microsoft.com/office/officeart/2005/8/layout/pList2"/>
    <dgm:cxn modelId="{714BA8EE-3F8A-4184-81C7-FE5618D85187}" type="presParOf" srcId="{530A5DF1-8FE3-47E8-82EA-452249DB1609}" destId="{88D0DC00-82CF-44F5-AEFE-162DECE0E835}" srcOrd="0" destOrd="0" presId="urn:microsoft.com/office/officeart/2005/8/layout/pList2"/>
    <dgm:cxn modelId="{70797A5D-5A2B-43C5-B7FC-A3AC39BF2FCA}" type="presParOf" srcId="{88D0DC00-82CF-44F5-AEFE-162DECE0E835}" destId="{561127A5-9A8A-4812-A849-7865CE6874C8}" srcOrd="0" destOrd="0" presId="urn:microsoft.com/office/officeart/2005/8/layout/pList2"/>
    <dgm:cxn modelId="{968F65E9-C93F-4708-94F1-863D63E22F34}" type="presParOf" srcId="{88D0DC00-82CF-44F5-AEFE-162DECE0E835}" destId="{B8C59EBF-6C47-4B4A-9CA9-BC273C625427}" srcOrd="1" destOrd="0" presId="urn:microsoft.com/office/officeart/2005/8/layout/pList2"/>
    <dgm:cxn modelId="{FA856D7F-AF43-43C2-9E7C-B08800F1134B}" type="presParOf" srcId="{88D0DC00-82CF-44F5-AEFE-162DECE0E835}" destId="{5F7F4D67-E07F-47F6-B763-4DBD86A90CE9}" srcOrd="2" destOrd="0" presId="urn:microsoft.com/office/officeart/2005/8/layout/pList2"/>
    <dgm:cxn modelId="{673EADCB-B406-4072-B6E3-86FC47C37B34}" type="presParOf" srcId="{530A5DF1-8FE3-47E8-82EA-452249DB1609}" destId="{335FBD53-FA1B-4958-AA96-B63299810492}" srcOrd="1" destOrd="0" presId="urn:microsoft.com/office/officeart/2005/8/layout/pList2"/>
    <dgm:cxn modelId="{CB7D5A9A-26FF-4A7F-8F12-9F54397B88E4}" type="presParOf" srcId="{530A5DF1-8FE3-47E8-82EA-452249DB1609}" destId="{8F17FDF5-6B5F-4AD7-ADBE-CFDD8F5CF2BC}" srcOrd="2" destOrd="0" presId="urn:microsoft.com/office/officeart/2005/8/layout/pList2"/>
    <dgm:cxn modelId="{C91CC8A8-916C-4FA6-BB83-D32C9EE69BE1}" type="presParOf" srcId="{8F17FDF5-6B5F-4AD7-ADBE-CFDD8F5CF2BC}" destId="{2AAB67B9-C109-44E9-8C2A-16A20FB16A0A}" srcOrd="0" destOrd="0" presId="urn:microsoft.com/office/officeart/2005/8/layout/pList2"/>
    <dgm:cxn modelId="{42F50140-05B6-4C38-9D0B-5FEE93DE6BA8}" type="presParOf" srcId="{8F17FDF5-6B5F-4AD7-ADBE-CFDD8F5CF2BC}" destId="{7EFF1A19-0D6E-4704-A912-956F1FBF6026}" srcOrd="1" destOrd="0" presId="urn:microsoft.com/office/officeart/2005/8/layout/pList2"/>
    <dgm:cxn modelId="{42260068-6734-4902-BE50-ED60D1F25EF4}" type="presParOf" srcId="{8F17FDF5-6B5F-4AD7-ADBE-CFDD8F5CF2BC}" destId="{17699576-79CD-4AAA-A43E-0C4536BE61B4}" srcOrd="2" destOrd="0" presId="urn:microsoft.com/office/officeart/2005/8/layout/pList2"/>
    <dgm:cxn modelId="{2CAFC093-D35B-44AE-90C4-BA9E2C594082}" type="presParOf" srcId="{530A5DF1-8FE3-47E8-82EA-452249DB1609}" destId="{DFF65748-DB38-4FE1-AD4D-32281A311DB4}" srcOrd="3" destOrd="0" presId="urn:microsoft.com/office/officeart/2005/8/layout/pList2"/>
    <dgm:cxn modelId="{5E441B1A-AE80-4469-8F03-F73C3C3F8B10}" type="presParOf" srcId="{530A5DF1-8FE3-47E8-82EA-452249DB1609}" destId="{5910D0A1-4A2D-4C32-A7B4-16BAC1E6C8A8}" srcOrd="4" destOrd="0" presId="urn:microsoft.com/office/officeart/2005/8/layout/pList2"/>
    <dgm:cxn modelId="{61CA4568-0D53-442B-82AA-BFDE0027128E}" type="presParOf" srcId="{5910D0A1-4A2D-4C32-A7B4-16BAC1E6C8A8}" destId="{2A76F99C-C419-4052-825A-62DFC941AC51}" srcOrd="0" destOrd="0" presId="urn:microsoft.com/office/officeart/2005/8/layout/pList2"/>
    <dgm:cxn modelId="{A1E138AD-66F9-4C8F-BACE-2B6D463C1DF8}" type="presParOf" srcId="{5910D0A1-4A2D-4C32-A7B4-16BAC1E6C8A8}" destId="{57646365-83DE-49A0-B05D-350C5E1D742A}" srcOrd="1" destOrd="0" presId="urn:microsoft.com/office/officeart/2005/8/layout/pList2"/>
    <dgm:cxn modelId="{E66E3CEA-52F6-43FE-A5AA-46CD8069A69A}" type="presParOf" srcId="{5910D0A1-4A2D-4C32-A7B4-16BAC1E6C8A8}" destId="{88B3EFAD-A41E-4EB1-970F-7CE80D6EE1C3}" srcOrd="2" destOrd="0" presId="urn:microsoft.com/office/officeart/2005/8/layout/pList2"/>
    <dgm:cxn modelId="{20A57B61-05E3-4BCA-97A8-AA0DFBA72926}" type="presParOf" srcId="{530A5DF1-8FE3-47E8-82EA-452249DB1609}" destId="{26D108E7-D748-4EC7-AF90-C27BB54D21BF}" srcOrd="5" destOrd="0" presId="urn:microsoft.com/office/officeart/2005/8/layout/pList2"/>
    <dgm:cxn modelId="{C6EAAC20-AFA5-4EA1-B86B-58AD95EBAE5E}" type="presParOf" srcId="{530A5DF1-8FE3-47E8-82EA-452249DB1609}" destId="{A943A63A-ECF3-4C05-833F-356B230C843F}" srcOrd="6" destOrd="0" presId="urn:microsoft.com/office/officeart/2005/8/layout/pList2"/>
    <dgm:cxn modelId="{2F3056DF-24D6-4450-8539-D403588BDEA9}" type="presParOf" srcId="{A943A63A-ECF3-4C05-833F-356B230C843F}" destId="{F29E7F04-3DD3-4FAB-A22E-BA1B0E328AC1}" srcOrd="0" destOrd="0" presId="urn:microsoft.com/office/officeart/2005/8/layout/pList2"/>
    <dgm:cxn modelId="{F6618830-CC92-4D33-B6F6-18945928152E}" type="presParOf" srcId="{A943A63A-ECF3-4C05-833F-356B230C843F}" destId="{39E95DD8-8695-4903-B7AD-A649282C4410}" srcOrd="1" destOrd="0" presId="urn:microsoft.com/office/officeart/2005/8/layout/pList2"/>
    <dgm:cxn modelId="{B07B9A6C-D9B9-4DC3-9CF6-BEC9E4B399A1}" type="presParOf" srcId="{A943A63A-ECF3-4C05-833F-356B230C843F}" destId="{C13EA588-A5B2-48E0-BD1D-EDD299FAFE8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CECB42-D6EA-473F-8901-8941E19ED9D1}" type="doc">
      <dgm:prSet loTypeId="urn:microsoft.com/office/officeart/2005/8/layout/pList2" loCatId="list" qsTypeId="urn:microsoft.com/office/officeart/2005/8/quickstyle/simple1" qsCatId="simple" csTypeId="urn:microsoft.com/office/officeart/2005/8/colors/accent1_2" csCatId="accent1" phldr="1"/>
      <dgm:spPr/>
    </dgm:pt>
    <dgm:pt modelId="{E7AE5883-E378-4376-84E6-D78573194C03}">
      <dgm:prSet phldrT="[Text]" custT="1"/>
      <dgm:spPr>
        <a:solidFill>
          <a:srgbClr val="175980"/>
        </a:solidFill>
      </dgm:spPr>
      <dgm:t>
        <a:bodyPr anchor="ctr"/>
        <a:lstStyle/>
        <a:p>
          <a:r>
            <a:rPr lang="en-US" sz="3200" dirty="0"/>
            <a:t>Initial Meeting</a:t>
          </a:r>
        </a:p>
      </dgm:t>
    </dgm:pt>
    <dgm:pt modelId="{3170AAA1-3A5F-4AC9-912C-7FDEDD717F00}" type="parTrans" cxnId="{FC554730-CDAB-4A85-9BBC-DABF8C14BF04}">
      <dgm:prSet/>
      <dgm:spPr/>
      <dgm:t>
        <a:bodyPr/>
        <a:lstStyle/>
        <a:p>
          <a:endParaRPr lang="en-US"/>
        </a:p>
      </dgm:t>
    </dgm:pt>
    <dgm:pt modelId="{A0B2B0E5-2DAA-4D24-93C4-4FFFABFC3133}" type="sibTrans" cxnId="{FC554730-CDAB-4A85-9BBC-DABF8C14BF04}">
      <dgm:prSet/>
      <dgm:spPr/>
      <dgm:t>
        <a:bodyPr/>
        <a:lstStyle/>
        <a:p>
          <a:endParaRPr lang="en-US"/>
        </a:p>
      </dgm:t>
    </dgm:pt>
    <dgm:pt modelId="{014FBD7D-2F50-4840-B9CA-FC526D12A857}">
      <dgm:prSet phldrT="[Text]" custT="1"/>
      <dgm:spPr>
        <a:solidFill>
          <a:srgbClr val="175980"/>
        </a:solidFill>
      </dgm:spPr>
      <dgm:t>
        <a:bodyPr anchor="ctr"/>
        <a:lstStyle/>
        <a:p>
          <a:r>
            <a:rPr lang="en-US" sz="3200" dirty="0"/>
            <a:t>Problems / Pain</a:t>
          </a:r>
        </a:p>
      </dgm:t>
    </dgm:pt>
    <dgm:pt modelId="{DF068868-1875-4CE1-8264-10B25B6E9EF8}" type="parTrans" cxnId="{0BF56392-1F19-4DA6-AD83-10708CFE9A9C}">
      <dgm:prSet/>
      <dgm:spPr/>
      <dgm:t>
        <a:bodyPr/>
        <a:lstStyle/>
        <a:p>
          <a:endParaRPr lang="en-US"/>
        </a:p>
      </dgm:t>
    </dgm:pt>
    <dgm:pt modelId="{FA370C81-23F9-47E7-8642-9E32C1760139}" type="sibTrans" cxnId="{0BF56392-1F19-4DA6-AD83-10708CFE9A9C}">
      <dgm:prSet/>
      <dgm:spPr/>
      <dgm:t>
        <a:bodyPr/>
        <a:lstStyle/>
        <a:p>
          <a:endParaRPr lang="en-US"/>
        </a:p>
      </dgm:t>
    </dgm:pt>
    <dgm:pt modelId="{80141587-7450-4799-86FC-90377F4C660E}">
      <dgm:prSet phldrT="[Text]" custT="1"/>
      <dgm:spPr>
        <a:solidFill>
          <a:srgbClr val="175980"/>
        </a:solidFill>
      </dgm:spPr>
      <dgm:t>
        <a:bodyPr anchor="ctr"/>
        <a:lstStyle/>
        <a:p>
          <a:r>
            <a:rPr lang="en-US" sz="3200" dirty="0"/>
            <a:t>Solution</a:t>
          </a:r>
        </a:p>
      </dgm:t>
    </dgm:pt>
    <dgm:pt modelId="{1FA41E59-311E-4BF7-A8DE-9105ABEEFFE3}" type="parTrans" cxnId="{64750260-D3BC-4377-AA9D-8A5C13519067}">
      <dgm:prSet/>
      <dgm:spPr/>
      <dgm:t>
        <a:bodyPr/>
        <a:lstStyle/>
        <a:p>
          <a:endParaRPr lang="en-US"/>
        </a:p>
      </dgm:t>
    </dgm:pt>
    <dgm:pt modelId="{E338E5A8-78AE-4FAC-97C4-787827D5BF53}" type="sibTrans" cxnId="{64750260-D3BC-4377-AA9D-8A5C13519067}">
      <dgm:prSet/>
      <dgm:spPr/>
      <dgm:t>
        <a:bodyPr/>
        <a:lstStyle/>
        <a:p>
          <a:endParaRPr lang="en-US"/>
        </a:p>
      </dgm:t>
    </dgm:pt>
    <dgm:pt modelId="{0A843BF9-A665-41B3-BCD9-B7A7C52A8F18}">
      <dgm:prSet phldrT="[Text]" custT="1"/>
      <dgm:spPr>
        <a:solidFill>
          <a:srgbClr val="175980"/>
        </a:solidFill>
      </dgm:spPr>
      <dgm:t>
        <a:bodyPr anchor="ctr"/>
        <a:lstStyle/>
        <a:p>
          <a:r>
            <a:rPr lang="en-US" sz="3200" dirty="0">
              <a:solidFill>
                <a:srgbClr val="175980"/>
              </a:solidFill>
            </a:rPr>
            <a:t>Present</a:t>
          </a:r>
        </a:p>
      </dgm:t>
    </dgm:pt>
    <dgm:pt modelId="{2046FB32-C6BD-4695-B4E7-3B9E42B9A1C8}" type="parTrans" cxnId="{95AE3F81-0F57-4ADB-A675-0AEB09C6E286}">
      <dgm:prSet/>
      <dgm:spPr/>
      <dgm:t>
        <a:bodyPr/>
        <a:lstStyle/>
        <a:p>
          <a:endParaRPr lang="en-US"/>
        </a:p>
      </dgm:t>
    </dgm:pt>
    <dgm:pt modelId="{2DCF8432-BC0E-475B-9A4D-C2E97D2D1AC0}" type="sibTrans" cxnId="{95AE3F81-0F57-4ADB-A675-0AEB09C6E286}">
      <dgm:prSet/>
      <dgm:spPr/>
      <dgm:t>
        <a:bodyPr/>
        <a:lstStyle/>
        <a:p>
          <a:endParaRPr lang="en-US"/>
        </a:p>
      </dgm:t>
    </dgm:pt>
    <dgm:pt modelId="{1E813223-AA96-49B4-BF15-695AF6FE6260}" type="pres">
      <dgm:prSet presAssocID="{2BCECB42-D6EA-473F-8901-8941E19ED9D1}" presName="Name0" presStyleCnt="0">
        <dgm:presLayoutVars>
          <dgm:dir/>
          <dgm:resizeHandles val="exact"/>
        </dgm:presLayoutVars>
      </dgm:prSet>
      <dgm:spPr/>
    </dgm:pt>
    <dgm:pt modelId="{5CA4238E-7350-46C6-A84D-3F6FCEE1DED7}" type="pres">
      <dgm:prSet presAssocID="{2BCECB42-D6EA-473F-8901-8941E19ED9D1}" presName="bkgdShp" presStyleLbl="alignAccFollowNode1" presStyleIdx="0" presStyleCnt="1"/>
      <dgm:spPr>
        <a:solidFill>
          <a:srgbClr val="E3CEA3">
            <a:alpha val="90000"/>
          </a:srgbClr>
        </a:solidFill>
      </dgm:spPr>
    </dgm:pt>
    <dgm:pt modelId="{530A5DF1-8FE3-47E8-82EA-452249DB1609}" type="pres">
      <dgm:prSet presAssocID="{2BCECB42-D6EA-473F-8901-8941E19ED9D1}" presName="linComp" presStyleCnt="0"/>
      <dgm:spPr/>
    </dgm:pt>
    <dgm:pt modelId="{88D0DC00-82CF-44F5-AEFE-162DECE0E835}" type="pres">
      <dgm:prSet presAssocID="{E7AE5883-E378-4376-84E6-D78573194C03}" presName="compNode" presStyleCnt="0"/>
      <dgm:spPr/>
    </dgm:pt>
    <dgm:pt modelId="{561127A5-9A8A-4812-A849-7865CE6874C8}" type="pres">
      <dgm:prSet presAssocID="{E7AE5883-E378-4376-84E6-D78573194C03}" presName="node" presStyleLbl="node1" presStyleIdx="0" presStyleCnt="4">
        <dgm:presLayoutVars>
          <dgm:bulletEnabled val="1"/>
        </dgm:presLayoutVars>
      </dgm:prSet>
      <dgm:spPr/>
    </dgm:pt>
    <dgm:pt modelId="{B8C59EBF-6C47-4B4A-9CA9-BC273C625427}" type="pres">
      <dgm:prSet presAssocID="{E7AE5883-E378-4376-84E6-D78573194C03}" presName="invisiNode" presStyleLbl="node1" presStyleIdx="0" presStyleCnt="4"/>
      <dgm:spPr/>
    </dgm:pt>
    <dgm:pt modelId="{5F7F4D67-E07F-47F6-B763-4DBD86A90CE9}" type="pres">
      <dgm:prSet presAssocID="{E7AE5883-E378-4376-84E6-D78573194C03}"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335FBD53-FA1B-4958-AA96-B63299810492}" type="pres">
      <dgm:prSet presAssocID="{A0B2B0E5-2DAA-4D24-93C4-4FFFABFC3133}" presName="sibTrans" presStyleLbl="sibTrans2D1" presStyleIdx="0" presStyleCnt="0"/>
      <dgm:spPr/>
    </dgm:pt>
    <dgm:pt modelId="{8F17FDF5-6B5F-4AD7-ADBE-CFDD8F5CF2BC}" type="pres">
      <dgm:prSet presAssocID="{014FBD7D-2F50-4840-B9CA-FC526D12A857}" presName="compNode" presStyleCnt="0"/>
      <dgm:spPr/>
    </dgm:pt>
    <dgm:pt modelId="{2AAB67B9-C109-44E9-8C2A-16A20FB16A0A}" type="pres">
      <dgm:prSet presAssocID="{014FBD7D-2F50-4840-B9CA-FC526D12A857}" presName="node" presStyleLbl="node1" presStyleIdx="1" presStyleCnt="4">
        <dgm:presLayoutVars>
          <dgm:bulletEnabled val="1"/>
        </dgm:presLayoutVars>
      </dgm:prSet>
      <dgm:spPr/>
    </dgm:pt>
    <dgm:pt modelId="{7EFF1A19-0D6E-4704-A912-956F1FBF6026}" type="pres">
      <dgm:prSet presAssocID="{014FBD7D-2F50-4840-B9CA-FC526D12A857}" presName="invisiNode" presStyleLbl="node1" presStyleIdx="1" presStyleCnt="4"/>
      <dgm:spPr/>
    </dgm:pt>
    <dgm:pt modelId="{17699576-79CD-4AAA-A43E-0C4536BE61B4}" type="pres">
      <dgm:prSet presAssocID="{014FBD7D-2F50-4840-B9CA-FC526D12A85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dgm:spPr>
    </dgm:pt>
    <dgm:pt modelId="{DFF65748-DB38-4FE1-AD4D-32281A311DB4}" type="pres">
      <dgm:prSet presAssocID="{FA370C81-23F9-47E7-8642-9E32C1760139}" presName="sibTrans" presStyleLbl="sibTrans2D1" presStyleIdx="0" presStyleCnt="0"/>
      <dgm:spPr/>
    </dgm:pt>
    <dgm:pt modelId="{5910D0A1-4A2D-4C32-A7B4-16BAC1E6C8A8}" type="pres">
      <dgm:prSet presAssocID="{80141587-7450-4799-86FC-90377F4C660E}" presName="compNode" presStyleCnt="0"/>
      <dgm:spPr/>
    </dgm:pt>
    <dgm:pt modelId="{2A76F99C-C419-4052-825A-62DFC941AC51}" type="pres">
      <dgm:prSet presAssocID="{80141587-7450-4799-86FC-90377F4C660E}" presName="node" presStyleLbl="node1" presStyleIdx="2" presStyleCnt="4">
        <dgm:presLayoutVars>
          <dgm:bulletEnabled val="1"/>
        </dgm:presLayoutVars>
      </dgm:prSet>
      <dgm:spPr/>
    </dgm:pt>
    <dgm:pt modelId="{57646365-83DE-49A0-B05D-350C5E1D742A}" type="pres">
      <dgm:prSet presAssocID="{80141587-7450-4799-86FC-90377F4C660E}" presName="invisiNode" presStyleLbl="node1" presStyleIdx="2" presStyleCnt="4"/>
      <dgm:spPr/>
    </dgm:pt>
    <dgm:pt modelId="{88B3EFAD-A41E-4EB1-970F-7CE80D6EE1C3}" type="pres">
      <dgm:prSet presAssocID="{80141587-7450-4799-86FC-90377F4C660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 modelId="{26D108E7-D748-4EC7-AF90-C27BB54D21BF}" type="pres">
      <dgm:prSet presAssocID="{E338E5A8-78AE-4FAC-97C4-787827D5BF53}" presName="sibTrans" presStyleLbl="sibTrans2D1" presStyleIdx="0" presStyleCnt="0"/>
      <dgm:spPr/>
    </dgm:pt>
    <dgm:pt modelId="{A943A63A-ECF3-4C05-833F-356B230C843F}" type="pres">
      <dgm:prSet presAssocID="{0A843BF9-A665-41B3-BCD9-B7A7C52A8F18}" presName="compNode" presStyleCnt="0"/>
      <dgm:spPr/>
    </dgm:pt>
    <dgm:pt modelId="{F29E7F04-3DD3-4FAB-A22E-BA1B0E328AC1}" type="pres">
      <dgm:prSet presAssocID="{0A843BF9-A665-41B3-BCD9-B7A7C52A8F18}" presName="node" presStyleLbl="node1" presStyleIdx="3" presStyleCnt="4">
        <dgm:presLayoutVars>
          <dgm:bulletEnabled val="1"/>
        </dgm:presLayoutVars>
      </dgm:prSet>
      <dgm:spPr/>
    </dgm:pt>
    <dgm:pt modelId="{39E95DD8-8695-4903-B7AD-A649282C4410}" type="pres">
      <dgm:prSet presAssocID="{0A843BF9-A665-41B3-BCD9-B7A7C52A8F18}" presName="invisiNode" presStyleLbl="node1" presStyleIdx="3" presStyleCnt="4"/>
      <dgm:spPr/>
    </dgm:pt>
    <dgm:pt modelId="{C13EA588-A5B2-48E0-BD1D-EDD299FAFE8A}" type="pres">
      <dgm:prSet presAssocID="{0A843BF9-A665-41B3-BCD9-B7A7C52A8F18}" presName="imagNode" presStyleLbl="fgImgPlace1" presStyleIdx="3" presStyleCnt="4"/>
      <dgm:spPr/>
    </dgm:pt>
  </dgm:ptLst>
  <dgm:cxnLst>
    <dgm:cxn modelId="{FC554730-CDAB-4A85-9BBC-DABF8C14BF04}" srcId="{2BCECB42-D6EA-473F-8901-8941E19ED9D1}" destId="{E7AE5883-E378-4376-84E6-D78573194C03}" srcOrd="0" destOrd="0" parTransId="{3170AAA1-3A5F-4AC9-912C-7FDEDD717F00}" sibTransId="{A0B2B0E5-2DAA-4D24-93C4-4FFFABFC3133}"/>
    <dgm:cxn modelId="{EB6ECB3D-B1FE-4374-8FD9-3EFAF0FE9BDA}" type="presOf" srcId="{80141587-7450-4799-86FC-90377F4C660E}" destId="{2A76F99C-C419-4052-825A-62DFC941AC51}" srcOrd="0" destOrd="0" presId="urn:microsoft.com/office/officeart/2005/8/layout/pList2"/>
    <dgm:cxn modelId="{64750260-D3BC-4377-AA9D-8A5C13519067}" srcId="{2BCECB42-D6EA-473F-8901-8941E19ED9D1}" destId="{80141587-7450-4799-86FC-90377F4C660E}" srcOrd="2" destOrd="0" parTransId="{1FA41E59-311E-4BF7-A8DE-9105ABEEFFE3}" sibTransId="{E338E5A8-78AE-4FAC-97C4-787827D5BF53}"/>
    <dgm:cxn modelId="{0F9F9547-B931-420B-80EE-39DE6A4E992F}" type="presOf" srcId="{A0B2B0E5-2DAA-4D24-93C4-4FFFABFC3133}" destId="{335FBD53-FA1B-4958-AA96-B63299810492}" srcOrd="0" destOrd="0" presId="urn:microsoft.com/office/officeart/2005/8/layout/pList2"/>
    <dgm:cxn modelId="{95AE3F81-0F57-4ADB-A675-0AEB09C6E286}" srcId="{2BCECB42-D6EA-473F-8901-8941E19ED9D1}" destId="{0A843BF9-A665-41B3-BCD9-B7A7C52A8F18}" srcOrd="3" destOrd="0" parTransId="{2046FB32-C6BD-4695-B4E7-3B9E42B9A1C8}" sibTransId="{2DCF8432-BC0E-475B-9A4D-C2E97D2D1AC0}"/>
    <dgm:cxn modelId="{A46B6C81-6BAD-48CD-8DAE-29A027D8466B}" type="presOf" srcId="{2BCECB42-D6EA-473F-8901-8941E19ED9D1}" destId="{1E813223-AA96-49B4-BF15-695AF6FE6260}" srcOrd="0" destOrd="0" presId="urn:microsoft.com/office/officeart/2005/8/layout/pList2"/>
    <dgm:cxn modelId="{7EBFF687-399B-4A94-885C-2C14AF2FE2BC}" type="presOf" srcId="{014FBD7D-2F50-4840-B9CA-FC526D12A857}" destId="{2AAB67B9-C109-44E9-8C2A-16A20FB16A0A}" srcOrd="0" destOrd="0" presId="urn:microsoft.com/office/officeart/2005/8/layout/pList2"/>
    <dgm:cxn modelId="{0BF56392-1F19-4DA6-AD83-10708CFE9A9C}" srcId="{2BCECB42-D6EA-473F-8901-8941E19ED9D1}" destId="{014FBD7D-2F50-4840-B9CA-FC526D12A857}" srcOrd="1" destOrd="0" parTransId="{DF068868-1875-4CE1-8264-10B25B6E9EF8}" sibTransId="{FA370C81-23F9-47E7-8642-9E32C1760139}"/>
    <dgm:cxn modelId="{FA115B9E-BBB8-466F-81BB-951553AFAC5B}" type="presOf" srcId="{FA370C81-23F9-47E7-8642-9E32C1760139}" destId="{DFF65748-DB38-4FE1-AD4D-32281A311DB4}" srcOrd="0" destOrd="0" presId="urn:microsoft.com/office/officeart/2005/8/layout/pList2"/>
    <dgm:cxn modelId="{FAD140B8-5B76-4F7F-9893-1927A0D2E57B}" type="presOf" srcId="{E7AE5883-E378-4376-84E6-D78573194C03}" destId="{561127A5-9A8A-4812-A849-7865CE6874C8}" srcOrd="0" destOrd="0" presId="urn:microsoft.com/office/officeart/2005/8/layout/pList2"/>
    <dgm:cxn modelId="{6BB948C1-670D-48EB-AE92-E3A479FC2E7F}" type="presOf" srcId="{E338E5A8-78AE-4FAC-97C4-787827D5BF53}" destId="{26D108E7-D748-4EC7-AF90-C27BB54D21BF}" srcOrd="0" destOrd="0" presId="urn:microsoft.com/office/officeart/2005/8/layout/pList2"/>
    <dgm:cxn modelId="{2E76CCFB-1F91-4A78-BC81-525678036612}" type="presOf" srcId="{0A843BF9-A665-41B3-BCD9-B7A7C52A8F18}" destId="{F29E7F04-3DD3-4FAB-A22E-BA1B0E328AC1}" srcOrd="0" destOrd="0" presId="urn:microsoft.com/office/officeart/2005/8/layout/pList2"/>
    <dgm:cxn modelId="{8844A828-0619-42CE-8900-007DE642CFA7}" type="presParOf" srcId="{1E813223-AA96-49B4-BF15-695AF6FE6260}" destId="{5CA4238E-7350-46C6-A84D-3F6FCEE1DED7}" srcOrd="0" destOrd="0" presId="urn:microsoft.com/office/officeart/2005/8/layout/pList2"/>
    <dgm:cxn modelId="{AF5D918B-5E04-4288-AF39-A0FC6B9870AF}" type="presParOf" srcId="{1E813223-AA96-49B4-BF15-695AF6FE6260}" destId="{530A5DF1-8FE3-47E8-82EA-452249DB1609}" srcOrd="1" destOrd="0" presId="urn:microsoft.com/office/officeart/2005/8/layout/pList2"/>
    <dgm:cxn modelId="{714BA8EE-3F8A-4184-81C7-FE5618D85187}" type="presParOf" srcId="{530A5DF1-8FE3-47E8-82EA-452249DB1609}" destId="{88D0DC00-82CF-44F5-AEFE-162DECE0E835}" srcOrd="0" destOrd="0" presId="urn:microsoft.com/office/officeart/2005/8/layout/pList2"/>
    <dgm:cxn modelId="{70797A5D-5A2B-43C5-B7FC-A3AC39BF2FCA}" type="presParOf" srcId="{88D0DC00-82CF-44F5-AEFE-162DECE0E835}" destId="{561127A5-9A8A-4812-A849-7865CE6874C8}" srcOrd="0" destOrd="0" presId="urn:microsoft.com/office/officeart/2005/8/layout/pList2"/>
    <dgm:cxn modelId="{968F65E9-C93F-4708-94F1-863D63E22F34}" type="presParOf" srcId="{88D0DC00-82CF-44F5-AEFE-162DECE0E835}" destId="{B8C59EBF-6C47-4B4A-9CA9-BC273C625427}" srcOrd="1" destOrd="0" presId="urn:microsoft.com/office/officeart/2005/8/layout/pList2"/>
    <dgm:cxn modelId="{FA856D7F-AF43-43C2-9E7C-B08800F1134B}" type="presParOf" srcId="{88D0DC00-82CF-44F5-AEFE-162DECE0E835}" destId="{5F7F4D67-E07F-47F6-B763-4DBD86A90CE9}" srcOrd="2" destOrd="0" presId="urn:microsoft.com/office/officeart/2005/8/layout/pList2"/>
    <dgm:cxn modelId="{673EADCB-B406-4072-B6E3-86FC47C37B34}" type="presParOf" srcId="{530A5DF1-8FE3-47E8-82EA-452249DB1609}" destId="{335FBD53-FA1B-4958-AA96-B63299810492}" srcOrd="1" destOrd="0" presId="urn:microsoft.com/office/officeart/2005/8/layout/pList2"/>
    <dgm:cxn modelId="{CB7D5A9A-26FF-4A7F-8F12-9F54397B88E4}" type="presParOf" srcId="{530A5DF1-8FE3-47E8-82EA-452249DB1609}" destId="{8F17FDF5-6B5F-4AD7-ADBE-CFDD8F5CF2BC}" srcOrd="2" destOrd="0" presId="urn:microsoft.com/office/officeart/2005/8/layout/pList2"/>
    <dgm:cxn modelId="{C91CC8A8-916C-4FA6-BB83-D32C9EE69BE1}" type="presParOf" srcId="{8F17FDF5-6B5F-4AD7-ADBE-CFDD8F5CF2BC}" destId="{2AAB67B9-C109-44E9-8C2A-16A20FB16A0A}" srcOrd="0" destOrd="0" presId="urn:microsoft.com/office/officeart/2005/8/layout/pList2"/>
    <dgm:cxn modelId="{42F50140-05B6-4C38-9D0B-5FEE93DE6BA8}" type="presParOf" srcId="{8F17FDF5-6B5F-4AD7-ADBE-CFDD8F5CF2BC}" destId="{7EFF1A19-0D6E-4704-A912-956F1FBF6026}" srcOrd="1" destOrd="0" presId="urn:microsoft.com/office/officeart/2005/8/layout/pList2"/>
    <dgm:cxn modelId="{42260068-6734-4902-BE50-ED60D1F25EF4}" type="presParOf" srcId="{8F17FDF5-6B5F-4AD7-ADBE-CFDD8F5CF2BC}" destId="{17699576-79CD-4AAA-A43E-0C4536BE61B4}" srcOrd="2" destOrd="0" presId="urn:microsoft.com/office/officeart/2005/8/layout/pList2"/>
    <dgm:cxn modelId="{2CAFC093-D35B-44AE-90C4-BA9E2C594082}" type="presParOf" srcId="{530A5DF1-8FE3-47E8-82EA-452249DB1609}" destId="{DFF65748-DB38-4FE1-AD4D-32281A311DB4}" srcOrd="3" destOrd="0" presId="urn:microsoft.com/office/officeart/2005/8/layout/pList2"/>
    <dgm:cxn modelId="{5E441B1A-AE80-4469-8F03-F73C3C3F8B10}" type="presParOf" srcId="{530A5DF1-8FE3-47E8-82EA-452249DB1609}" destId="{5910D0A1-4A2D-4C32-A7B4-16BAC1E6C8A8}" srcOrd="4" destOrd="0" presId="urn:microsoft.com/office/officeart/2005/8/layout/pList2"/>
    <dgm:cxn modelId="{61CA4568-0D53-442B-82AA-BFDE0027128E}" type="presParOf" srcId="{5910D0A1-4A2D-4C32-A7B4-16BAC1E6C8A8}" destId="{2A76F99C-C419-4052-825A-62DFC941AC51}" srcOrd="0" destOrd="0" presId="urn:microsoft.com/office/officeart/2005/8/layout/pList2"/>
    <dgm:cxn modelId="{A1E138AD-66F9-4C8F-BACE-2B6D463C1DF8}" type="presParOf" srcId="{5910D0A1-4A2D-4C32-A7B4-16BAC1E6C8A8}" destId="{57646365-83DE-49A0-B05D-350C5E1D742A}" srcOrd="1" destOrd="0" presId="urn:microsoft.com/office/officeart/2005/8/layout/pList2"/>
    <dgm:cxn modelId="{E66E3CEA-52F6-43FE-A5AA-46CD8069A69A}" type="presParOf" srcId="{5910D0A1-4A2D-4C32-A7B4-16BAC1E6C8A8}" destId="{88B3EFAD-A41E-4EB1-970F-7CE80D6EE1C3}" srcOrd="2" destOrd="0" presId="urn:microsoft.com/office/officeart/2005/8/layout/pList2"/>
    <dgm:cxn modelId="{20A57B61-05E3-4BCA-97A8-AA0DFBA72926}" type="presParOf" srcId="{530A5DF1-8FE3-47E8-82EA-452249DB1609}" destId="{26D108E7-D748-4EC7-AF90-C27BB54D21BF}" srcOrd="5" destOrd="0" presId="urn:microsoft.com/office/officeart/2005/8/layout/pList2"/>
    <dgm:cxn modelId="{C6EAAC20-AFA5-4EA1-B86B-58AD95EBAE5E}" type="presParOf" srcId="{530A5DF1-8FE3-47E8-82EA-452249DB1609}" destId="{A943A63A-ECF3-4C05-833F-356B230C843F}" srcOrd="6" destOrd="0" presId="urn:microsoft.com/office/officeart/2005/8/layout/pList2"/>
    <dgm:cxn modelId="{2F3056DF-24D6-4450-8539-D403588BDEA9}" type="presParOf" srcId="{A943A63A-ECF3-4C05-833F-356B230C843F}" destId="{F29E7F04-3DD3-4FAB-A22E-BA1B0E328AC1}" srcOrd="0" destOrd="0" presId="urn:microsoft.com/office/officeart/2005/8/layout/pList2"/>
    <dgm:cxn modelId="{F6618830-CC92-4D33-B6F6-18945928152E}" type="presParOf" srcId="{A943A63A-ECF3-4C05-833F-356B230C843F}" destId="{39E95DD8-8695-4903-B7AD-A649282C4410}" srcOrd="1" destOrd="0" presId="urn:microsoft.com/office/officeart/2005/8/layout/pList2"/>
    <dgm:cxn modelId="{B07B9A6C-D9B9-4DC3-9CF6-BEC9E4B399A1}" type="presParOf" srcId="{A943A63A-ECF3-4C05-833F-356B230C843F}" destId="{C13EA588-A5B2-48E0-BD1D-EDD299FAFE8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CECB42-D6EA-473F-8901-8941E19ED9D1}" type="doc">
      <dgm:prSet loTypeId="urn:microsoft.com/office/officeart/2005/8/layout/pList2" loCatId="list" qsTypeId="urn:microsoft.com/office/officeart/2005/8/quickstyle/simple1" qsCatId="simple" csTypeId="urn:microsoft.com/office/officeart/2005/8/colors/accent1_2" csCatId="accent1" phldr="1"/>
      <dgm:spPr/>
    </dgm:pt>
    <dgm:pt modelId="{E7AE5883-E378-4376-84E6-D78573194C03}">
      <dgm:prSet phldrT="[Text]" custT="1"/>
      <dgm:spPr>
        <a:solidFill>
          <a:srgbClr val="175980"/>
        </a:solidFill>
      </dgm:spPr>
      <dgm:t>
        <a:bodyPr anchor="ctr"/>
        <a:lstStyle/>
        <a:p>
          <a:r>
            <a:rPr lang="en-US" sz="3200" dirty="0"/>
            <a:t>Initial Meeting</a:t>
          </a:r>
        </a:p>
      </dgm:t>
    </dgm:pt>
    <dgm:pt modelId="{3170AAA1-3A5F-4AC9-912C-7FDEDD717F00}" type="parTrans" cxnId="{FC554730-CDAB-4A85-9BBC-DABF8C14BF04}">
      <dgm:prSet/>
      <dgm:spPr/>
      <dgm:t>
        <a:bodyPr/>
        <a:lstStyle/>
        <a:p>
          <a:endParaRPr lang="en-US"/>
        </a:p>
      </dgm:t>
    </dgm:pt>
    <dgm:pt modelId="{A0B2B0E5-2DAA-4D24-93C4-4FFFABFC3133}" type="sibTrans" cxnId="{FC554730-CDAB-4A85-9BBC-DABF8C14BF04}">
      <dgm:prSet/>
      <dgm:spPr/>
      <dgm:t>
        <a:bodyPr/>
        <a:lstStyle/>
        <a:p>
          <a:endParaRPr lang="en-US"/>
        </a:p>
      </dgm:t>
    </dgm:pt>
    <dgm:pt modelId="{014FBD7D-2F50-4840-B9CA-FC526D12A857}">
      <dgm:prSet phldrT="[Text]" custT="1"/>
      <dgm:spPr>
        <a:solidFill>
          <a:srgbClr val="175980"/>
        </a:solidFill>
      </dgm:spPr>
      <dgm:t>
        <a:bodyPr anchor="ctr"/>
        <a:lstStyle/>
        <a:p>
          <a:r>
            <a:rPr lang="en-US" sz="3200" dirty="0"/>
            <a:t>Problems / Pain</a:t>
          </a:r>
        </a:p>
      </dgm:t>
    </dgm:pt>
    <dgm:pt modelId="{DF068868-1875-4CE1-8264-10B25B6E9EF8}" type="parTrans" cxnId="{0BF56392-1F19-4DA6-AD83-10708CFE9A9C}">
      <dgm:prSet/>
      <dgm:spPr/>
      <dgm:t>
        <a:bodyPr/>
        <a:lstStyle/>
        <a:p>
          <a:endParaRPr lang="en-US"/>
        </a:p>
      </dgm:t>
    </dgm:pt>
    <dgm:pt modelId="{FA370C81-23F9-47E7-8642-9E32C1760139}" type="sibTrans" cxnId="{0BF56392-1F19-4DA6-AD83-10708CFE9A9C}">
      <dgm:prSet/>
      <dgm:spPr/>
      <dgm:t>
        <a:bodyPr/>
        <a:lstStyle/>
        <a:p>
          <a:endParaRPr lang="en-US"/>
        </a:p>
      </dgm:t>
    </dgm:pt>
    <dgm:pt modelId="{80141587-7450-4799-86FC-90377F4C660E}">
      <dgm:prSet phldrT="[Text]" custT="1"/>
      <dgm:spPr>
        <a:solidFill>
          <a:srgbClr val="175980"/>
        </a:solidFill>
      </dgm:spPr>
      <dgm:t>
        <a:bodyPr anchor="ctr"/>
        <a:lstStyle/>
        <a:p>
          <a:r>
            <a:rPr lang="en-US" sz="3200" dirty="0"/>
            <a:t>Solution</a:t>
          </a:r>
        </a:p>
      </dgm:t>
    </dgm:pt>
    <dgm:pt modelId="{1FA41E59-311E-4BF7-A8DE-9105ABEEFFE3}" type="parTrans" cxnId="{64750260-D3BC-4377-AA9D-8A5C13519067}">
      <dgm:prSet/>
      <dgm:spPr/>
      <dgm:t>
        <a:bodyPr/>
        <a:lstStyle/>
        <a:p>
          <a:endParaRPr lang="en-US"/>
        </a:p>
      </dgm:t>
    </dgm:pt>
    <dgm:pt modelId="{E338E5A8-78AE-4FAC-97C4-787827D5BF53}" type="sibTrans" cxnId="{64750260-D3BC-4377-AA9D-8A5C13519067}">
      <dgm:prSet/>
      <dgm:spPr/>
      <dgm:t>
        <a:bodyPr/>
        <a:lstStyle/>
        <a:p>
          <a:endParaRPr lang="en-US"/>
        </a:p>
      </dgm:t>
    </dgm:pt>
    <dgm:pt modelId="{0A843BF9-A665-41B3-BCD9-B7A7C52A8F18}">
      <dgm:prSet phldrT="[Text]" custT="1"/>
      <dgm:spPr>
        <a:solidFill>
          <a:srgbClr val="175980"/>
        </a:solidFill>
      </dgm:spPr>
      <dgm:t>
        <a:bodyPr anchor="ctr"/>
        <a:lstStyle/>
        <a:p>
          <a:r>
            <a:rPr lang="en-US" sz="3200" dirty="0"/>
            <a:t>Present</a:t>
          </a:r>
        </a:p>
      </dgm:t>
    </dgm:pt>
    <dgm:pt modelId="{2046FB32-C6BD-4695-B4E7-3B9E42B9A1C8}" type="parTrans" cxnId="{95AE3F81-0F57-4ADB-A675-0AEB09C6E286}">
      <dgm:prSet/>
      <dgm:spPr/>
      <dgm:t>
        <a:bodyPr/>
        <a:lstStyle/>
        <a:p>
          <a:endParaRPr lang="en-US"/>
        </a:p>
      </dgm:t>
    </dgm:pt>
    <dgm:pt modelId="{2DCF8432-BC0E-475B-9A4D-C2E97D2D1AC0}" type="sibTrans" cxnId="{95AE3F81-0F57-4ADB-A675-0AEB09C6E286}">
      <dgm:prSet/>
      <dgm:spPr/>
      <dgm:t>
        <a:bodyPr/>
        <a:lstStyle/>
        <a:p>
          <a:endParaRPr lang="en-US"/>
        </a:p>
      </dgm:t>
    </dgm:pt>
    <dgm:pt modelId="{1E813223-AA96-49B4-BF15-695AF6FE6260}" type="pres">
      <dgm:prSet presAssocID="{2BCECB42-D6EA-473F-8901-8941E19ED9D1}" presName="Name0" presStyleCnt="0">
        <dgm:presLayoutVars>
          <dgm:dir/>
          <dgm:resizeHandles val="exact"/>
        </dgm:presLayoutVars>
      </dgm:prSet>
      <dgm:spPr/>
    </dgm:pt>
    <dgm:pt modelId="{5CA4238E-7350-46C6-A84D-3F6FCEE1DED7}" type="pres">
      <dgm:prSet presAssocID="{2BCECB42-D6EA-473F-8901-8941E19ED9D1}" presName="bkgdShp" presStyleLbl="alignAccFollowNode1" presStyleIdx="0" presStyleCnt="1"/>
      <dgm:spPr>
        <a:solidFill>
          <a:srgbClr val="E3CEA3">
            <a:alpha val="90000"/>
          </a:srgbClr>
        </a:solidFill>
      </dgm:spPr>
    </dgm:pt>
    <dgm:pt modelId="{530A5DF1-8FE3-47E8-82EA-452249DB1609}" type="pres">
      <dgm:prSet presAssocID="{2BCECB42-D6EA-473F-8901-8941E19ED9D1}" presName="linComp" presStyleCnt="0"/>
      <dgm:spPr/>
    </dgm:pt>
    <dgm:pt modelId="{88D0DC00-82CF-44F5-AEFE-162DECE0E835}" type="pres">
      <dgm:prSet presAssocID="{E7AE5883-E378-4376-84E6-D78573194C03}" presName="compNode" presStyleCnt="0"/>
      <dgm:spPr/>
    </dgm:pt>
    <dgm:pt modelId="{561127A5-9A8A-4812-A849-7865CE6874C8}" type="pres">
      <dgm:prSet presAssocID="{E7AE5883-E378-4376-84E6-D78573194C03}" presName="node" presStyleLbl="node1" presStyleIdx="0" presStyleCnt="4">
        <dgm:presLayoutVars>
          <dgm:bulletEnabled val="1"/>
        </dgm:presLayoutVars>
      </dgm:prSet>
      <dgm:spPr/>
    </dgm:pt>
    <dgm:pt modelId="{B8C59EBF-6C47-4B4A-9CA9-BC273C625427}" type="pres">
      <dgm:prSet presAssocID="{E7AE5883-E378-4376-84E6-D78573194C03}" presName="invisiNode" presStyleLbl="node1" presStyleIdx="0" presStyleCnt="4"/>
      <dgm:spPr/>
    </dgm:pt>
    <dgm:pt modelId="{5F7F4D67-E07F-47F6-B763-4DBD86A90CE9}" type="pres">
      <dgm:prSet presAssocID="{E7AE5883-E378-4376-84E6-D78573194C03}"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335FBD53-FA1B-4958-AA96-B63299810492}" type="pres">
      <dgm:prSet presAssocID="{A0B2B0E5-2DAA-4D24-93C4-4FFFABFC3133}" presName="sibTrans" presStyleLbl="sibTrans2D1" presStyleIdx="0" presStyleCnt="0"/>
      <dgm:spPr/>
    </dgm:pt>
    <dgm:pt modelId="{8F17FDF5-6B5F-4AD7-ADBE-CFDD8F5CF2BC}" type="pres">
      <dgm:prSet presAssocID="{014FBD7D-2F50-4840-B9CA-FC526D12A857}" presName="compNode" presStyleCnt="0"/>
      <dgm:spPr/>
    </dgm:pt>
    <dgm:pt modelId="{2AAB67B9-C109-44E9-8C2A-16A20FB16A0A}" type="pres">
      <dgm:prSet presAssocID="{014FBD7D-2F50-4840-B9CA-FC526D12A857}" presName="node" presStyleLbl="node1" presStyleIdx="1" presStyleCnt="4">
        <dgm:presLayoutVars>
          <dgm:bulletEnabled val="1"/>
        </dgm:presLayoutVars>
      </dgm:prSet>
      <dgm:spPr/>
    </dgm:pt>
    <dgm:pt modelId="{7EFF1A19-0D6E-4704-A912-956F1FBF6026}" type="pres">
      <dgm:prSet presAssocID="{014FBD7D-2F50-4840-B9CA-FC526D12A857}" presName="invisiNode" presStyleLbl="node1" presStyleIdx="1" presStyleCnt="4"/>
      <dgm:spPr/>
    </dgm:pt>
    <dgm:pt modelId="{17699576-79CD-4AAA-A43E-0C4536BE61B4}" type="pres">
      <dgm:prSet presAssocID="{014FBD7D-2F50-4840-B9CA-FC526D12A85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dgm:spPr>
    </dgm:pt>
    <dgm:pt modelId="{DFF65748-DB38-4FE1-AD4D-32281A311DB4}" type="pres">
      <dgm:prSet presAssocID="{FA370C81-23F9-47E7-8642-9E32C1760139}" presName="sibTrans" presStyleLbl="sibTrans2D1" presStyleIdx="0" presStyleCnt="0"/>
      <dgm:spPr/>
    </dgm:pt>
    <dgm:pt modelId="{5910D0A1-4A2D-4C32-A7B4-16BAC1E6C8A8}" type="pres">
      <dgm:prSet presAssocID="{80141587-7450-4799-86FC-90377F4C660E}" presName="compNode" presStyleCnt="0"/>
      <dgm:spPr/>
    </dgm:pt>
    <dgm:pt modelId="{2A76F99C-C419-4052-825A-62DFC941AC51}" type="pres">
      <dgm:prSet presAssocID="{80141587-7450-4799-86FC-90377F4C660E}" presName="node" presStyleLbl="node1" presStyleIdx="2" presStyleCnt="4">
        <dgm:presLayoutVars>
          <dgm:bulletEnabled val="1"/>
        </dgm:presLayoutVars>
      </dgm:prSet>
      <dgm:spPr/>
    </dgm:pt>
    <dgm:pt modelId="{57646365-83DE-49A0-B05D-350C5E1D742A}" type="pres">
      <dgm:prSet presAssocID="{80141587-7450-4799-86FC-90377F4C660E}" presName="invisiNode" presStyleLbl="node1" presStyleIdx="2" presStyleCnt="4"/>
      <dgm:spPr/>
    </dgm:pt>
    <dgm:pt modelId="{88B3EFAD-A41E-4EB1-970F-7CE80D6EE1C3}" type="pres">
      <dgm:prSet presAssocID="{80141587-7450-4799-86FC-90377F4C660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 modelId="{26D108E7-D748-4EC7-AF90-C27BB54D21BF}" type="pres">
      <dgm:prSet presAssocID="{E338E5A8-78AE-4FAC-97C4-787827D5BF53}" presName="sibTrans" presStyleLbl="sibTrans2D1" presStyleIdx="0" presStyleCnt="0"/>
      <dgm:spPr/>
    </dgm:pt>
    <dgm:pt modelId="{A943A63A-ECF3-4C05-833F-356B230C843F}" type="pres">
      <dgm:prSet presAssocID="{0A843BF9-A665-41B3-BCD9-B7A7C52A8F18}" presName="compNode" presStyleCnt="0"/>
      <dgm:spPr/>
    </dgm:pt>
    <dgm:pt modelId="{F29E7F04-3DD3-4FAB-A22E-BA1B0E328AC1}" type="pres">
      <dgm:prSet presAssocID="{0A843BF9-A665-41B3-BCD9-B7A7C52A8F18}" presName="node" presStyleLbl="node1" presStyleIdx="3" presStyleCnt="4">
        <dgm:presLayoutVars>
          <dgm:bulletEnabled val="1"/>
        </dgm:presLayoutVars>
      </dgm:prSet>
      <dgm:spPr/>
    </dgm:pt>
    <dgm:pt modelId="{39E95DD8-8695-4903-B7AD-A649282C4410}" type="pres">
      <dgm:prSet presAssocID="{0A843BF9-A665-41B3-BCD9-B7A7C52A8F18}" presName="invisiNode" presStyleLbl="node1" presStyleIdx="3" presStyleCnt="4"/>
      <dgm:spPr/>
    </dgm:pt>
    <dgm:pt modelId="{C13EA588-A5B2-48E0-BD1D-EDD299FAFE8A}" type="pres">
      <dgm:prSet presAssocID="{0A843BF9-A665-41B3-BCD9-B7A7C52A8F18}"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Lst>
  <dgm:cxnLst>
    <dgm:cxn modelId="{FC554730-CDAB-4A85-9BBC-DABF8C14BF04}" srcId="{2BCECB42-D6EA-473F-8901-8941E19ED9D1}" destId="{E7AE5883-E378-4376-84E6-D78573194C03}" srcOrd="0" destOrd="0" parTransId="{3170AAA1-3A5F-4AC9-912C-7FDEDD717F00}" sibTransId="{A0B2B0E5-2DAA-4D24-93C4-4FFFABFC3133}"/>
    <dgm:cxn modelId="{EB6ECB3D-B1FE-4374-8FD9-3EFAF0FE9BDA}" type="presOf" srcId="{80141587-7450-4799-86FC-90377F4C660E}" destId="{2A76F99C-C419-4052-825A-62DFC941AC51}" srcOrd="0" destOrd="0" presId="urn:microsoft.com/office/officeart/2005/8/layout/pList2"/>
    <dgm:cxn modelId="{64750260-D3BC-4377-AA9D-8A5C13519067}" srcId="{2BCECB42-D6EA-473F-8901-8941E19ED9D1}" destId="{80141587-7450-4799-86FC-90377F4C660E}" srcOrd="2" destOrd="0" parTransId="{1FA41E59-311E-4BF7-A8DE-9105ABEEFFE3}" sibTransId="{E338E5A8-78AE-4FAC-97C4-787827D5BF53}"/>
    <dgm:cxn modelId="{0F9F9547-B931-420B-80EE-39DE6A4E992F}" type="presOf" srcId="{A0B2B0E5-2DAA-4D24-93C4-4FFFABFC3133}" destId="{335FBD53-FA1B-4958-AA96-B63299810492}" srcOrd="0" destOrd="0" presId="urn:microsoft.com/office/officeart/2005/8/layout/pList2"/>
    <dgm:cxn modelId="{95AE3F81-0F57-4ADB-A675-0AEB09C6E286}" srcId="{2BCECB42-D6EA-473F-8901-8941E19ED9D1}" destId="{0A843BF9-A665-41B3-BCD9-B7A7C52A8F18}" srcOrd="3" destOrd="0" parTransId="{2046FB32-C6BD-4695-B4E7-3B9E42B9A1C8}" sibTransId="{2DCF8432-BC0E-475B-9A4D-C2E97D2D1AC0}"/>
    <dgm:cxn modelId="{A46B6C81-6BAD-48CD-8DAE-29A027D8466B}" type="presOf" srcId="{2BCECB42-D6EA-473F-8901-8941E19ED9D1}" destId="{1E813223-AA96-49B4-BF15-695AF6FE6260}" srcOrd="0" destOrd="0" presId="urn:microsoft.com/office/officeart/2005/8/layout/pList2"/>
    <dgm:cxn modelId="{7EBFF687-399B-4A94-885C-2C14AF2FE2BC}" type="presOf" srcId="{014FBD7D-2F50-4840-B9CA-FC526D12A857}" destId="{2AAB67B9-C109-44E9-8C2A-16A20FB16A0A}" srcOrd="0" destOrd="0" presId="urn:microsoft.com/office/officeart/2005/8/layout/pList2"/>
    <dgm:cxn modelId="{0BF56392-1F19-4DA6-AD83-10708CFE9A9C}" srcId="{2BCECB42-D6EA-473F-8901-8941E19ED9D1}" destId="{014FBD7D-2F50-4840-B9CA-FC526D12A857}" srcOrd="1" destOrd="0" parTransId="{DF068868-1875-4CE1-8264-10B25B6E9EF8}" sibTransId="{FA370C81-23F9-47E7-8642-9E32C1760139}"/>
    <dgm:cxn modelId="{FA115B9E-BBB8-466F-81BB-951553AFAC5B}" type="presOf" srcId="{FA370C81-23F9-47E7-8642-9E32C1760139}" destId="{DFF65748-DB38-4FE1-AD4D-32281A311DB4}" srcOrd="0" destOrd="0" presId="urn:microsoft.com/office/officeart/2005/8/layout/pList2"/>
    <dgm:cxn modelId="{FAD140B8-5B76-4F7F-9893-1927A0D2E57B}" type="presOf" srcId="{E7AE5883-E378-4376-84E6-D78573194C03}" destId="{561127A5-9A8A-4812-A849-7865CE6874C8}" srcOrd="0" destOrd="0" presId="urn:microsoft.com/office/officeart/2005/8/layout/pList2"/>
    <dgm:cxn modelId="{6BB948C1-670D-48EB-AE92-E3A479FC2E7F}" type="presOf" srcId="{E338E5A8-78AE-4FAC-97C4-787827D5BF53}" destId="{26D108E7-D748-4EC7-AF90-C27BB54D21BF}" srcOrd="0" destOrd="0" presId="urn:microsoft.com/office/officeart/2005/8/layout/pList2"/>
    <dgm:cxn modelId="{2E76CCFB-1F91-4A78-BC81-525678036612}" type="presOf" srcId="{0A843BF9-A665-41B3-BCD9-B7A7C52A8F18}" destId="{F29E7F04-3DD3-4FAB-A22E-BA1B0E328AC1}" srcOrd="0" destOrd="0" presId="urn:microsoft.com/office/officeart/2005/8/layout/pList2"/>
    <dgm:cxn modelId="{8844A828-0619-42CE-8900-007DE642CFA7}" type="presParOf" srcId="{1E813223-AA96-49B4-BF15-695AF6FE6260}" destId="{5CA4238E-7350-46C6-A84D-3F6FCEE1DED7}" srcOrd="0" destOrd="0" presId="urn:microsoft.com/office/officeart/2005/8/layout/pList2"/>
    <dgm:cxn modelId="{AF5D918B-5E04-4288-AF39-A0FC6B9870AF}" type="presParOf" srcId="{1E813223-AA96-49B4-BF15-695AF6FE6260}" destId="{530A5DF1-8FE3-47E8-82EA-452249DB1609}" srcOrd="1" destOrd="0" presId="urn:microsoft.com/office/officeart/2005/8/layout/pList2"/>
    <dgm:cxn modelId="{714BA8EE-3F8A-4184-81C7-FE5618D85187}" type="presParOf" srcId="{530A5DF1-8FE3-47E8-82EA-452249DB1609}" destId="{88D0DC00-82CF-44F5-AEFE-162DECE0E835}" srcOrd="0" destOrd="0" presId="urn:microsoft.com/office/officeart/2005/8/layout/pList2"/>
    <dgm:cxn modelId="{70797A5D-5A2B-43C5-B7FC-A3AC39BF2FCA}" type="presParOf" srcId="{88D0DC00-82CF-44F5-AEFE-162DECE0E835}" destId="{561127A5-9A8A-4812-A849-7865CE6874C8}" srcOrd="0" destOrd="0" presId="urn:microsoft.com/office/officeart/2005/8/layout/pList2"/>
    <dgm:cxn modelId="{968F65E9-C93F-4708-94F1-863D63E22F34}" type="presParOf" srcId="{88D0DC00-82CF-44F5-AEFE-162DECE0E835}" destId="{B8C59EBF-6C47-4B4A-9CA9-BC273C625427}" srcOrd="1" destOrd="0" presId="urn:microsoft.com/office/officeart/2005/8/layout/pList2"/>
    <dgm:cxn modelId="{FA856D7F-AF43-43C2-9E7C-B08800F1134B}" type="presParOf" srcId="{88D0DC00-82CF-44F5-AEFE-162DECE0E835}" destId="{5F7F4D67-E07F-47F6-B763-4DBD86A90CE9}" srcOrd="2" destOrd="0" presId="urn:microsoft.com/office/officeart/2005/8/layout/pList2"/>
    <dgm:cxn modelId="{673EADCB-B406-4072-B6E3-86FC47C37B34}" type="presParOf" srcId="{530A5DF1-8FE3-47E8-82EA-452249DB1609}" destId="{335FBD53-FA1B-4958-AA96-B63299810492}" srcOrd="1" destOrd="0" presId="urn:microsoft.com/office/officeart/2005/8/layout/pList2"/>
    <dgm:cxn modelId="{CB7D5A9A-26FF-4A7F-8F12-9F54397B88E4}" type="presParOf" srcId="{530A5DF1-8FE3-47E8-82EA-452249DB1609}" destId="{8F17FDF5-6B5F-4AD7-ADBE-CFDD8F5CF2BC}" srcOrd="2" destOrd="0" presId="urn:microsoft.com/office/officeart/2005/8/layout/pList2"/>
    <dgm:cxn modelId="{C91CC8A8-916C-4FA6-BB83-D32C9EE69BE1}" type="presParOf" srcId="{8F17FDF5-6B5F-4AD7-ADBE-CFDD8F5CF2BC}" destId="{2AAB67B9-C109-44E9-8C2A-16A20FB16A0A}" srcOrd="0" destOrd="0" presId="urn:microsoft.com/office/officeart/2005/8/layout/pList2"/>
    <dgm:cxn modelId="{42F50140-05B6-4C38-9D0B-5FEE93DE6BA8}" type="presParOf" srcId="{8F17FDF5-6B5F-4AD7-ADBE-CFDD8F5CF2BC}" destId="{7EFF1A19-0D6E-4704-A912-956F1FBF6026}" srcOrd="1" destOrd="0" presId="urn:microsoft.com/office/officeart/2005/8/layout/pList2"/>
    <dgm:cxn modelId="{42260068-6734-4902-BE50-ED60D1F25EF4}" type="presParOf" srcId="{8F17FDF5-6B5F-4AD7-ADBE-CFDD8F5CF2BC}" destId="{17699576-79CD-4AAA-A43E-0C4536BE61B4}" srcOrd="2" destOrd="0" presId="urn:microsoft.com/office/officeart/2005/8/layout/pList2"/>
    <dgm:cxn modelId="{2CAFC093-D35B-44AE-90C4-BA9E2C594082}" type="presParOf" srcId="{530A5DF1-8FE3-47E8-82EA-452249DB1609}" destId="{DFF65748-DB38-4FE1-AD4D-32281A311DB4}" srcOrd="3" destOrd="0" presId="urn:microsoft.com/office/officeart/2005/8/layout/pList2"/>
    <dgm:cxn modelId="{5E441B1A-AE80-4469-8F03-F73C3C3F8B10}" type="presParOf" srcId="{530A5DF1-8FE3-47E8-82EA-452249DB1609}" destId="{5910D0A1-4A2D-4C32-A7B4-16BAC1E6C8A8}" srcOrd="4" destOrd="0" presId="urn:microsoft.com/office/officeart/2005/8/layout/pList2"/>
    <dgm:cxn modelId="{61CA4568-0D53-442B-82AA-BFDE0027128E}" type="presParOf" srcId="{5910D0A1-4A2D-4C32-A7B4-16BAC1E6C8A8}" destId="{2A76F99C-C419-4052-825A-62DFC941AC51}" srcOrd="0" destOrd="0" presId="urn:microsoft.com/office/officeart/2005/8/layout/pList2"/>
    <dgm:cxn modelId="{A1E138AD-66F9-4C8F-BACE-2B6D463C1DF8}" type="presParOf" srcId="{5910D0A1-4A2D-4C32-A7B4-16BAC1E6C8A8}" destId="{57646365-83DE-49A0-B05D-350C5E1D742A}" srcOrd="1" destOrd="0" presId="urn:microsoft.com/office/officeart/2005/8/layout/pList2"/>
    <dgm:cxn modelId="{E66E3CEA-52F6-43FE-A5AA-46CD8069A69A}" type="presParOf" srcId="{5910D0A1-4A2D-4C32-A7B4-16BAC1E6C8A8}" destId="{88B3EFAD-A41E-4EB1-970F-7CE80D6EE1C3}" srcOrd="2" destOrd="0" presId="urn:microsoft.com/office/officeart/2005/8/layout/pList2"/>
    <dgm:cxn modelId="{20A57B61-05E3-4BCA-97A8-AA0DFBA72926}" type="presParOf" srcId="{530A5DF1-8FE3-47E8-82EA-452249DB1609}" destId="{26D108E7-D748-4EC7-AF90-C27BB54D21BF}" srcOrd="5" destOrd="0" presId="urn:microsoft.com/office/officeart/2005/8/layout/pList2"/>
    <dgm:cxn modelId="{C6EAAC20-AFA5-4EA1-B86B-58AD95EBAE5E}" type="presParOf" srcId="{530A5DF1-8FE3-47E8-82EA-452249DB1609}" destId="{A943A63A-ECF3-4C05-833F-356B230C843F}" srcOrd="6" destOrd="0" presId="urn:microsoft.com/office/officeart/2005/8/layout/pList2"/>
    <dgm:cxn modelId="{2F3056DF-24D6-4450-8539-D403588BDEA9}" type="presParOf" srcId="{A943A63A-ECF3-4C05-833F-356B230C843F}" destId="{F29E7F04-3DD3-4FAB-A22E-BA1B0E328AC1}" srcOrd="0" destOrd="0" presId="urn:microsoft.com/office/officeart/2005/8/layout/pList2"/>
    <dgm:cxn modelId="{F6618830-CC92-4D33-B6F6-18945928152E}" type="presParOf" srcId="{A943A63A-ECF3-4C05-833F-356B230C843F}" destId="{39E95DD8-8695-4903-B7AD-A649282C4410}" srcOrd="1" destOrd="0" presId="urn:microsoft.com/office/officeart/2005/8/layout/pList2"/>
    <dgm:cxn modelId="{B07B9A6C-D9B9-4DC3-9CF6-BEC9E4B399A1}" type="presParOf" srcId="{A943A63A-ECF3-4C05-833F-356B230C843F}" destId="{C13EA588-A5B2-48E0-BD1D-EDD299FAFE8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11984-7802-4198-BCFD-5BE38A223D6B}">
      <dsp:nvSpPr>
        <dsp:cNvPr id="0" name=""/>
        <dsp:cNvSpPr/>
      </dsp:nvSpPr>
      <dsp:spPr>
        <a:xfrm>
          <a:off x="0" y="19778"/>
          <a:ext cx="11058099" cy="2129050"/>
        </a:xfrm>
        <a:prstGeom prst="roundRect">
          <a:avLst>
            <a:gd name="adj" fmla="val 10000"/>
          </a:avLst>
        </a:prstGeom>
        <a:solidFill>
          <a:srgbClr val="17598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4D2597-4529-40B7-A210-2F0B9EBA6815}">
      <dsp:nvSpPr>
        <dsp:cNvPr id="0" name=""/>
        <dsp:cNvSpPr/>
      </dsp:nvSpPr>
      <dsp:spPr>
        <a:xfrm>
          <a:off x="331742" y="283873"/>
          <a:ext cx="3248316" cy="1561303"/>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491E7-EE3B-4290-973A-13D501B1D07D}">
      <dsp:nvSpPr>
        <dsp:cNvPr id="0" name=""/>
        <dsp:cNvSpPr/>
      </dsp:nvSpPr>
      <dsp:spPr>
        <a:xfrm rot="10800000">
          <a:off x="331742"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E3CEA3"/>
              </a:solidFill>
            </a:rPr>
            <a:t>You need to know their problems and their pain.</a:t>
          </a:r>
        </a:p>
      </dsp:txBody>
      <dsp:txXfrm rot="10800000">
        <a:off x="411768" y="2129050"/>
        <a:ext cx="3088264" cy="2522147"/>
      </dsp:txXfrm>
    </dsp:sp>
    <dsp:sp modelId="{536955E3-9EBC-40A6-ACDB-B647D550EE8F}">
      <dsp:nvSpPr>
        <dsp:cNvPr id="0" name=""/>
        <dsp:cNvSpPr/>
      </dsp:nvSpPr>
      <dsp:spPr>
        <a:xfrm>
          <a:off x="3904891" y="283873"/>
          <a:ext cx="3248316" cy="1561303"/>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6F43D-929D-4536-BEEE-94BFC625357C}">
      <dsp:nvSpPr>
        <dsp:cNvPr id="0" name=""/>
        <dsp:cNvSpPr/>
      </dsp:nvSpPr>
      <dsp:spPr>
        <a:xfrm rot="10800000">
          <a:off x="3904891"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E3CEA3"/>
              </a:solidFill>
            </a:rPr>
            <a:t>They need to know their problems.</a:t>
          </a:r>
        </a:p>
      </dsp:txBody>
      <dsp:txXfrm rot="10800000">
        <a:off x="3984917" y="2129050"/>
        <a:ext cx="3088264" cy="2522147"/>
      </dsp:txXfrm>
    </dsp:sp>
    <dsp:sp modelId="{92B0CBB0-ACC6-436C-A012-C7AAEBFA5770}">
      <dsp:nvSpPr>
        <dsp:cNvPr id="0" name=""/>
        <dsp:cNvSpPr/>
      </dsp:nvSpPr>
      <dsp:spPr>
        <a:xfrm>
          <a:off x="7478039" y="283873"/>
          <a:ext cx="3248316" cy="1561303"/>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AC4E1-F2B1-4871-BAFA-30D5BDD0BC5F}">
      <dsp:nvSpPr>
        <dsp:cNvPr id="0" name=""/>
        <dsp:cNvSpPr/>
      </dsp:nvSpPr>
      <dsp:spPr>
        <a:xfrm rot="10800000">
          <a:off x="7478039"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E3CEA3"/>
              </a:solidFill>
            </a:rPr>
            <a:t>They need to be emotionally tied to their problems. </a:t>
          </a:r>
        </a:p>
      </dsp:txBody>
      <dsp:txXfrm rot="10800000">
        <a:off x="7558065" y="2129050"/>
        <a:ext cx="3088264" cy="25221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8D3C6-0344-4C0A-A8AA-26351A02A028}">
      <dsp:nvSpPr>
        <dsp:cNvPr id="0" name=""/>
        <dsp:cNvSpPr/>
      </dsp:nvSpPr>
      <dsp:spPr>
        <a:xfrm rot="5400000">
          <a:off x="3270954" y="-1068325"/>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75980"/>
              </a:solidFill>
            </a:rPr>
            <a:t>Overwhelmed</a:t>
          </a:r>
        </a:p>
        <a:p>
          <a:pPr marL="228600" lvl="1" indent="-228600" algn="l" defTabSz="1066800">
            <a:lnSpc>
              <a:spcPct val="90000"/>
            </a:lnSpc>
            <a:spcBef>
              <a:spcPct val="0"/>
            </a:spcBef>
            <a:spcAft>
              <a:spcPct val="15000"/>
            </a:spcAft>
            <a:buChar char="•"/>
          </a:pPr>
          <a:r>
            <a:rPr lang="en-US" sz="2400" kern="1200" dirty="0">
              <a:solidFill>
                <a:srgbClr val="175980"/>
              </a:solidFill>
            </a:rPr>
            <a:t>Back-ups / updates late</a:t>
          </a:r>
        </a:p>
        <a:p>
          <a:pPr marL="228600" lvl="1" indent="-228600" algn="l" defTabSz="1066800">
            <a:lnSpc>
              <a:spcPct val="90000"/>
            </a:lnSpc>
            <a:spcBef>
              <a:spcPct val="0"/>
            </a:spcBef>
            <a:spcAft>
              <a:spcPct val="15000"/>
            </a:spcAft>
            <a:buChar char="•"/>
          </a:pPr>
          <a:r>
            <a:rPr lang="en-US" sz="2400" kern="1200" dirty="0">
              <a:solidFill>
                <a:srgbClr val="175980"/>
              </a:solidFill>
            </a:rPr>
            <a:t>Is that right?</a:t>
          </a:r>
        </a:p>
      </dsp:txBody>
      <dsp:txXfrm rot="-5400000">
        <a:off x="2050024" y="211312"/>
        <a:ext cx="3585778" cy="1085209"/>
      </dsp:txXfrm>
    </dsp:sp>
    <dsp:sp modelId="{841735A0-B587-477F-B3E0-471C1942EF53}">
      <dsp:nvSpPr>
        <dsp:cNvPr id="0" name=""/>
        <dsp:cNvSpPr/>
      </dsp:nvSpPr>
      <dsp:spPr>
        <a:xfrm>
          <a:off x="0" y="2277"/>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Review Challenge</a:t>
          </a:r>
        </a:p>
      </dsp:txBody>
      <dsp:txXfrm>
        <a:off x="73384" y="75661"/>
        <a:ext cx="1903255" cy="1356511"/>
      </dsp:txXfrm>
    </dsp:sp>
    <dsp:sp modelId="{60325618-BC10-4D7D-9632-28D6BBDC7F85}">
      <dsp:nvSpPr>
        <dsp:cNvPr id="0" name=""/>
        <dsp:cNvSpPr/>
      </dsp:nvSpPr>
      <dsp:spPr>
        <a:xfrm rot="5400000">
          <a:off x="3270954" y="510117"/>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75980"/>
              </a:solidFill>
            </a:rPr>
            <a:t>Back ups, updates, and other IT tasks are automatic</a:t>
          </a:r>
        </a:p>
      </dsp:txBody>
      <dsp:txXfrm rot="-5400000">
        <a:off x="2050024" y="1789755"/>
        <a:ext cx="3585778" cy="1085209"/>
      </dsp:txXfrm>
    </dsp:sp>
    <dsp:sp modelId="{B352C07A-20A1-48C0-97E7-E2AC2B0BF88A}">
      <dsp:nvSpPr>
        <dsp:cNvPr id="0" name=""/>
        <dsp:cNvSpPr/>
      </dsp:nvSpPr>
      <dsp:spPr>
        <a:xfrm>
          <a:off x="0" y="1580720"/>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Explain Solution</a:t>
          </a:r>
        </a:p>
      </dsp:txBody>
      <dsp:txXfrm>
        <a:off x="73384" y="1654104"/>
        <a:ext cx="1903255" cy="1356511"/>
      </dsp:txXfrm>
    </dsp:sp>
    <dsp:sp modelId="{6CCF809C-AFAE-4990-9BE9-F5BC43F534A2}">
      <dsp:nvSpPr>
        <dsp:cNvPr id="0" name=""/>
        <dsp:cNvSpPr/>
      </dsp:nvSpPr>
      <dsp:spPr>
        <a:xfrm rot="5400000">
          <a:off x="3270954" y="2088560"/>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75980"/>
              </a:solidFill>
            </a:rPr>
            <a:t>Before I move on, do you agree Mrs. IT Director?</a:t>
          </a:r>
        </a:p>
      </dsp:txBody>
      <dsp:txXfrm rot="-5400000">
        <a:off x="2050024" y="3368198"/>
        <a:ext cx="3585778" cy="1085209"/>
      </dsp:txXfrm>
    </dsp:sp>
    <dsp:sp modelId="{AFC74DF4-29E7-4AE1-849B-64BD66E04D86}">
      <dsp:nvSpPr>
        <dsp:cNvPr id="0" name=""/>
        <dsp:cNvSpPr/>
      </dsp:nvSpPr>
      <dsp:spPr>
        <a:xfrm>
          <a:off x="0" y="3159164"/>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Influencer Buy-In</a:t>
          </a:r>
        </a:p>
      </dsp:txBody>
      <dsp:txXfrm>
        <a:off x="73384" y="3232548"/>
        <a:ext cx="1903255" cy="13565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8D3C6-0344-4C0A-A8AA-26351A02A028}">
      <dsp:nvSpPr>
        <dsp:cNvPr id="0" name=""/>
        <dsp:cNvSpPr/>
      </dsp:nvSpPr>
      <dsp:spPr>
        <a:xfrm rot="5400000">
          <a:off x="3270954" y="-1068325"/>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Overwhelmed</a:t>
          </a:r>
        </a:p>
        <a:p>
          <a:pPr marL="228600" lvl="1" indent="-228600" algn="l" defTabSz="1066800">
            <a:lnSpc>
              <a:spcPct val="90000"/>
            </a:lnSpc>
            <a:spcBef>
              <a:spcPct val="0"/>
            </a:spcBef>
            <a:spcAft>
              <a:spcPct val="15000"/>
            </a:spcAft>
            <a:buChar char="•"/>
          </a:pPr>
          <a:r>
            <a:rPr lang="en-US" sz="2400" kern="1200" dirty="0">
              <a:solidFill>
                <a:schemeClr val="bg1"/>
              </a:solidFill>
            </a:rPr>
            <a:t>Back-ups / updates late</a:t>
          </a:r>
        </a:p>
        <a:p>
          <a:pPr marL="228600" lvl="1" indent="-228600" algn="l" defTabSz="1066800">
            <a:lnSpc>
              <a:spcPct val="90000"/>
            </a:lnSpc>
            <a:spcBef>
              <a:spcPct val="0"/>
            </a:spcBef>
            <a:spcAft>
              <a:spcPct val="15000"/>
            </a:spcAft>
            <a:buChar char="•"/>
          </a:pPr>
          <a:r>
            <a:rPr lang="en-US" sz="2400" kern="1200" dirty="0">
              <a:solidFill>
                <a:schemeClr val="bg1"/>
              </a:solidFill>
            </a:rPr>
            <a:t>Is that right?</a:t>
          </a:r>
        </a:p>
      </dsp:txBody>
      <dsp:txXfrm rot="-5400000">
        <a:off x="2050024" y="211312"/>
        <a:ext cx="3585778" cy="1085209"/>
      </dsp:txXfrm>
    </dsp:sp>
    <dsp:sp modelId="{841735A0-B587-477F-B3E0-471C1942EF53}">
      <dsp:nvSpPr>
        <dsp:cNvPr id="0" name=""/>
        <dsp:cNvSpPr/>
      </dsp:nvSpPr>
      <dsp:spPr>
        <a:xfrm>
          <a:off x="0" y="2277"/>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Review Challenge</a:t>
          </a:r>
        </a:p>
      </dsp:txBody>
      <dsp:txXfrm>
        <a:off x="73384" y="75661"/>
        <a:ext cx="1903255" cy="1356511"/>
      </dsp:txXfrm>
    </dsp:sp>
    <dsp:sp modelId="{60325618-BC10-4D7D-9632-28D6BBDC7F85}">
      <dsp:nvSpPr>
        <dsp:cNvPr id="0" name=""/>
        <dsp:cNvSpPr/>
      </dsp:nvSpPr>
      <dsp:spPr>
        <a:xfrm rot="5400000">
          <a:off x="3270954" y="510117"/>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75980"/>
              </a:solidFill>
            </a:rPr>
            <a:t>Back ups, updates, and other IT tasks are automatic</a:t>
          </a:r>
        </a:p>
      </dsp:txBody>
      <dsp:txXfrm rot="-5400000">
        <a:off x="2050024" y="1789755"/>
        <a:ext cx="3585778" cy="1085209"/>
      </dsp:txXfrm>
    </dsp:sp>
    <dsp:sp modelId="{B352C07A-20A1-48C0-97E7-E2AC2B0BF88A}">
      <dsp:nvSpPr>
        <dsp:cNvPr id="0" name=""/>
        <dsp:cNvSpPr/>
      </dsp:nvSpPr>
      <dsp:spPr>
        <a:xfrm>
          <a:off x="0" y="1580720"/>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Explain Solution</a:t>
          </a:r>
        </a:p>
      </dsp:txBody>
      <dsp:txXfrm>
        <a:off x="73384" y="1654104"/>
        <a:ext cx="1903255" cy="1356511"/>
      </dsp:txXfrm>
    </dsp:sp>
    <dsp:sp modelId="{6CCF809C-AFAE-4990-9BE9-F5BC43F534A2}">
      <dsp:nvSpPr>
        <dsp:cNvPr id="0" name=""/>
        <dsp:cNvSpPr/>
      </dsp:nvSpPr>
      <dsp:spPr>
        <a:xfrm rot="5400000">
          <a:off x="3270954" y="2088560"/>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75980"/>
              </a:solidFill>
            </a:rPr>
            <a:t>Before I move on, do you agree Mrs. IT Director?</a:t>
          </a:r>
        </a:p>
      </dsp:txBody>
      <dsp:txXfrm rot="-5400000">
        <a:off x="2050024" y="3368198"/>
        <a:ext cx="3585778" cy="1085209"/>
      </dsp:txXfrm>
    </dsp:sp>
    <dsp:sp modelId="{AFC74DF4-29E7-4AE1-849B-64BD66E04D86}">
      <dsp:nvSpPr>
        <dsp:cNvPr id="0" name=""/>
        <dsp:cNvSpPr/>
      </dsp:nvSpPr>
      <dsp:spPr>
        <a:xfrm>
          <a:off x="0" y="3159164"/>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Influencer Buy-In</a:t>
          </a:r>
        </a:p>
      </dsp:txBody>
      <dsp:txXfrm>
        <a:off x="73384" y="3232548"/>
        <a:ext cx="1903255" cy="13565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8D3C6-0344-4C0A-A8AA-26351A02A028}">
      <dsp:nvSpPr>
        <dsp:cNvPr id="0" name=""/>
        <dsp:cNvSpPr/>
      </dsp:nvSpPr>
      <dsp:spPr>
        <a:xfrm rot="5400000">
          <a:off x="3270954" y="-1068325"/>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Overwhelmed</a:t>
          </a:r>
        </a:p>
        <a:p>
          <a:pPr marL="228600" lvl="1" indent="-228600" algn="l" defTabSz="1066800">
            <a:lnSpc>
              <a:spcPct val="90000"/>
            </a:lnSpc>
            <a:spcBef>
              <a:spcPct val="0"/>
            </a:spcBef>
            <a:spcAft>
              <a:spcPct val="15000"/>
            </a:spcAft>
            <a:buChar char="•"/>
          </a:pPr>
          <a:r>
            <a:rPr lang="en-US" sz="2400" kern="1200" dirty="0">
              <a:solidFill>
                <a:schemeClr val="bg1"/>
              </a:solidFill>
            </a:rPr>
            <a:t>Back-ups / updates late</a:t>
          </a:r>
        </a:p>
        <a:p>
          <a:pPr marL="228600" lvl="1" indent="-228600" algn="l" defTabSz="1066800">
            <a:lnSpc>
              <a:spcPct val="90000"/>
            </a:lnSpc>
            <a:spcBef>
              <a:spcPct val="0"/>
            </a:spcBef>
            <a:spcAft>
              <a:spcPct val="15000"/>
            </a:spcAft>
            <a:buChar char="•"/>
          </a:pPr>
          <a:r>
            <a:rPr lang="en-US" sz="2400" kern="1200" dirty="0">
              <a:solidFill>
                <a:schemeClr val="bg1"/>
              </a:solidFill>
            </a:rPr>
            <a:t>Is that right?</a:t>
          </a:r>
        </a:p>
      </dsp:txBody>
      <dsp:txXfrm rot="-5400000">
        <a:off x="2050024" y="211312"/>
        <a:ext cx="3585778" cy="1085209"/>
      </dsp:txXfrm>
    </dsp:sp>
    <dsp:sp modelId="{841735A0-B587-477F-B3E0-471C1942EF53}">
      <dsp:nvSpPr>
        <dsp:cNvPr id="0" name=""/>
        <dsp:cNvSpPr/>
      </dsp:nvSpPr>
      <dsp:spPr>
        <a:xfrm>
          <a:off x="0" y="2277"/>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Review Challenge</a:t>
          </a:r>
        </a:p>
      </dsp:txBody>
      <dsp:txXfrm>
        <a:off x="73384" y="75661"/>
        <a:ext cx="1903255" cy="1356511"/>
      </dsp:txXfrm>
    </dsp:sp>
    <dsp:sp modelId="{60325618-BC10-4D7D-9632-28D6BBDC7F85}">
      <dsp:nvSpPr>
        <dsp:cNvPr id="0" name=""/>
        <dsp:cNvSpPr/>
      </dsp:nvSpPr>
      <dsp:spPr>
        <a:xfrm rot="5400000">
          <a:off x="3270954" y="510117"/>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Back ups, updates, and other IT tasks are automatic</a:t>
          </a:r>
        </a:p>
      </dsp:txBody>
      <dsp:txXfrm rot="-5400000">
        <a:off x="2050024" y="1789755"/>
        <a:ext cx="3585778" cy="1085209"/>
      </dsp:txXfrm>
    </dsp:sp>
    <dsp:sp modelId="{B352C07A-20A1-48C0-97E7-E2AC2B0BF88A}">
      <dsp:nvSpPr>
        <dsp:cNvPr id="0" name=""/>
        <dsp:cNvSpPr/>
      </dsp:nvSpPr>
      <dsp:spPr>
        <a:xfrm>
          <a:off x="0" y="1580720"/>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Explain Solution</a:t>
          </a:r>
        </a:p>
      </dsp:txBody>
      <dsp:txXfrm>
        <a:off x="73384" y="1654104"/>
        <a:ext cx="1903255" cy="1356511"/>
      </dsp:txXfrm>
    </dsp:sp>
    <dsp:sp modelId="{6CCF809C-AFAE-4990-9BE9-F5BC43F534A2}">
      <dsp:nvSpPr>
        <dsp:cNvPr id="0" name=""/>
        <dsp:cNvSpPr/>
      </dsp:nvSpPr>
      <dsp:spPr>
        <a:xfrm rot="5400000">
          <a:off x="3270954" y="2088560"/>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175980"/>
              </a:solidFill>
            </a:rPr>
            <a:t>Before I move on, do you agree Mrs. IT Director?</a:t>
          </a:r>
        </a:p>
      </dsp:txBody>
      <dsp:txXfrm rot="-5400000">
        <a:off x="2050024" y="3368198"/>
        <a:ext cx="3585778" cy="1085209"/>
      </dsp:txXfrm>
    </dsp:sp>
    <dsp:sp modelId="{AFC74DF4-29E7-4AE1-849B-64BD66E04D86}">
      <dsp:nvSpPr>
        <dsp:cNvPr id="0" name=""/>
        <dsp:cNvSpPr/>
      </dsp:nvSpPr>
      <dsp:spPr>
        <a:xfrm>
          <a:off x="0" y="3159164"/>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Influencer Buy-In</a:t>
          </a:r>
        </a:p>
      </dsp:txBody>
      <dsp:txXfrm>
        <a:off x="73384" y="3232548"/>
        <a:ext cx="1903255" cy="13565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8D3C6-0344-4C0A-A8AA-26351A02A028}">
      <dsp:nvSpPr>
        <dsp:cNvPr id="0" name=""/>
        <dsp:cNvSpPr/>
      </dsp:nvSpPr>
      <dsp:spPr>
        <a:xfrm rot="5400000">
          <a:off x="3270954" y="-1068325"/>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Overwhelmed</a:t>
          </a:r>
        </a:p>
        <a:p>
          <a:pPr marL="228600" lvl="1" indent="-228600" algn="l" defTabSz="1066800">
            <a:lnSpc>
              <a:spcPct val="90000"/>
            </a:lnSpc>
            <a:spcBef>
              <a:spcPct val="0"/>
            </a:spcBef>
            <a:spcAft>
              <a:spcPct val="15000"/>
            </a:spcAft>
            <a:buChar char="•"/>
          </a:pPr>
          <a:r>
            <a:rPr lang="en-US" sz="2400" kern="1200" dirty="0">
              <a:solidFill>
                <a:schemeClr val="bg1"/>
              </a:solidFill>
            </a:rPr>
            <a:t>Back-ups / updates late</a:t>
          </a:r>
        </a:p>
        <a:p>
          <a:pPr marL="228600" lvl="1" indent="-228600" algn="l" defTabSz="1066800">
            <a:lnSpc>
              <a:spcPct val="90000"/>
            </a:lnSpc>
            <a:spcBef>
              <a:spcPct val="0"/>
            </a:spcBef>
            <a:spcAft>
              <a:spcPct val="15000"/>
            </a:spcAft>
            <a:buChar char="•"/>
          </a:pPr>
          <a:r>
            <a:rPr lang="en-US" sz="2400" kern="1200" dirty="0">
              <a:solidFill>
                <a:schemeClr val="bg1"/>
              </a:solidFill>
            </a:rPr>
            <a:t>Is that right?</a:t>
          </a:r>
        </a:p>
      </dsp:txBody>
      <dsp:txXfrm rot="-5400000">
        <a:off x="2050024" y="211312"/>
        <a:ext cx="3585778" cy="1085209"/>
      </dsp:txXfrm>
    </dsp:sp>
    <dsp:sp modelId="{841735A0-B587-477F-B3E0-471C1942EF53}">
      <dsp:nvSpPr>
        <dsp:cNvPr id="0" name=""/>
        <dsp:cNvSpPr/>
      </dsp:nvSpPr>
      <dsp:spPr>
        <a:xfrm>
          <a:off x="0" y="2277"/>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Review Challenge</a:t>
          </a:r>
        </a:p>
      </dsp:txBody>
      <dsp:txXfrm>
        <a:off x="73384" y="75661"/>
        <a:ext cx="1903255" cy="1356511"/>
      </dsp:txXfrm>
    </dsp:sp>
    <dsp:sp modelId="{60325618-BC10-4D7D-9632-28D6BBDC7F85}">
      <dsp:nvSpPr>
        <dsp:cNvPr id="0" name=""/>
        <dsp:cNvSpPr/>
      </dsp:nvSpPr>
      <dsp:spPr>
        <a:xfrm rot="5400000">
          <a:off x="3270954" y="510117"/>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1450" tIns="85725" rIns="171450" bIns="857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Back ups, updates, and other IT tasks are automatic</a:t>
          </a:r>
        </a:p>
      </dsp:txBody>
      <dsp:txXfrm rot="-5400000">
        <a:off x="2050024" y="1789755"/>
        <a:ext cx="3585778" cy="1085209"/>
      </dsp:txXfrm>
    </dsp:sp>
    <dsp:sp modelId="{B352C07A-20A1-48C0-97E7-E2AC2B0BF88A}">
      <dsp:nvSpPr>
        <dsp:cNvPr id="0" name=""/>
        <dsp:cNvSpPr/>
      </dsp:nvSpPr>
      <dsp:spPr>
        <a:xfrm>
          <a:off x="0" y="1580720"/>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Explain Solution</a:t>
          </a:r>
        </a:p>
      </dsp:txBody>
      <dsp:txXfrm>
        <a:off x="73384" y="1654104"/>
        <a:ext cx="1903255" cy="1356511"/>
      </dsp:txXfrm>
    </dsp:sp>
    <dsp:sp modelId="{6CCF809C-AFAE-4990-9BE9-F5BC43F534A2}">
      <dsp:nvSpPr>
        <dsp:cNvPr id="0" name=""/>
        <dsp:cNvSpPr/>
      </dsp:nvSpPr>
      <dsp:spPr>
        <a:xfrm rot="5400000">
          <a:off x="3270954" y="2088560"/>
          <a:ext cx="1202623" cy="3644485"/>
        </a:xfrm>
        <a:prstGeom prst="round2SameRect">
          <a:avLst/>
        </a:prstGeom>
        <a:solidFill>
          <a:srgbClr val="175980"/>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rPr>
            <a:t>Before I move on, do you agree Mrs. IT Director?</a:t>
          </a:r>
        </a:p>
      </dsp:txBody>
      <dsp:txXfrm rot="-5400000">
        <a:off x="2050024" y="3368198"/>
        <a:ext cx="3585778" cy="1085209"/>
      </dsp:txXfrm>
    </dsp:sp>
    <dsp:sp modelId="{AFC74DF4-29E7-4AE1-849B-64BD66E04D86}">
      <dsp:nvSpPr>
        <dsp:cNvPr id="0" name=""/>
        <dsp:cNvSpPr/>
      </dsp:nvSpPr>
      <dsp:spPr>
        <a:xfrm>
          <a:off x="0" y="3159164"/>
          <a:ext cx="2050023" cy="1503279"/>
        </a:xfrm>
        <a:prstGeom prst="roundRect">
          <a:avLst/>
        </a:prstGeom>
        <a:solidFill>
          <a:srgbClr val="070E2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Influencer Buy-In</a:t>
          </a:r>
        </a:p>
      </dsp:txBody>
      <dsp:txXfrm>
        <a:off x="73384" y="3232548"/>
        <a:ext cx="1903255" cy="1356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11984-7802-4198-BCFD-5BE38A223D6B}">
      <dsp:nvSpPr>
        <dsp:cNvPr id="0" name=""/>
        <dsp:cNvSpPr/>
      </dsp:nvSpPr>
      <dsp:spPr>
        <a:xfrm>
          <a:off x="0" y="19778"/>
          <a:ext cx="11058099" cy="2129050"/>
        </a:xfrm>
        <a:prstGeom prst="roundRect">
          <a:avLst>
            <a:gd name="adj" fmla="val 10000"/>
          </a:avLst>
        </a:prstGeom>
        <a:solidFill>
          <a:srgbClr val="17598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4D2597-4529-40B7-A210-2F0B9EBA6815}">
      <dsp:nvSpPr>
        <dsp:cNvPr id="0" name=""/>
        <dsp:cNvSpPr/>
      </dsp:nvSpPr>
      <dsp:spPr>
        <a:xfrm>
          <a:off x="331742" y="283873"/>
          <a:ext cx="3248316" cy="156130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491E7-EE3B-4290-973A-13D501B1D07D}">
      <dsp:nvSpPr>
        <dsp:cNvPr id="0" name=""/>
        <dsp:cNvSpPr/>
      </dsp:nvSpPr>
      <dsp:spPr>
        <a:xfrm rot="10800000">
          <a:off x="331742"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u="sng" kern="1200" dirty="0">
              <a:solidFill>
                <a:schemeClr val="tx1"/>
              </a:solidFill>
            </a:rPr>
            <a:t>You</a:t>
          </a:r>
          <a:r>
            <a:rPr lang="en-US" sz="3200" kern="1200" dirty="0">
              <a:solidFill>
                <a:schemeClr val="tx1"/>
              </a:solidFill>
            </a:rPr>
            <a:t> need to know their problems and their pain.</a:t>
          </a:r>
        </a:p>
      </dsp:txBody>
      <dsp:txXfrm rot="10800000">
        <a:off x="411768" y="2129050"/>
        <a:ext cx="3088264" cy="2522147"/>
      </dsp:txXfrm>
    </dsp:sp>
    <dsp:sp modelId="{536955E3-9EBC-40A6-ACDB-B647D550EE8F}">
      <dsp:nvSpPr>
        <dsp:cNvPr id="0" name=""/>
        <dsp:cNvSpPr/>
      </dsp:nvSpPr>
      <dsp:spPr>
        <a:xfrm>
          <a:off x="3904891" y="283873"/>
          <a:ext cx="3248316" cy="1561303"/>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6F43D-929D-4536-BEEE-94BFC625357C}">
      <dsp:nvSpPr>
        <dsp:cNvPr id="0" name=""/>
        <dsp:cNvSpPr/>
      </dsp:nvSpPr>
      <dsp:spPr>
        <a:xfrm rot="10800000">
          <a:off x="3904891"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E3CEA3"/>
              </a:solidFill>
            </a:rPr>
            <a:t>They need to know their problems.</a:t>
          </a:r>
        </a:p>
      </dsp:txBody>
      <dsp:txXfrm rot="10800000">
        <a:off x="3984917" y="2129050"/>
        <a:ext cx="3088264" cy="2522147"/>
      </dsp:txXfrm>
    </dsp:sp>
    <dsp:sp modelId="{92B0CBB0-ACC6-436C-A012-C7AAEBFA5770}">
      <dsp:nvSpPr>
        <dsp:cNvPr id="0" name=""/>
        <dsp:cNvSpPr/>
      </dsp:nvSpPr>
      <dsp:spPr>
        <a:xfrm>
          <a:off x="7478039" y="283873"/>
          <a:ext cx="3248316" cy="1561303"/>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AC4E1-F2B1-4871-BAFA-30D5BDD0BC5F}">
      <dsp:nvSpPr>
        <dsp:cNvPr id="0" name=""/>
        <dsp:cNvSpPr/>
      </dsp:nvSpPr>
      <dsp:spPr>
        <a:xfrm rot="10800000">
          <a:off x="7478039"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E3CEA3"/>
              </a:solidFill>
            </a:rPr>
            <a:t>They need to be emotionally tied to their problems. </a:t>
          </a:r>
        </a:p>
      </dsp:txBody>
      <dsp:txXfrm rot="10800000">
        <a:off x="7558065" y="2129050"/>
        <a:ext cx="3088264" cy="25221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11984-7802-4198-BCFD-5BE38A223D6B}">
      <dsp:nvSpPr>
        <dsp:cNvPr id="0" name=""/>
        <dsp:cNvSpPr/>
      </dsp:nvSpPr>
      <dsp:spPr>
        <a:xfrm>
          <a:off x="0" y="19778"/>
          <a:ext cx="11058099" cy="2129050"/>
        </a:xfrm>
        <a:prstGeom prst="roundRect">
          <a:avLst>
            <a:gd name="adj" fmla="val 10000"/>
          </a:avLst>
        </a:prstGeom>
        <a:solidFill>
          <a:srgbClr val="17598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4D2597-4529-40B7-A210-2F0B9EBA6815}">
      <dsp:nvSpPr>
        <dsp:cNvPr id="0" name=""/>
        <dsp:cNvSpPr/>
      </dsp:nvSpPr>
      <dsp:spPr>
        <a:xfrm>
          <a:off x="331742" y="283873"/>
          <a:ext cx="3248316" cy="156130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491E7-EE3B-4290-973A-13D501B1D07D}">
      <dsp:nvSpPr>
        <dsp:cNvPr id="0" name=""/>
        <dsp:cNvSpPr/>
      </dsp:nvSpPr>
      <dsp:spPr>
        <a:xfrm rot="10800000">
          <a:off x="331742"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u="sng" kern="1200" dirty="0">
              <a:solidFill>
                <a:schemeClr val="tx1"/>
              </a:solidFill>
            </a:rPr>
            <a:t>You</a:t>
          </a:r>
          <a:r>
            <a:rPr lang="en-US" sz="3200" kern="1200" dirty="0">
              <a:solidFill>
                <a:schemeClr val="tx1"/>
              </a:solidFill>
            </a:rPr>
            <a:t> need to know their problems and their pain.</a:t>
          </a:r>
        </a:p>
      </dsp:txBody>
      <dsp:txXfrm rot="10800000">
        <a:off x="411768" y="2129050"/>
        <a:ext cx="3088264" cy="2522147"/>
      </dsp:txXfrm>
    </dsp:sp>
    <dsp:sp modelId="{536955E3-9EBC-40A6-ACDB-B647D550EE8F}">
      <dsp:nvSpPr>
        <dsp:cNvPr id="0" name=""/>
        <dsp:cNvSpPr/>
      </dsp:nvSpPr>
      <dsp:spPr>
        <a:xfrm>
          <a:off x="3904891" y="283873"/>
          <a:ext cx="3248316" cy="156130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6F43D-929D-4536-BEEE-94BFC625357C}">
      <dsp:nvSpPr>
        <dsp:cNvPr id="0" name=""/>
        <dsp:cNvSpPr/>
      </dsp:nvSpPr>
      <dsp:spPr>
        <a:xfrm rot="10800000">
          <a:off x="3904891"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They need to know their problems.</a:t>
          </a:r>
        </a:p>
      </dsp:txBody>
      <dsp:txXfrm rot="10800000">
        <a:off x="3984917" y="2129050"/>
        <a:ext cx="3088264" cy="2522147"/>
      </dsp:txXfrm>
    </dsp:sp>
    <dsp:sp modelId="{92B0CBB0-ACC6-436C-A012-C7AAEBFA5770}">
      <dsp:nvSpPr>
        <dsp:cNvPr id="0" name=""/>
        <dsp:cNvSpPr/>
      </dsp:nvSpPr>
      <dsp:spPr>
        <a:xfrm>
          <a:off x="7478039" y="283873"/>
          <a:ext cx="3248316" cy="1561303"/>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AC4E1-F2B1-4871-BAFA-30D5BDD0BC5F}">
      <dsp:nvSpPr>
        <dsp:cNvPr id="0" name=""/>
        <dsp:cNvSpPr/>
      </dsp:nvSpPr>
      <dsp:spPr>
        <a:xfrm rot="10800000">
          <a:off x="7478039"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E3CEA3"/>
              </a:solidFill>
            </a:rPr>
            <a:t>They need to be emotionally tied to their problems. </a:t>
          </a:r>
        </a:p>
      </dsp:txBody>
      <dsp:txXfrm rot="10800000">
        <a:off x="7558065" y="2129050"/>
        <a:ext cx="3088264" cy="25221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11984-7802-4198-BCFD-5BE38A223D6B}">
      <dsp:nvSpPr>
        <dsp:cNvPr id="0" name=""/>
        <dsp:cNvSpPr/>
      </dsp:nvSpPr>
      <dsp:spPr>
        <a:xfrm>
          <a:off x="0" y="19778"/>
          <a:ext cx="11058099" cy="2129050"/>
        </a:xfrm>
        <a:prstGeom prst="roundRect">
          <a:avLst>
            <a:gd name="adj" fmla="val 10000"/>
          </a:avLst>
        </a:prstGeom>
        <a:solidFill>
          <a:srgbClr val="17598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4D2597-4529-40B7-A210-2F0B9EBA6815}">
      <dsp:nvSpPr>
        <dsp:cNvPr id="0" name=""/>
        <dsp:cNvSpPr/>
      </dsp:nvSpPr>
      <dsp:spPr>
        <a:xfrm>
          <a:off x="331742" y="283873"/>
          <a:ext cx="3248316" cy="156130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491E7-EE3B-4290-973A-13D501B1D07D}">
      <dsp:nvSpPr>
        <dsp:cNvPr id="0" name=""/>
        <dsp:cNvSpPr/>
      </dsp:nvSpPr>
      <dsp:spPr>
        <a:xfrm rot="10800000">
          <a:off x="331742"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u="sng" kern="1200" dirty="0">
              <a:solidFill>
                <a:schemeClr val="tx1"/>
              </a:solidFill>
            </a:rPr>
            <a:t>You</a:t>
          </a:r>
          <a:r>
            <a:rPr lang="en-US" sz="3200" kern="1200" dirty="0">
              <a:solidFill>
                <a:schemeClr val="tx1"/>
              </a:solidFill>
            </a:rPr>
            <a:t> need to know their problems and their pain.</a:t>
          </a:r>
        </a:p>
      </dsp:txBody>
      <dsp:txXfrm rot="10800000">
        <a:off x="411768" y="2129050"/>
        <a:ext cx="3088264" cy="2522147"/>
      </dsp:txXfrm>
    </dsp:sp>
    <dsp:sp modelId="{536955E3-9EBC-40A6-ACDB-B647D550EE8F}">
      <dsp:nvSpPr>
        <dsp:cNvPr id="0" name=""/>
        <dsp:cNvSpPr/>
      </dsp:nvSpPr>
      <dsp:spPr>
        <a:xfrm>
          <a:off x="3904891" y="283873"/>
          <a:ext cx="3248316" cy="156130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6F43D-929D-4536-BEEE-94BFC625357C}">
      <dsp:nvSpPr>
        <dsp:cNvPr id="0" name=""/>
        <dsp:cNvSpPr/>
      </dsp:nvSpPr>
      <dsp:spPr>
        <a:xfrm rot="10800000">
          <a:off x="3904891"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They need to know their problems.</a:t>
          </a:r>
        </a:p>
      </dsp:txBody>
      <dsp:txXfrm rot="10800000">
        <a:off x="3984917" y="2129050"/>
        <a:ext cx="3088264" cy="2522147"/>
      </dsp:txXfrm>
    </dsp:sp>
    <dsp:sp modelId="{92B0CBB0-ACC6-436C-A012-C7AAEBFA5770}">
      <dsp:nvSpPr>
        <dsp:cNvPr id="0" name=""/>
        <dsp:cNvSpPr/>
      </dsp:nvSpPr>
      <dsp:spPr>
        <a:xfrm>
          <a:off x="7478039" y="283873"/>
          <a:ext cx="3248316" cy="156130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AC4E1-F2B1-4871-BAFA-30D5BDD0BC5F}">
      <dsp:nvSpPr>
        <dsp:cNvPr id="0" name=""/>
        <dsp:cNvSpPr/>
      </dsp:nvSpPr>
      <dsp:spPr>
        <a:xfrm rot="10800000">
          <a:off x="7478039" y="2129050"/>
          <a:ext cx="3248316" cy="2602173"/>
        </a:xfrm>
        <a:prstGeom prst="round2SameRect">
          <a:avLst>
            <a:gd name="adj1" fmla="val 10500"/>
            <a:gd name="adj2" fmla="val 0"/>
          </a:avLst>
        </a:prstGeom>
        <a:solidFill>
          <a:srgbClr val="E3CE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They need to be </a:t>
          </a:r>
          <a:r>
            <a:rPr lang="en-US" sz="3200" u="sng" kern="1200" dirty="0">
              <a:solidFill>
                <a:schemeClr val="tx1"/>
              </a:solidFill>
            </a:rPr>
            <a:t>emotionally</a:t>
          </a:r>
          <a:r>
            <a:rPr lang="en-US" sz="3200" u="none" kern="1200" dirty="0">
              <a:solidFill>
                <a:schemeClr val="tx1"/>
              </a:solidFill>
            </a:rPr>
            <a:t> </a:t>
          </a:r>
          <a:r>
            <a:rPr lang="en-US" sz="3200" u="sng" kern="1200" dirty="0">
              <a:solidFill>
                <a:schemeClr val="tx1"/>
              </a:solidFill>
            </a:rPr>
            <a:t>tied</a:t>
          </a:r>
          <a:r>
            <a:rPr lang="en-US" sz="3200" u="none" kern="1200" dirty="0">
              <a:solidFill>
                <a:schemeClr val="tx1"/>
              </a:solidFill>
            </a:rPr>
            <a:t> </a:t>
          </a:r>
          <a:r>
            <a:rPr lang="en-US" sz="3200" kern="1200" dirty="0">
              <a:solidFill>
                <a:schemeClr val="tx1"/>
              </a:solidFill>
            </a:rPr>
            <a:t>to their problems. </a:t>
          </a:r>
        </a:p>
      </dsp:txBody>
      <dsp:txXfrm rot="10800000">
        <a:off x="7558065" y="2129050"/>
        <a:ext cx="3088264" cy="25221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238E-7350-46C6-A84D-3F6FCEE1DED7}">
      <dsp:nvSpPr>
        <dsp:cNvPr id="0" name=""/>
        <dsp:cNvSpPr/>
      </dsp:nvSpPr>
      <dsp:spPr>
        <a:xfrm>
          <a:off x="0" y="0"/>
          <a:ext cx="10515600" cy="1958102"/>
        </a:xfrm>
        <a:prstGeom prst="roundRect">
          <a:avLst>
            <a:gd name="adj" fmla="val 10000"/>
          </a:avLst>
        </a:prstGeom>
        <a:solidFill>
          <a:srgbClr val="E3CEA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F4D67-E07F-47F6-B763-4DBD86A90CE9}">
      <dsp:nvSpPr>
        <dsp:cNvPr id="0" name=""/>
        <dsp:cNvSpPr/>
      </dsp:nvSpPr>
      <dsp:spPr>
        <a:xfrm>
          <a:off x="318363"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1127A5-9A8A-4812-A849-7865CE6874C8}">
      <dsp:nvSpPr>
        <dsp:cNvPr id="0" name=""/>
        <dsp:cNvSpPr/>
      </dsp:nvSpPr>
      <dsp:spPr>
        <a:xfrm rot="10800000">
          <a:off x="31836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Initial Meeting</a:t>
          </a:r>
        </a:p>
      </dsp:txBody>
      <dsp:txXfrm rot="10800000">
        <a:off x="389016" y="1958102"/>
        <a:ext cx="2156106" cy="2322582"/>
      </dsp:txXfrm>
    </dsp:sp>
    <dsp:sp modelId="{17699576-79CD-4AAA-A43E-0C4536BE61B4}">
      <dsp:nvSpPr>
        <dsp:cNvPr id="0" name=""/>
        <dsp:cNvSpPr/>
      </dsp:nvSpPr>
      <dsp:spPr>
        <a:xfrm>
          <a:off x="2845517"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67B9-C109-44E9-8C2A-16A20FB16A0A}">
      <dsp:nvSpPr>
        <dsp:cNvPr id="0" name=""/>
        <dsp:cNvSpPr/>
      </dsp:nvSpPr>
      <dsp:spPr>
        <a:xfrm rot="10800000">
          <a:off x="2845517"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Problems / Pain</a:t>
          </a:r>
        </a:p>
      </dsp:txBody>
      <dsp:txXfrm rot="10800000">
        <a:off x="2916170" y="1958102"/>
        <a:ext cx="2156106" cy="2322582"/>
      </dsp:txXfrm>
    </dsp:sp>
    <dsp:sp modelId="{88B3EFAD-A41E-4EB1-970F-7CE80D6EE1C3}">
      <dsp:nvSpPr>
        <dsp:cNvPr id="0" name=""/>
        <dsp:cNvSpPr/>
      </dsp:nvSpPr>
      <dsp:spPr>
        <a:xfrm>
          <a:off x="5372670"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6F99C-C419-4052-825A-62DFC941AC51}">
      <dsp:nvSpPr>
        <dsp:cNvPr id="0" name=""/>
        <dsp:cNvSpPr/>
      </dsp:nvSpPr>
      <dsp:spPr>
        <a:xfrm rot="10800000">
          <a:off x="5372670"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Solution</a:t>
          </a:r>
        </a:p>
      </dsp:txBody>
      <dsp:txXfrm rot="10800000">
        <a:off x="5443323" y="1958102"/>
        <a:ext cx="2156106" cy="2322582"/>
      </dsp:txXfrm>
    </dsp:sp>
    <dsp:sp modelId="{C13EA588-A5B2-48E0-BD1D-EDD299FAFE8A}">
      <dsp:nvSpPr>
        <dsp:cNvPr id="0" name=""/>
        <dsp:cNvSpPr/>
      </dsp:nvSpPr>
      <dsp:spPr>
        <a:xfrm>
          <a:off x="7899823"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E7F04-3DD3-4FAB-A22E-BA1B0E328AC1}">
      <dsp:nvSpPr>
        <dsp:cNvPr id="0" name=""/>
        <dsp:cNvSpPr/>
      </dsp:nvSpPr>
      <dsp:spPr>
        <a:xfrm rot="10800000">
          <a:off x="789982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Present</a:t>
          </a:r>
        </a:p>
      </dsp:txBody>
      <dsp:txXfrm rot="10800000">
        <a:off x="7970476" y="1958102"/>
        <a:ext cx="2156106" cy="23225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238E-7350-46C6-A84D-3F6FCEE1DED7}">
      <dsp:nvSpPr>
        <dsp:cNvPr id="0" name=""/>
        <dsp:cNvSpPr/>
      </dsp:nvSpPr>
      <dsp:spPr>
        <a:xfrm>
          <a:off x="0" y="0"/>
          <a:ext cx="10515600" cy="1958102"/>
        </a:xfrm>
        <a:prstGeom prst="roundRect">
          <a:avLst>
            <a:gd name="adj" fmla="val 10000"/>
          </a:avLst>
        </a:prstGeom>
        <a:solidFill>
          <a:srgbClr val="E3CEA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F4D67-E07F-47F6-B763-4DBD86A90CE9}">
      <dsp:nvSpPr>
        <dsp:cNvPr id="0" name=""/>
        <dsp:cNvSpPr/>
      </dsp:nvSpPr>
      <dsp:spPr>
        <a:xfrm>
          <a:off x="318363" y="261080"/>
          <a:ext cx="229741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1127A5-9A8A-4812-A849-7865CE6874C8}">
      <dsp:nvSpPr>
        <dsp:cNvPr id="0" name=""/>
        <dsp:cNvSpPr/>
      </dsp:nvSpPr>
      <dsp:spPr>
        <a:xfrm rot="10800000">
          <a:off x="31836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Initial Meeting</a:t>
          </a:r>
        </a:p>
      </dsp:txBody>
      <dsp:txXfrm rot="10800000">
        <a:off x="389016" y="1958102"/>
        <a:ext cx="2156106" cy="2322582"/>
      </dsp:txXfrm>
    </dsp:sp>
    <dsp:sp modelId="{17699576-79CD-4AAA-A43E-0C4536BE61B4}">
      <dsp:nvSpPr>
        <dsp:cNvPr id="0" name=""/>
        <dsp:cNvSpPr/>
      </dsp:nvSpPr>
      <dsp:spPr>
        <a:xfrm>
          <a:off x="2845517"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67B9-C109-44E9-8C2A-16A20FB16A0A}">
      <dsp:nvSpPr>
        <dsp:cNvPr id="0" name=""/>
        <dsp:cNvSpPr/>
      </dsp:nvSpPr>
      <dsp:spPr>
        <a:xfrm rot="10800000">
          <a:off x="2845517"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Problems / Pain</a:t>
          </a:r>
        </a:p>
      </dsp:txBody>
      <dsp:txXfrm rot="10800000">
        <a:off x="2916170" y="1958102"/>
        <a:ext cx="2156106" cy="2322582"/>
      </dsp:txXfrm>
    </dsp:sp>
    <dsp:sp modelId="{88B3EFAD-A41E-4EB1-970F-7CE80D6EE1C3}">
      <dsp:nvSpPr>
        <dsp:cNvPr id="0" name=""/>
        <dsp:cNvSpPr/>
      </dsp:nvSpPr>
      <dsp:spPr>
        <a:xfrm>
          <a:off x="5372670"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6F99C-C419-4052-825A-62DFC941AC51}">
      <dsp:nvSpPr>
        <dsp:cNvPr id="0" name=""/>
        <dsp:cNvSpPr/>
      </dsp:nvSpPr>
      <dsp:spPr>
        <a:xfrm rot="10800000">
          <a:off x="5372670"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Solution</a:t>
          </a:r>
        </a:p>
      </dsp:txBody>
      <dsp:txXfrm rot="10800000">
        <a:off x="5443323" y="1958102"/>
        <a:ext cx="2156106" cy="2322582"/>
      </dsp:txXfrm>
    </dsp:sp>
    <dsp:sp modelId="{C13EA588-A5B2-48E0-BD1D-EDD299FAFE8A}">
      <dsp:nvSpPr>
        <dsp:cNvPr id="0" name=""/>
        <dsp:cNvSpPr/>
      </dsp:nvSpPr>
      <dsp:spPr>
        <a:xfrm>
          <a:off x="7899823"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E7F04-3DD3-4FAB-A22E-BA1B0E328AC1}">
      <dsp:nvSpPr>
        <dsp:cNvPr id="0" name=""/>
        <dsp:cNvSpPr/>
      </dsp:nvSpPr>
      <dsp:spPr>
        <a:xfrm rot="10800000">
          <a:off x="789982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Present</a:t>
          </a:r>
        </a:p>
      </dsp:txBody>
      <dsp:txXfrm rot="10800000">
        <a:off x="7970476" y="1958102"/>
        <a:ext cx="2156106" cy="23225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238E-7350-46C6-A84D-3F6FCEE1DED7}">
      <dsp:nvSpPr>
        <dsp:cNvPr id="0" name=""/>
        <dsp:cNvSpPr/>
      </dsp:nvSpPr>
      <dsp:spPr>
        <a:xfrm>
          <a:off x="0" y="0"/>
          <a:ext cx="10515600" cy="1958102"/>
        </a:xfrm>
        <a:prstGeom prst="roundRect">
          <a:avLst>
            <a:gd name="adj" fmla="val 10000"/>
          </a:avLst>
        </a:prstGeom>
        <a:solidFill>
          <a:srgbClr val="E3CEA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F4D67-E07F-47F6-B763-4DBD86A90CE9}">
      <dsp:nvSpPr>
        <dsp:cNvPr id="0" name=""/>
        <dsp:cNvSpPr/>
      </dsp:nvSpPr>
      <dsp:spPr>
        <a:xfrm>
          <a:off x="318363" y="261080"/>
          <a:ext cx="229741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1127A5-9A8A-4812-A849-7865CE6874C8}">
      <dsp:nvSpPr>
        <dsp:cNvPr id="0" name=""/>
        <dsp:cNvSpPr/>
      </dsp:nvSpPr>
      <dsp:spPr>
        <a:xfrm rot="10800000">
          <a:off x="31836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Initial Meeting</a:t>
          </a:r>
        </a:p>
      </dsp:txBody>
      <dsp:txXfrm rot="10800000">
        <a:off x="389016" y="1958102"/>
        <a:ext cx="2156106" cy="2322582"/>
      </dsp:txXfrm>
    </dsp:sp>
    <dsp:sp modelId="{17699576-79CD-4AAA-A43E-0C4536BE61B4}">
      <dsp:nvSpPr>
        <dsp:cNvPr id="0" name=""/>
        <dsp:cNvSpPr/>
      </dsp:nvSpPr>
      <dsp:spPr>
        <a:xfrm>
          <a:off x="2845517" y="261080"/>
          <a:ext cx="2297412"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67B9-C109-44E9-8C2A-16A20FB16A0A}">
      <dsp:nvSpPr>
        <dsp:cNvPr id="0" name=""/>
        <dsp:cNvSpPr/>
      </dsp:nvSpPr>
      <dsp:spPr>
        <a:xfrm rot="10800000">
          <a:off x="2845517"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Problems / Pain</a:t>
          </a:r>
        </a:p>
      </dsp:txBody>
      <dsp:txXfrm rot="10800000">
        <a:off x="2916170" y="1958102"/>
        <a:ext cx="2156106" cy="2322582"/>
      </dsp:txXfrm>
    </dsp:sp>
    <dsp:sp modelId="{88B3EFAD-A41E-4EB1-970F-7CE80D6EE1C3}">
      <dsp:nvSpPr>
        <dsp:cNvPr id="0" name=""/>
        <dsp:cNvSpPr/>
      </dsp:nvSpPr>
      <dsp:spPr>
        <a:xfrm>
          <a:off x="5372670"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6F99C-C419-4052-825A-62DFC941AC51}">
      <dsp:nvSpPr>
        <dsp:cNvPr id="0" name=""/>
        <dsp:cNvSpPr/>
      </dsp:nvSpPr>
      <dsp:spPr>
        <a:xfrm rot="10800000">
          <a:off x="5372670"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Solution</a:t>
          </a:r>
        </a:p>
      </dsp:txBody>
      <dsp:txXfrm rot="10800000">
        <a:off x="5443323" y="1958102"/>
        <a:ext cx="2156106" cy="2322582"/>
      </dsp:txXfrm>
    </dsp:sp>
    <dsp:sp modelId="{C13EA588-A5B2-48E0-BD1D-EDD299FAFE8A}">
      <dsp:nvSpPr>
        <dsp:cNvPr id="0" name=""/>
        <dsp:cNvSpPr/>
      </dsp:nvSpPr>
      <dsp:spPr>
        <a:xfrm>
          <a:off x="7899823"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E7F04-3DD3-4FAB-A22E-BA1B0E328AC1}">
      <dsp:nvSpPr>
        <dsp:cNvPr id="0" name=""/>
        <dsp:cNvSpPr/>
      </dsp:nvSpPr>
      <dsp:spPr>
        <a:xfrm rot="10800000">
          <a:off x="789982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Present</a:t>
          </a:r>
        </a:p>
      </dsp:txBody>
      <dsp:txXfrm rot="10800000">
        <a:off x="7970476" y="1958102"/>
        <a:ext cx="2156106" cy="23225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238E-7350-46C6-A84D-3F6FCEE1DED7}">
      <dsp:nvSpPr>
        <dsp:cNvPr id="0" name=""/>
        <dsp:cNvSpPr/>
      </dsp:nvSpPr>
      <dsp:spPr>
        <a:xfrm>
          <a:off x="0" y="0"/>
          <a:ext cx="10515600" cy="1958102"/>
        </a:xfrm>
        <a:prstGeom prst="roundRect">
          <a:avLst>
            <a:gd name="adj" fmla="val 10000"/>
          </a:avLst>
        </a:prstGeom>
        <a:solidFill>
          <a:srgbClr val="E3CEA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F4D67-E07F-47F6-B763-4DBD86A90CE9}">
      <dsp:nvSpPr>
        <dsp:cNvPr id="0" name=""/>
        <dsp:cNvSpPr/>
      </dsp:nvSpPr>
      <dsp:spPr>
        <a:xfrm>
          <a:off x="318363" y="261080"/>
          <a:ext cx="229741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1127A5-9A8A-4812-A849-7865CE6874C8}">
      <dsp:nvSpPr>
        <dsp:cNvPr id="0" name=""/>
        <dsp:cNvSpPr/>
      </dsp:nvSpPr>
      <dsp:spPr>
        <a:xfrm rot="10800000">
          <a:off x="31836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Initial Meeting</a:t>
          </a:r>
        </a:p>
      </dsp:txBody>
      <dsp:txXfrm rot="10800000">
        <a:off x="389016" y="1958102"/>
        <a:ext cx="2156106" cy="2322582"/>
      </dsp:txXfrm>
    </dsp:sp>
    <dsp:sp modelId="{17699576-79CD-4AAA-A43E-0C4536BE61B4}">
      <dsp:nvSpPr>
        <dsp:cNvPr id="0" name=""/>
        <dsp:cNvSpPr/>
      </dsp:nvSpPr>
      <dsp:spPr>
        <a:xfrm>
          <a:off x="2845517" y="261080"/>
          <a:ext cx="2297412"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67B9-C109-44E9-8C2A-16A20FB16A0A}">
      <dsp:nvSpPr>
        <dsp:cNvPr id="0" name=""/>
        <dsp:cNvSpPr/>
      </dsp:nvSpPr>
      <dsp:spPr>
        <a:xfrm rot="10800000">
          <a:off x="2845517"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Problems / Pain</a:t>
          </a:r>
        </a:p>
      </dsp:txBody>
      <dsp:txXfrm rot="10800000">
        <a:off x="2916170" y="1958102"/>
        <a:ext cx="2156106" cy="2322582"/>
      </dsp:txXfrm>
    </dsp:sp>
    <dsp:sp modelId="{88B3EFAD-A41E-4EB1-970F-7CE80D6EE1C3}">
      <dsp:nvSpPr>
        <dsp:cNvPr id="0" name=""/>
        <dsp:cNvSpPr/>
      </dsp:nvSpPr>
      <dsp:spPr>
        <a:xfrm>
          <a:off x="5372670" y="261080"/>
          <a:ext cx="2297412"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6F99C-C419-4052-825A-62DFC941AC51}">
      <dsp:nvSpPr>
        <dsp:cNvPr id="0" name=""/>
        <dsp:cNvSpPr/>
      </dsp:nvSpPr>
      <dsp:spPr>
        <a:xfrm rot="10800000">
          <a:off x="5372670"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Solution</a:t>
          </a:r>
        </a:p>
      </dsp:txBody>
      <dsp:txXfrm rot="10800000">
        <a:off x="5443323" y="1958102"/>
        <a:ext cx="2156106" cy="2322582"/>
      </dsp:txXfrm>
    </dsp:sp>
    <dsp:sp modelId="{C13EA588-A5B2-48E0-BD1D-EDD299FAFE8A}">
      <dsp:nvSpPr>
        <dsp:cNvPr id="0" name=""/>
        <dsp:cNvSpPr/>
      </dsp:nvSpPr>
      <dsp:spPr>
        <a:xfrm>
          <a:off x="7899823" y="261080"/>
          <a:ext cx="2297412" cy="143594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E7F04-3DD3-4FAB-A22E-BA1B0E328AC1}">
      <dsp:nvSpPr>
        <dsp:cNvPr id="0" name=""/>
        <dsp:cNvSpPr/>
      </dsp:nvSpPr>
      <dsp:spPr>
        <a:xfrm rot="10800000">
          <a:off x="789982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175980"/>
              </a:solidFill>
            </a:rPr>
            <a:t>Present</a:t>
          </a:r>
        </a:p>
      </dsp:txBody>
      <dsp:txXfrm rot="10800000">
        <a:off x="7970476" y="1958102"/>
        <a:ext cx="2156106" cy="23225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238E-7350-46C6-A84D-3F6FCEE1DED7}">
      <dsp:nvSpPr>
        <dsp:cNvPr id="0" name=""/>
        <dsp:cNvSpPr/>
      </dsp:nvSpPr>
      <dsp:spPr>
        <a:xfrm>
          <a:off x="0" y="0"/>
          <a:ext cx="10515600" cy="1958102"/>
        </a:xfrm>
        <a:prstGeom prst="roundRect">
          <a:avLst>
            <a:gd name="adj" fmla="val 10000"/>
          </a:avLst>
        </a:prstGeom>
        <a:solidFill>
          <a:srgbClr val="E3CEA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F4D67-E07F-47F6-B763-4DBD86A90CE9}">
      <dsp:nvSpPr>
        <dsp:cNvPr id="0" name=""/>
        <dsp:cNvSpPr/>
      </dsp:nvSpPr>
      <dsp:spPr>
        <a:xfrm>
          <a:off x="318363" y="261080"/>
          <a:ext cx="229741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1127A5-9A8A-4812-A849-7865CE6874C8}">
      <dsp:nvSpPr>
        <dsp:cNvPr id="0" name=""/>
        <dsp:cNvSpPr/>
      </dsp:nvSpPr>
      <dsp:spPr>
        <a:xfrm rot="10800000">
          <a:off x="31836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Initial Meeting</a:t>
          </a:r>
        </a:p>
      </dsp:txBody>
      <dsp:txXfrm rot="10800000">
        <a:off x="389016" y="1958102"/>
        <a:ext cx="2156106" cy="2322582"/>
      </dsp:txXfrm>
    </dsp:sp>
    <dsp:sp modelId="{17699576-79CD-4AAA-A43E-0C4536BE61B4}">
      <dsp:nvSpPr>
        <dsp:cNvPr id="0" name=""/>
        <dsp:cNvSpPr/>
      </dsp:nvSpPr>
      <dsp:spPr>
        <a:xfrm>
          <a:off x="2845517" y="261080"/>
          <a:ext cx="2297412"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67B9-C109-44E9-8C2A-16A20FB16A0A}">
      <dsp:nvSpPr>
        <dsp:cNvPr id="0" name=""/>
        <dsp:cNvSpPr/>
      </dsp:nvSpPr>
      <dsp:spPr>
        <a:xfrm rot="10800000">
          <a:off x="2845517"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Problems / Pain</a:t>
          </a:r>
        </a:p>
      </dsp:txBody>
      <dsp:txXfrm rot="10800000">
        <a:off x="2916170" y="1958102"/>
        <a:ext cx="2156106" cy="2322582"/>
      </dsp:txXfrm>
    </dsp:sp>
    <dsp:sp modelId="{88B3EFAD-A41E-4EB1-970F-7CE80D6EE1C3}">
      <dsp:nvSpPr>
        <dsp:cNvPr id="0" name=""/>
        <dsp:cNvSpPr/>
      </dsp:nvSpPr>
      <dsp:spPr>
        <a:xfrm>
          <a:off x="5372670" y="261080"/>
          <a:ext cx="2297412"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6F99C-C419-4052-825A-62DFC941AC51}">
      <dsp:nvSpPr>
        <dsp:cNvPr id="0" name=""/>
        <dsp:cNvSpPr/>
      </dsp:nvSpPr>
      <dsp:spPr>
        <a:xfrm rot="10800000">
          <a:off x="5372670"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Solution</a:t>
          </a:r>
        </a:p>
      </dsp:txBody>
      <dsp:txXfrm rot="10800000">
        <a:off x="5443323" y="1958102"/>
        <a:ext cx="2156106" cy="2322582"/>
      </dsp:txXfrm>
    </dsp:sp>
    <dsp:sp modelId="{C13EA588-A5B2-48E0-BD1D-EDD299FAFE8A}">
      <dsp:nvSpPr>
        <dsp:cNvPr id="0" name=""/>
        <dsp:cNvSpPr/>
      </dsp:nvSpPr>
      <dsp:spPr>
        <a:xfrm>
          <a:off x="7899823" y="261080"/>
          <a:ext cx="2297412" cy="143594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E7F04-3DD3-4FAB-A22E-BA1B0E328AC1}">
      <dsp:nvSpPr>
        <dsp:cNvPr id="0" name=""/>
        <dsp:cNvSpPr/>
      </dsp:nvSpPr>
      <dsp:spPr>
        <a:xfrm rot="10800000">
          <a:off x="7899823" y="1958102"/>
          <a:ext cx="2297412" cy="2393235"/>
        </a:xfrm>
        <a:prstGeom prst="round2SameRect">
          <a:avLst>
            <a:gd name="adj1" fmla="val 10500"/>
            <a:gd name="adj2" fmla="val 0"/>
          </a:avLst>
        </a:prstGeom>
        <a:solidFill>
          <a:srgbClr val="1759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Present</a:t>
          </a:r>
        </a:p>
      </dsp:txBody>
      <dsp:txXfrm rot="10800000">
        <a:off x="7970476" y="1958102"/>
        <a:ext cx="2156106" cy="232258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25AE10AD-B133-4122-B55A-FCFB2FBB69A6}" type="datetimeFigureOut">
              <a:rPr lang="en-US" smtClean="0"/>
              <a:t>5/12/2023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419EE88-4241-4FB4-A55D-C7A211FFE47F}" type="slidenum">
              <a:rPr lang="en-US" smtClean="0"/>
              <a:t>‹#›</a:t>
            </a:fld>
            <a:endParaRPr lang="en-US"/>
          </a:p>
        </p:txBody>
      </p:sp>
    </p:spTree>
    <p:extLst>
      <p:ext uri="{BB962C8B-B14F-4D97-AF65-F5344CB8AC3E}">
        <p14:creationId xmlns:p14="http://schemas.microsoft.com/office/powerpoint/2010/main" val="169641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1</a:t>
            </a:fld>
            <a:endParaRPr lang="en-US"/>
          </a:p>
        </p:txBody>
      </p:sp>
    </p:spTree>
    <p:extLst>
      <p:ext uri="{BB962C8B-B14F-4D97-AF65-F5344CB8AC3E}">
        <p14:creationId xmlns:p14="http://schemas.microsoft.com/office/powerpoint/2010/main" val="22519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2</a:t>
            </a:fld>
            <a:endParaRPr lang="en-US"/>
          </a:p>
        </p:txBody>
      </p:sp>
    </p:spTree>
    <p:extLst>
      <p:ext uri="{BB962C8B-B14F-4D97-AF65-F5344CB8AC3E}">
        <p14:creationId xmlns:p14="http://schemas.microsoft.com/office/powerpoint/2010/main" val="40659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19EE88-4241-4FB4-A55D-C7A211FFE47F}" type="slidenum">
              <a:rPr lang="en-US" smtClean="0"/>
              <a:t>42</a:t>
            </a:fld>
            <a:endParaRPr lang="en-US"/>
          </a:p>
        </p:txBody>
      </p:sp>
    </p:spTree>
    <p:extLst>
      <p:ext uri="{BB962C8B-B14F-4D97-AF65-F5344CB8AC3E}">
        <p14:creationId xmlns:p14="http://schemas.microsoft.com/office/powerpoint/2010/main" val="277450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9EE88-4241-4FB4-A55D-C7A211FFE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075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224598"/>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7" name="Picture 6" descr="Text&#10;&#10;Description automatically generated with low confidence">
            <a:extLst>
              <a:ext uri="{FF2B5EF4-FFF2-40B4-BE49-F238E27FC236}">
                <a16:creationId xmlns:a16="http://schemas.microsoft.com/office/drawing/2014/main" id="{E251969F-444B-40FF-9F65-4C6957682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0521" y="1471135"/>
            <a:ext cx="5270957" cy="1884366"/>
          </a:xfrm>
          <a:prstGeom prst="rect">
            <a:avLst/>
          </a:prstGeom>
        </p:spPr>
      </p:pic>
    </p:spTree>
    <p:extLst>
      <p:ext uri="{BB962C8B-B14F-4D97-AF65-F5344CB8AC3E}">
        <p14:creationId xmlns:p14="http://schemas.microsoft.com/office/powerpoint/2010/main" val="47429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34657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54263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80484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88465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110604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037672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153551"/>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0140" y="1260044"/>
            <a:ext cx="6271720" cy="2112237"/>
          </a:xfrm>
          <a:prstGeom prst="rect">
            <a:avLst/>
          </a:prstGeom>
        </p:spPr>
      </p:pic>
    </p:spTree>
    <p:extLst>
      <p:ext uri="{BB962C8B-B14F-4D97-AF65-F5344CB8AC3E}">
        <p14:creationId xmlns:p14="http://schemas.microsoft.com/office/powerpoint/2010/main" val="193927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63330" y="1153551"/>
            <a:ext cx="9060426" cy="2377440"/>
          </a:xfrm>
          <a:prstGeom prst="rect">
            <a:avLst/>
          </a:prstGeom>
          <a:solidFill>
            <a:srgbClr val="E3CEA3"/>
          </a:solidFill>
          <a:ln w="76200">
            <a:solidFill>
              <a:srgbClr val="070E2B"/>
            </a:solidFill>
          </a:ln>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a:solidFill>
            <a:srgbClr val="070E2B"/>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11" name="Picture 10" descr="Text&#10;&#10;Description automatically generated with low confidence">
            <a:extLst>
              <a:ext uri="{FF2B5EF4-FFF2-40B4-BE49-F238E27FC236}">
                <a16:creationId xmlns:a16="http://schemas.microsoft.com/office/drawing/2014/main" id="{2C9A2451-C033-4059-882F-E8D2D8672F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9299" y="1452566"/>
            <a:ext cx="5528488" cy="1976434"/>
          </a:xfrm>
          <a:prstGeom prst="rect">
            <a:avLst/>
          </a:prstGeom>
        </p:spPr>
      </p:pic>
    </p:spTree>
    <p:extLst>
      <p:ext uri="{BB962C8B-B14F-4D97-AF65-F5344CB8AC3E}">
        <p14:creationId xmlns:p14="http://schemas.microsoft.com/office/powerpoint/2010/main" val="27130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932371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97435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A3B84D-C096-4A95-B61A-9B142F67574D}"/>
              </a:ext>
            </a:extLst>
          </p:cNvPr>
          <p:cNvSpPr/>
          <p:nvPr userDrawn="1"/>
        </p:nvSpPr>
        <p:spPr>
          <a:xfrm>
            <a:off x="0" y="0"/>
            <a:ext cx="12192000" cy="3915052"/>
          </a:xfrm>
          <a:prstGeom prst="rect">
            <a:avLst/>
          </a:prstGeom>
          <a:solidFill>
            <a:srgbClr val="070E2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46663" y="4348116"/>
            <a:ext cx="9144000" cy="1655762"/>
          </a:xfrm>
          <a:solidFill>
            <a:srgbClr val="175980"/>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9" name="Picture 8" descr="Text&#10;&#10;Description automatically generated with low confidence">
            <a:extLst>
              <a:ext uri="{FF2B5EF4-FFF2-40B4-BE49-F238E27FC236}">
                <a16:creationId xmlns:a16="http://schemas.microsoft.com/office/drawing/2014/main" id="{00E15C12-5C3C-4991-8FA3-2D69A8A23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888" y="594855"/>
            <a:ext cx="8228223" cy="2941589"/>
          </a:xfrm>
          <a:prstGeom prst="rect">
            <a:avLst/>
          </a:prstGeom>
        </p:spPr>
      </p:pic>
    </p:spTree>
    <p:extLst>
      <p:ext uri="{BB962C8B-B14F-4D97-AF65-F5344CB8AC3E}">
        <p14:creationId xmlns:p14="http://schemas.microsoft.com/office/powerpoint/2010/main" val="170158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417198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909112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763388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440612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993057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999274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07864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843614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627447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85316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401447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49981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038D2C-BFFC-49D2-B915-48BABCC10AA0}" type="datetime1">
              <a:rPr lang="en-US" smtClean="0"/>
              <a:t>5/12/2023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23103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C910CA-4320-43E7-9205-311B1472A571}" type="datetime1">
              <a:rPr lang="en-US" smtClean="0"/>
              <a:t>5/12/2023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200106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AD729-AD8F-40DD-9D3D-EEBE66EC1D04}" type="datetime1">
              <a:rPr lang="en-US" smtClean="0"/>
              <a:t>5/12/2023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37719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3CE9B3-598C-4798-BBF7-8AF6D20FB8E8}" type="datetime1">
              <a:rPr lang="en-US" smtClean="0"/>
              <a:t>5/12/2023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31188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12BE8C-D827-4CF8-A323-1F44BE4A071E}" type="datetime1">
              <a:rPr lang="en-US" smtClean="0"/>
              <a:t>5/12/2023</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143448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D2ABC5-355A-4A60-A8EC-9D4B8CC165A7}" type="datetime1">
              <a:rPr lang="en-US" smtClean="0"/>
              <a:t>5/12/2023</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21225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9ED9E-5218-4AB7-9AFB-0A045444093E}" type="datetime1">
              <a:rPr lang="en-US" smtClean="0"/>
              <a:t>5/12/2023</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314460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9DAC7A-A6DC-41BD-8A36-DC294016E646}" type="datetime1">
              <a:rPr lang="en-US" smtClean="0"/>
              <a:t>5/12/2023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119229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0170AD-2857-4CFD-996F-2C0201EA74E4}" type="datetime1">
              <a:rPr lang="en-US" smtClean="0"/>
              <a:t>5/12/2023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13994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4784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3B3F1-8611-432F-BCBC-B82C5BE135ED}" type="datetime1">
              <a:rPr lang="en-US" smtClean="0"/>
              <a:t>5/12/2023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181570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12A03-C6AB-489A-9175-CEAF35378162}" type="datetime1">
              <a:rPr lang="en-US" smtClean="0"/>
              <a:t>5/12/2023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334089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141F44-A338-4790-BB59-D794226A4EB3}" type="datetime1">
              <a:rPr lang="en-US" smtClean="0"/>
              <a:t>5/12/2023</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4767ED85-80FF-46FC-850E-AF289A9A304B}" type="slidenum">
              <a:rPr lang="id-ID" smtClean="0"/>
              <a:t>‹#›</a:t>
            </a:fld>
            <a:endParaRPr lang="id-ID"/>
          </a:p>
        </p:txBody>
      </p:sp>
    </p:spTree>
    <p:extLst>
      <p:ext uri="{BB962C8B-B14F-4D97-AF65-F5344CB8AC3E}">
        <p14:creationId xmlns:p14="http://schemas.microsoft.com/office/powerpoint/2010/main" val="266442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solidFill>
                  <a:schemeClr val="tx2"/>
                </a:solidFill>
                <a:latin typeface="Times New Roman" pitchFamily="18" charset="0"/>
                <a:cs typeface="Times New Roman" pitchFamily="18" charset="0"/>
              </a:defRPr>
            </a:lvl1pPr>
            <a:lvl2pPr>
              <a:defRPr sz="2000">
                <a:solidFill>
                  <a:schemeClr val="tx2"/>
                </a:solidFill>
                <a:latin typeface="Times New Roman" pitchFamily="18" charset="0"/>
                <a:cs typeface="Times New Roman" pitchFamily="18" charset="0"/>
              </a:defRPr>
            </a:lvl2pPr>
            <a:lvl3pPr>
              <a:defRPr sz="2000">
                <a:solidFill>
                  <a:schemeClr val="tx2"/>
                </a:solidFill>
                <a:latin typeface="Times New Roman" pitchFamily="18" charset="0"/>
                <a:cs typeface="Times New Roman" pitchFamily="18" charset="0"/>
              </a:defRPr>
            </a:lvl3pPr>
            <a:lvl4pPr>
              <a:defRPr sz="2000">
                <a:solidFill>
                  <a:schemeClr val="tx2"/>
                </a:solidFill>
                <a:latin typeface="Times New Roman" pitchFamily="18" charset="0"/>
                <a:cs typeface="Times New Roman" pitchFamily="18" charset="0"/>
              </a:defRPr>
            </a:lvl4pPr>
            <a:lvl5pPr>
              <a:defRPr sz="2000">
                <a:solidFill>
                  <a:schemeClr val="tx2"/>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FFBD1B-9873-4DC4-B906-CF8E783ACAE4}" type="datetime1">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811A9F-EF7A-4A26-B030-B3CE0DC20FA6}" type="slidenum">
              <a:rPr lang="en-US" smtClean="0"/>
              <a:t>‹#›</a:t>
            </a:fld>
            <a:endParaRPr lang="en-US"/>
          </a:p>
        </p:txBody>
      </p:sp>
      <p:sp>
        <p:nvSpPr>
          <p:cNvPr id="7" name="Title 6"/>
          <p:cNvSpPr>
            <a:spLocks noGrp="1"/>
          </p:cNvSpPr>
          <p:nvPr>
            <p:ph type="title"/>
          </p:nvPr>
        </p:nvSpPr>
        <p:spPr/>
        <p:txBody>
          <a:bodyPr anchor="ctr"/>
          <a:lstStyle>
            <a:lvl1pPr algn="r">
              <a:defRPr sz="4400">
                <a:latin typeface="Times New Roman" pitchFamily="18" charset="0"/>
                <a:cs typeface="Times New Roman" pitchFamily="18" charset="0"/>
              </a:defRPr>
            </a:lvl1pPr>
          </a:lstStyle>
          <a:p>
            <a:r>
              <a:rPr lang="en-US"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 y="438152"/>
            <a:ext cx="3011424" cy="793085"/>
          </a:xfrm>
          <a:prstGeom prst="rect">
            <a:avLst/>
          </a:prstGeom>
        </p:spPr>
      </p:pic>
    </p:spTree>
    <p:extLst>
      <p:ext uri="{BB962C8B-B14F-4D97-AF65-F5344CB8AC3E}">
        <p14:creationId xmlns:p14="http://schemas.microsoft.com/office/powerpoint/2010/main" val="323773612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solidFill>
                  <a:schemeClr val="tx2"/>
                </a:solidFill>
                <a:latin typeface="Times New Roman" pitchFamily="18" charset="0"/>
                <a:cs typeface="Times New Roman" pitchFamily="18" charset="0"/>
              </a:defRPr>
            </a:lvl1pPr>
            <a:lvl2pPr>
              <a:defRPr sz="2000">
                <a:solidFill>
                  <a:schemeClr val="tx2"/>
                </a:solidFill>
                <a:latin typeface="Times New Roman" pitchFamily="18" charset="0"/>
                <a:cs typeface="Times New Roman" pitchFamily="18" charset="0"/>
              </a:defRPr>
            </a:lvl2pPr>
            <a:lvl3pPr>
              <a:defRPr sz="2000">
                <a:solidFill>
                  <a:schemeClr val="tx2"/>
                </a:solidFill>
                <a:latin typeface="Times New Roman" pitchFamily="18" charset="0"/>
                <a:cs typeface="Times New Roman" pitchFamily="18" charset="0"/>
              </a:defRPr>
            </a:lvl3pPr>
            <a:lvl4pPr>
              <a:defRPr sz="2000">
                <a:solidFill>
                  <a:schemeClr val="tx2"/>
                </a:solidFill>
                <a:latin typeface="Times New Roman" pitchFamily="18" charset="0"/>
                <a:cs typeface="Times New Roman" pitchFamily="18" charset="0"/>
              </a:defRPr>
            </a:lvl4pPr>
            <a:lvl5pPr>
              <a:defRPr sz="2000">
                <a:solidFill>
                  <a:schemeClr val="tx2"/>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CE477E-2961-4E7D-A88C-2A8AE481DE24}" type="datetime1">
              <a:rPr lang="en-US" smtClean="0">
                <a:solidFill>
                  <a:prstClr val="black">
                    <a:lumMod val="65000"/>
                    <a:lumOff val="35000"/>
                  </a:prstClr>
                </a:solidFill>
              </a:rPr>
              <a:t>5/12/2023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811A9F-EF7A-4A26-B030-B3CE0DC20FA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Title 6"/>
          <p:cNvSpPr>
            <a:spLocks noGrp="1"/>
          </p:cNvSpPr>
          <p:nvPr>
            <p:ph type="title"/>
          </p:nvPr>
        </p:nvSpPr>
        <p:spPr/>
        <p:txBody>
          <a:bodyPr anchor="ctr"/>
          <a:lstStyle>
            <a:lvl1pPr algn="r">
              <a:defRPr sz="4400">
                <a:latin typeface="Times New Roman" pitchFamily="18" charset="0"/>
                <a:cs typeface="Times New Roman" pitchFamily="18" charset="0"/>
              </a:defRPr>
            </a:lvl1pPr>
          </a:lstStyle>
          <a:p>
            <a:r>
              <a:rPr lang="en-US"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 y="438152"/>
            <a:ext cx="3011424" cy="793085"/>
          </a:xfrm>
          <a:prstGeom prst="rect">
            <a:avLst/>
          </a:prstGeom>
        </p:spPr>
      </p:pic>
    </p:spTree>
    <p:extLst>
      <p:ext uri="{BB962C8B-B14F-4D97-AF65-F5344CB8AC3E}">
        <p14:creationId xmlns:p14="http://schemas.microsoft.com/office/powerpoint/2010/main" val="3707131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25049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55849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512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23871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75457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5/12/2023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329693101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50" r:id="rId3"/>
    <p:sldLayoutId id="2147483651" r:id="rId4"/>
    <p:sldLayoutId id="2147483652" r:id="rId5"/>
    <p:sldLayoutId id="2147483653" r:id="rId6"/>
    <p:sldLayoutId id="2147483709" r:id="rId7"/>
    <p:sldLayoutId id="2147483654" r:id="rId8"/>
    <p:sldLayoutId id="2147483655" r:id="rId9"/>
    <p:sldLayoutId id="2147483656" r:id="rId10"/>
    <p:sldLayoutId id="2147483679" r:id="rId11"/>
    <p:sldLayoutId id="2147483657" r:id="rId12"/>
    <p:sldLayoutId id="2147483678" r:id="rId13"/>
    <p:sldLayoutId id="2147483658" r:id="rId14"/>
    <p:sldLayoutId id="2147483659"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5/12/2023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97896341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37E10-F866-45A7-BCA4-1509F77742C6}" type="datetime1">
              <a:rPr lang="en-US" smtClean="0"/>
              <a:t>5/12/2023</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7ED85-80FF-46FC-850E-AF289A9A304B}" type="slidenum">
              <a:rPr lang="id-ID" smtClean="0"/>
              <a:t>‹#›</a:t>
            </a:fld>
            <a:endParaRPr lang="id-ID"/>
          </a:p>
        </p:txBody>
      </p:sp>
    </p:spTree>
    <p:extLst>
      <p:ext uri="{BB962C8B-B14F-4D97-AF65-F5344CB8AC3E}">
        <p14:creationId xmlns:p14="http://schemas.microsoft.com/office/powerpoint/2010/main" val="12967714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6.png"/><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8.jpg"/><Relationship Id="rId1" Type="http://schemas.openxmlformats.org/officeDocument/2006/relationships/slideLayout" Target="../slideLayouts/slideLayout3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8.jpg"/><Relationship Id="rId1" Type="http://schemas.openxmlformats.org/officeDocument/2006/relationships/slideLayout" Target="../slideLayouts/slideLayout3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8.jpg"/><Relationship Id="rId1" Type="http://schemas.openxmlformats.org/officeDocument/2006/relationships/slideLayout" Target="../slideLayouts/slideLayout3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8.jpg"/><Relationship Id="rId1" Type="http://schemas.openxmlformats.org/officeDocument/2006/relationships/slideLayout" Target="../slideLayouts/slideLayout3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Action%20Item%20070.docx"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vectorfirmacademy.com/sales-leadership-corner/" TargetMode="Externa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171431" y="3583841"/>
            <a:ext cx="9849136" cy="1655762"/>
          </a:xfrm>
        </p:spPr>
        <p:txBody>
          <a:bodyPr>
            <a:normAutofit/>
          </a:bodyPr>
          <a:lstStyle/>
          <a:p>
            <a:pPr lvl="0"/>
            <a:r>
              <a:rPr lang="en-US" sz="3600" dirty="0"/>
              <a:t>How to Present the Value of  “as-a-Service”</a:t>
            </a:r>
          </a:p>
          <a:p>
            <a:pPr lvl="0"/>
            <a:r>
              <a:rPr lang="en-US" sz="2000" dirty="0">
                <a:solidFill>
                  <a:prstClr val="white"/>
                </a:solidFill>
              </a:rPr>
              <a:t>Session 070</a:t>
            </a:r>
          </a:p>
          <a:p>
            <a:pPr lvl="0"/>
            <a:r>
              <a:rPr lang="en-US" sz="2000" dirty="0">
                <a:solidFill>
                  <a:prstClr val="white"/>
                </a:solidFill>
              </a:rPr>
              <a:t>May 12, 2023</a:t>
            </a:r>
          </a:p>
        </p:txBody>
      </p:sp>
      <p:sp>
        <p:nvSpPr>
          <p:cNvPr id="3" name="TextBox 2">
            <a:extLst>
              <a:ext uri="{FF2B5EF4-FFF2-40B4-BE49-F238E27FC236}">
                <a16:creationId xmlns:a16="http://schemas.microsoft.com/office/drawing/2014/main" id="{00D2EF3E-EC90-DEDF-2D43-9D5B35C0D95C}"/>
              </a:ext>
            </a:extLst>
          </p:cNvPr>
          <p:cNvSpPr txBox="1"/>
          <p:nvPr/>
        </p:nvSpPr>
        <p:spPr>
          <a:xfrm>
            <a:off x="2584488" y="5572199"/>
            <a:ext cx="7023023" cy="584775"/>
          </a:xfrm>
          <a:prstGeom prst="rect">
            <a:avLst/>
          </a:prstGeom>
          <a:solidFill>
            <a:srgbClr val="92D05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Welcome – </a:t>
            </a:r>
            <a:r>
              <a:rPr kumimoji="0" lang="en-US" sz="3200" b="1" i="0" u="none" strike="noStrike" kern="1200" cap="none" spc="0" normalizeH="0" baseline="0" noProof="0">
                <a:ln>
                  <a:noFill/>
                </a:ln>
                <a:solidFill>
                  <a:sysClr val="windowText" lastClr="000000"/>
                </a:solidFill>
                <a:effectLst/>
                <a:uLnTx/>
                <a:uFillTx/>
                <a:latin typeface="Calibri Light" panose="020F0302020204030204"/>
                <a:ea typeface="+mn-ea"/>
                <a:cs typeface="+mn-cs"/>
              </a:rPr>
              <a:t>we’ll be starting </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soon.   </a:t>
            </a:r>
          </a:p>
        </p:txBody>
      </p:sp>
    </p:spTree>
    <p:extLst>
      <p:ext uri="{BB962C8B-B14F-4D97-AF65-F5344CB8AC3E}">
        <p14:creationId xmlns:p14="http://schemas.microsoft.com/office/powerpoint/2010/main" val="9623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97F5C-90F4-405B-9D6A-D7B6CDC0178A}"/>
              </a:ext>
            </a:extLst>
          </p:cNvPr>
          <p:cNvSpPr>
            <a:spLocks noGrp="1"/>
          </p:cNvSpPr>
          <p:nvPr>
            <p:ph type="title"/>
          </p:nvPr>
        </p:nvSpPr>
        <p:spPr>
          <a:xfrm>
            <a:off x="6537784" y="1156204"/>
            <a:ext cx="4645250" cy="1836807"/>
          </a:xfrm>
        </p:spPr>
        <p:txBody>
          <a:bodyPr vert="horz" lIns="91440" tIns="45720" rIns="91440" bIns="45720" rtlCol="0" anchor="ctr">
            <a:normAutofit/>
          </a:bodyPr>
          <a:lstStyle/>
          <a:p>
            <a:pPr algn="l"/>
            <a:r>
              <a:rPr lang="en-US" sz="4400" dirty="0">
                <a:solidFill>
                  <a:schemeClr val="tx1"/>
                </a:solidFill>
              </a:rPr>
              <a:t>The Secret to Selling as-a-Service</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person flying through the air on a rock&#10;&#10;Description generated with very high confidence">
            <a:extLst>
              <a:ext uri="{FF2B5EF4-FFF2-40B4-BE49-F238E27FC236}">
                <a16:creationId xmlns:a16="http://schemas.microsoft.com/office/drawing/2014/main" id="{F978AC04-FC8E-493A-AF42-0A775F6FD9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38" r="11955"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8" name="Text Placeholder 7">
            <a:extLst>
              <a:ext uri="{FF2B5EF4-FFF2-40B4-BE49-F238E27FC236}">
                <a16:creationId xmlns:a16="http://schemas.microsoft.com/office/drawing/2014/main" id="{A1C17A9A-52E3-467F-9CFE-A40419D2804D}"/>
              </a:ext>
            </a:extLst>
          </p:cNvPr>
          <p:cNvSpPr>
            <a:spLocks noGrp="1"/>
          </p:cNvSpPr>
          <p:nvPr>
            <p:ph type="body" sz="half" idx="2"/>
          </p:nvPr>
        </p:nvSpPr>
        <p:spPr>
          <a:xfrm>
            <a:off x="6537784" y="3543342"/>
            <a:ext cx="4645250" cy="1990193"/>
          </a:xfrm>
        </p:spPr>
        <p:txBody>
          <a:bodyPr anchor="ctr">
            <a:normAutofit/>
          </a:bodyPr>
          <a:lstStyle/>
          <a:p>
            <a:r>
              <a:rPr lang="en-US" sz="2400" dirty="0">
                <a:solidFill>
                  <a:schemeClr val="bg1"/>
                </a:solidFill>
              </a:rPr>
              <a:t>It’s not about selling features or benefits, it’s all about managing change.</a:t>
            </a:r>
          </a:p>
        </p:txBody>
      </p:sp>
    </p:spTree>
    <p:extLst>
      <p:ext uri="{BB962C8B-B14F-4D97-AF65-F5344CB8AC3E}">
        <p14:creationId xmlns:p14="http://schemas.microsoft.com/office/powerpoint/2010/main" val="73091291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person flying through the air on a rock&#10;&#10;Description generated with very high confidence">
            <a:extLst>
              <a:ext uri="{FF2B5EF4-FFF2-40B4-BE49-F238E27FC236}">
                <a16:creationId xmlns:a16="http://schemas.microsoft.com/office/drawing/2014/main" id="{F978AC04-FC8E-493A-AF42-0A775F6FD9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38" r="11955"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Box 3">
            <a:extLst>
              <a:ext uri="{FF2B5EF4-FFF2-40B4-BE49-F238E27FC236}">
                <a16:creationId xmlns:a16="http://schemas.microsoft.com/office/drawing/2014/main" id="{DF15D683-D5BC-443B-B5EE-5FC983618625}"/>
              </a:ext>
            </a:extLst>
          </p:cNvPr>
          <p:cNvSpPr txBox="1"/>
          <p:nvPr/>
        </p:nvSpPr>
        <p:spPr>
          <a:xfrm>
            <a:off x="0" y="-32994"/>
            <a:ext cx="12268986" cy="7013542"/>
          </a:xfrm>
          <a:prstGeom prst="rect">
            <a:avLst/>
          </a:prstGeom>
          <a:solidFill>
            <a:schemeClr val="accent3">
              <a:lumMod val="60000"/>
              <a:lumOff val="40000"/>
              <a:alpha val="50196"/>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A1C17A9A-52E3-467F-9CFE-A40419D2804D}"/>
              </a:ext>
            </a:extLst>
          </p:cNvPr>
          <p:cNvSpPr>
            <a:spLocks noGrp="1"/>
          </p:cNvSpPr>
          <p:nvPr>
            <p:ph type="body" sz="half" idx="2"/>
          </p:nvPr>
        </p:nvSpPr>
        <p:spPr>
          <a:xfrm>
            <a:off x="1093658" y="1333891"/>
            <a:ext cx="10004683" cy="3799003"/>
          </a:xfrm>
        </p:spPr>
        <p:txBody>
          <a:bodyPr anchor="ctr">
            <a:normAutofit/>
          </a:bodyPr>
          <a:lstStyle/>
          <a:p>
            <a:r>
              <a:rPr lang="en-US" sz="6000" dirty="0">
                <a:solidFill>
                  <a:schemeClr val="bg1"/>
                </a:solidFill>
              </a:rPr>
              <a:t>It’s not about selling features or benefits, it’s all about managing change.</a:t>
            </a:r>
          </a:p>
        </p:txBody>
      </p:sp>
    </p:spTree>
    <p:extLst>
      <p:ext uri="{BB962C8B-B14F-4D97-AF65-F5344CB8AC3E}">
        <p14:creationId xmlns:p14="http://schemas.microsoft.com/office/powerpoint/2010/main" val="3578543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95338" y="1566473"/>
            <a:ext cx="10601325" cy="21667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1" u="none" strike="noStrike" kern="1200" cap="none" spc="0" normalizeH="0" baseline="0" noProof="0">
                <a:ln>
                  <a:noFill/>
                </a:ln>
                <a:solidFill>
                  <a:prstClr val="black"/>
                </a:solidFill>
                <a:effectLst/>
                <a:uLnTx/>
                <a:uFillTx/>
                <a:latin typeface="Calibri Light" panose="020F0302020204030204"/>
                <a:ea typeface="+mn-ea"/>
                <a:cs typeface="+mn-cs"/>
              </a:rPr>
              <a:t>Most people don’t change just to go from good to better. </a:t>
            </a:r>
          </a:p>
        </p:txBody>
      </p:sp>
      <p:cxnSp>
        <p:nvCxnSpPr>
          <p:cNvPr id="22" name="Straight Connector 21">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48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erson wearing headphones and sitting at a desk&#10;&#10;Description automatically generated with low confidence">
            <a:extLst>
              <a:ext uri="{FF2B5EF4-FFF2-40B4-BE49-F238E27FC236}">
                <a16:creationId xmlns:a16="http://schemas.microsoft.com/office/drawing/2014/main" id="{9CECE292-86E2-4C69-A0FE-BC3CB25C8184}"/>
              </a:ext>
            </a:extLst>
          </p:cNvPr>
          <p:cNvPicPr>
            <a:picLocks noChangeAspect="1"/>
          </p:cNvPicPr>
          <p:nvPr/>
        </p:nvPicPr>
        <p:blipFill rotWithShape="1">
          <a:blip r:embed="rId2">
            <a:extLst>
              <a:ext uri="{28A0092B-C50C-407E-A947-70E740481C1C}">
                <a14:useLocalDpi xmlns:a14="http://schemas.microsoft.com/office/drawing/2010/main" val="0"/>
              </a:ext>
            </a:extLst>
          </a:blip>
          <a:srcRect r="3833"/>
          <a:stretch/>
        </p:blipFill>
        <p:spPr>
          <a:xfrm>
            <a:off x="321733" y="321733"/>
            <a:ext cx="11548534" cy="6214534"/>
          </a:xfrm>
          <a:prstGeom prst="rect">
            <a:avLst/>
          </a:prstGeom>
        </p:spPr>
      </p:pic>
      <p:sp>
        <p:nvSpPr>
          <p:cNvPr id="6" name="Speech Bubble: Oval 5">
            <a:extLst>
              <a:ext uri="{FF2B5EF4-FFF2-40B4-BE49-F238E27FC236}">
                <a16:creationId xmlns:a16="http://schemas.microsoft.com/office/drawing/2014/main" id="{68F06973-CA04-43D4-A081-D609ED1FB218}"/>
              </a:ext>
            </a:extLst>
          </p:cNvPr>
          <p:cNvSpPr/>
          <p:nvPr/>
        </p:nvSpPr>
        <p:spPr>
          <a:xfrm>
            <a:off x="2447500" y="909852"/>
            <a:ext cx="5229988" cy="2734100"/>
          </a:xfrm>
          <a:prstGeom prst="wedgeEllipseCallout">
            <a:avLst>
              <a:gd name="adj1" fmla="val 59117"/>
              <a:gd name="adj2" fmla="val 69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No big deal. We can still do the on-prem like we’ve always done!</a:t>
            </a:r>
          </a:p>
        </p:txBody>
      </p:sp>
    </p:spTree>
    <p:extLst>
      <p:ext uri="{BB962C8B-B14F-4D97-AF65-F5344CB8AC3E}">
        <p14:creationId xmlns:p14="http://schemas.microsoft.com/office/powerpoint/2010/main" val="14995146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smGrid">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AEE1-3C48-43C9-283C-CC512BF14FBC}"/>
              </a:ext>
            </a:extLst>
          </p:cNvPr>
          <p:cNvSpPr>
            <a:spLocks noGrp="1"/>
          </p:cNvSpPr>
          <p:nvPr>
            <p:ph type="title"/>
          </p:nvPr>
        </p:nvSpPr>
        <p:spPr>
          <a:xfrm>
            <a:off x="566950" y="242295"/>
            <a:ext cx="11058099" cy="1325563"/>
          </a:xfrm>
        </p:spPr>
        <p:txBody>
          <a:bodyPr/>
          <a:lstStyle/>
          <a:p>
            <a:pPr algn="ctr"/>
            <a:r>
              <a:rPr lang="en-US" dirty="0"/>
              <a:t>Before you present your as-a-Service …</a:t>
            </a:r>
          </a:p>
        </p:txBody>
      </p:sp>
      <p:graphicFrame>
        <p:nvGraphicFramePr>
          <p:cNvPr id="4" name="Content Placeholder 3">
            <a:extLst>
              <a:ext uri="{FF2B5EF4-FFF2-40B4-BE49-F238E27FC236}">
                <a16:creationId xmlns:a16="http://schemas.microsoft.com/office/drawing/2014/main" id="{B21BF5FD-FF7C-81CE-50E9-7D78573EB89B}"/>
              </a:ext>
            </a:extLst>
          </p:cNvPr>
          <p:cNvGraphicFramePr>
            <a:graphicFrameLocks noGrp="1"/>
          </p:cNvGraphicFramePr>
          <p:nvPr>
            <p:ph idx="1"/>
            <p:extLst>
              <p:ext uri="{D42A27DB-BD31-4B8C-83A1-F6EECF244321}">
                <p14:modId xmlns:p14="http://schemas.microsoft.com/office/powerpoint/2010/main" val="3516802455"/>
              </p:ext>
            </p:extLst>
          </p:nvPr>
        </p:nvGraphicFramePr>
        <p:xfrm>
          <a:off x="566949" y="1728716"/>
          <a:ext cx="11058099" cy="4731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07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smGrid">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AEE1-3C48-43C9-283C-CC512BF14FBC}"/>
              </a:ext>
            </a:extLst>
          </p:cNvPr>
          <p:cNvSpPr>
            <a:spLocks noGrp="1"/>
          </p:cNvSpPr>
          <p:nvPr>
            <p:ph type="title"/>
          </p:nvPr>
        </p:nvSpPr>
        <p:spPr>
          <a:xfrm>
            <a:off x="566950" y="242295"/>
            <a:ext cx="11058099" cy="1325563"/>
          </a:xfrm>
        </p:spPr>
        <p:txBody>
          <a:bodyPr/>
          <a:lstStyle/>
          <a:p>
            <a:pPr algn="ctr"/>
            <a:r>
              <a:rPr lang="en-US" dirty="0"/>
              <a:t>Before you present your as-a-Service …</a:t>
            </a:r>
          </a:p>
        </p:txBody>
      </p:sp>
      <p:graphicFrame>
        <p:nvGraphicFramePr>
          <p:cNvPr id="4" name="Content Placeholder 3">
            <a:extLst>
              <a:ext uri="{FF2B5EF4-FFF2-40B4-BE49-F238E27FC236}">
                <a16:creationId xmlns:a16="http://schemas.microsoft.com/office/drawing/2014/main" id="{B21BF5FD-FF7C-81CE-50E9-7D78573EB89B}"/>
              </a:ext>
            </a:extLst>
          </p:cNvPr>
          <p:cNvGraphicFramePr>
            <a:graphicFrameLocks noGrp="1"/>
          </p:cNvGraphicFramePr>
          <p:nvPr>
            <p:ph idx="1"/>
            <p:extLst>
              <p:ext uri="{D42A27DB-BD31-4B8C-83A1-F6EECF244321}">
                <p14:modId xmlns:p14="http://schemas.microsoft.com/office/powerpoint/2010/main" val="3376542357"/>
              </p:ext>
            </p:extLst>
          </p:nvPr>
        </p:nvGraphicFramePr>
        <p:xfrm>
          <a:off x="566949" y="1728716"/>
          <a:ext cx="11058099" cy="4731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706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smGrid">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AEE1-3C48-43C9-283C-CC512BF14FBC}"/>
              </a:ext>
            </a:extLst>
          </p:cNvPr>
          <p:cNvSpPr>
            <a:spLocks noGrp="1"/>
          </p:cNvSpPr>
          <p:nvPr>
            <p:ph type="title"/>
          </p:nvPr>
        </p:nvSpPr>
        <p:spPr>
          <a:xfrm>
            <a:off x="566950" y="242295"/>
            <a:ext cx="11058099" cy="1325563"/>
          </a:xfrm>
        </p:spPr>
        <p:txBody>
          <a:bodyPr/>
          <a:lstStyle/>
          <a:p>
            <a:pPr algn="ctr"/>
            <a:r>
              <a:rPr lang="en-US" dirty="0"/>
              <a:t>Before you present your as-a-Service …</a:t>
            </a:r>
          </a:p>
        </p:txBody>
      </p:sp>
      <p:graphicFrame>
        <p:nvGraphicFramePr>
          <p:cNvPr id="4" name="Content Placeholder 3">
            <a:extLst>
              <a:ext uri="{FF2B5EF4-FFF2-40B4-BE49-F238E27FC236}">
                <a16:creationId xmlns:a16="http://schemas.microsoft.com/office/drawing/2014/main" id="{B21BF5FD-FF7C-81CE-50E9-7D78573EB89B}"/>
              </a:ext>
            </a:extLst>
          </p:cNvPr>
          <p:cNvGraphicFramePr>
            <a:graphicFrameLocks noGrp="1"/>
          </p:cNvGraphicFramePr>
          <p:nvPr>
            <p:ph idx="1"/>
            <p:extLst>
              <p:ext uri="{D42A27DB-BD31-4B8C-83A1-F6EECF244321}">
                <p14:modId xmlns:p14="http://schemas.microsoft.com/office/powerpoint/2010/main" val="38830929"/>
              </p:ext>
            </p:extLst>
          </p:nvPr>
        </p:nvGraphicFramePr>
        <p:xfrm>
          <a:off x="566949" y="1728716"/>
          <a:ext cx="11058099" cy="4731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0231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smGrid">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AEE1-3C48-43C9-283C-CC512BF14FBC}"/>
              </a:ext>
            </a:extLst>
          </p:cNvPr>
          <p:cNvSpPr>
            <a:spLocks noGrp="1"/>
          </p:cNvSpPr>
          <p:nvPr>
            <p:ph type="title"/>
          </p:nvPr>
        </p:nvSpPr>
        <p:spPr>
          <a:xfrm>
            <a:off x="566950" y="242295"/>
            <a:ext cx="11058099" cy="1325563"/>
          </a:xfrm>
        </p:spPr>
        <p:txBody>
          <a:bodyPr/>
          <a:lstStyle/>
          <a:p>
            <a:pPr algn="ctr"/>
            <a:r>
              <a:rPr lang="en-US" dirty="0"/>
              <a:t>Before you present your as-a-Service …</a:t>
            </a:r>
          </a:p>
        </p:txBody>
      </p:sp>
      <p:graphicFrame>
        <p:nvGraphicFramePr>
          <p:cNvPr id="4" name="Content Placeholder 3">
            <a:extLst>
              <a:ext uri="{FF2B5EF4-FFF2-40B4-BE49-F238E27FC236}">
                <a16:creationId xmlns:a16="http://schemas.microsoft.com/office/drawing/2014/main" id="{B21BF5FD-FF7C-81CE-50E9-7D78573EB89B}"/>
              </a:ext>
            </a:extLst>
          </p:cNvPr>
          <p:cNvGraphicFramePr>
            <a:graphicFrameLocks noGrp="1"/>
          </p:cNvGraphicFramePr>
          <p:nvPr>
            <p:ph idx="1"/>
            <p:extLst>
              <p:ext uri="{D42A27DB-BD31-4B8C-83A1-F6EECF244321}">
                <p14:modId xmlns:p14="http://schemas.microsoft.com/office/powerpoint/2010/main" val="279540567"/>
              </p:ext>
            </p:extLst>
          </p:nvPr>
        </p:nvGraphicFramePr>
        <p:xfrm>
          <a:off x="566949" y="1728716"/>
          <a:ext cx="11058099" cy="4731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74D95C3-E9A2-C152-D254-6626877C073F}"/>
              </a:ext>
            </a:extLst>
          </p:cNvPr>
          <p:cNvPicPr>
            <a:picLocks noChangeAspect="1"/>
          </p:cNvPicPr>
          <p:nvPr/>
        </p:nvPicPr>
        <p:blipFill>
          <a:blip r:embed="rId7"/>
          <a:stretch>
            <a:fillRect/>
          </a:stretch>
        </p:blipFill>
        <p:spPr>
          <a:xfrm>
            <a:off x="8932254" y="2010731"/>
            <a:ext cx="1579001" cy="1963082"/>
          </a:xfrm>
          <a:prstGeom prst="rect">
            <a:avLst/>
          </a:prstGeom>
        </p:spPr>
      </p:pic>
      <p:sp>
        <p:nvSpPr>
          <p:cNvPr id="5" name="TextBox 4">
            <a:extLst>
              <a:ext uri="{FF2B5EF4-FFF2-40B4-BE49-F238E27FC236}">
                <a16:creationId xmlns:a16="http://schemas.microsoft.com/office/drawing/2014/main" id="{E99DFE97-520C-24E3-D227-E477B4A97E4F}"/>
              </a:ext>
            </a:extLst>
          </p:cNvPr>
          <p:cNvSpPr txBox="1"/>
          <p:nvPr/>
        </p:nvSpPr>
        <p:spPr>
          <a:xfrm>
            <a:off x="0" y="3486387"/>
            <a:ext cx="12251140" cy="769441"/>
          </a:xfrm>
          <a:prstGeom prst="rect">
            <a:avLst/>
          </a:prstGeom>
          <a:solidFill>
            <a:srgbClr val="92D050"/>
          </a:solidFill>
        </p:spPr>
        <p:txBody>
          <a:bodyPr wrap="square" rtlCol="0" anchor="ctr">
            <a:spAutoFit/>
          </a:bodyPr>
          <a:lstStyle/>
          <a:p>
            <a:pPr algn="ctr"/>
            <a:r>
              <a:rPr lang="en-US" sz="4400" dirty="0"/>
              <a:t>Asking Personal Questions – July 2020</a:t>
            </a:r>
          </a:p>
        </p:txBody>
      </p:sp>
    </p:spTree>
    <p:extLst>
      <p:ext uri="{BB962C8B-B14F-4D97-AF65-F5344CB8AC3E}">
        <p14:creationId xmlns:p14="http://schemas.microsoft.com/office/powerpoint/2010/main" val="314513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FE6D-CB77-ACFF-C7BF-552384454838}"/>
              </a:ext>
            </a:extLst>
          </p:cNvPr>
          <p:cNvSpPr>
            <a:spLocks noGrp="1"/>
          </p:cNvSpPr>
          <p:nvPr>
            <p:ph type="title"/>
          </p:nvPr>
        </p:nvSpPr>
        <p:spPr/>
        <p:txBody>
          <a:bodyPr>
            <a:normAutofit/>
          </a:bodyPr>
          <a:lstStyle/>
          <a:p>
            <a:r>
              <a:rPr lang="en-US" sz="5400" dirty="0"/>
              <a:t>Presenting</a:t>
            </a:r>
          </a:p>
        </p:txBody>
      </p:sp>
      <p:sp>
        <p:nvSpPr>
          <p:cNvPr id="3" name="Text Placeholder 2">
            <a:extLst>
              <a:ext uri="{FF2B5EF4-FFF2-40B4-BE49-F238E27FC236}">
                <a16:creationId xmlns:a16="http://schemas.microsoft.com/office/drawing/2014/main" id="{8FF44344-2FAF-7449-0BE2-82E26F70CB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05804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9DD7-CC8B-46A3-A61B-96A3EA8FF692}"/>
              </a:ext>
            </a:extLst>
          </p:cNvPr>
          <p:cNvSpPr>
            <a:spLocks noGrp="1"/>
          </p:cNvSpPr>
          <p:nvPr>
            <p:ph type="title"/>
          </p:nvPr>
        </p:nvSpPr>
        <p:spPr/>
        <p:txBody>
          <a:bodyPr/>
          <a:lstStyle/>
          <a:p>
            <a:pPr algn="ctr"/>
            <a:r>
              <a:rPr lang="en-US" dirty="0"/>
              <a:t>Typical Timeline of Buying Journey</a:t>
            </a:r>
          </a:p>
        </p:txBody>
      </p:sp>
      <p:graphicFrame>
        <p:nvGraphicFramePr>
          <p:cNvPr id="4" name="Content Placeholder 3">
            <a:extLst>
              <a:ext uri="{FF2B5EF4-FFF2-40B4-BE49-F238E27FC236}">
                <a16:creationId xmlns:a16="http://schemas.microsoft.com/office/drawing/2014/main" id="{147C7DB7-C8A3-5FC8-66F4-871B5B8CB14F}"/>
              </a:ext>
            </a:extLst>
          </p:cNvPr>
          <p:cNvGraphicFramePr>
            <a:graphicFrameLocks noGrp="1"/>
          </p:cNvGraphicFramePr>
          <p:nvPr>
            <p:ph idx="1"/>
            <p:extLst>
              <p:ext uri="{D42A27DB-BD31-4B8C-83A1-F6EECF244321}">
                <p14:modId xmlns:p14="http://schemas.microsoft.com/office/powerpoint/2010/main" val="18610061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620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171431" y="3583841"/>
            <a:ext cx="9849136" cy="1655762"/>
          </a:xfrm>
        </p:spPr>
        <p:txBody>
          <a:bodyPr>
            <a:normAutofit/>
          </a:bodyPr>
          <a:lstStyle/>
          <a:p>
            <a:pPr lvl="0"/>
            <a:r>
              <a:rPr lang="en-US" sz="3600" dirty="0"/>
              <a:t>How to Present the Value of  “as-a-Service”</a:t>
            </a:r>
          </a:p>
          <a:p>
            <a:pPr lvl="0"/>
            <a:r>
              <a:rPr lang="en-US" sz="2000" dirty="0">
                <a:solidFill>
                  <a:prstClr val="white"/>
                </a:solidFill>
              </a:rPr>
              <a:t>Session 070</a:t>
            </a:r>
          </a:p>
          <a:p>
            <a:pPr lvl="0"/>
            <a:r>
              <a:rPr lang="en-US" sz="2000" dirty="0">
                <a:solidFill>
                  <a:prstClr val="white"/>
                </a:solidFill>
              </a:rPr>
              <a:t>May 12, 2023</a:t>
            </a:r>
          </a:p>
        </p:txBody>
      </p:sp>
    </p:spTree>
    <p:extLst>
      <p:ext uri="{BB962C8B-B14F-4D97-AF65-F5344CB8AC3E}">
        <p14:creationId xmlns:p14="http://schemas.microsoft.com/office/powerpoint/2010/main" val="158452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9DD7-CC8B-46A3-A61B-96A3EA8FF692}"/>
              </a:ext>
            </a:extLst>
          </p:cNvPr>
          <p:cNvSpPr>
            <a:spLocks noGrp="1"/>
          </p:cNvSpPr>
          <p:nvPr>
            <p:ph type="title"/>
          </p:nvPr>
        </p:nvSpPr>
        <p:spPr/>
        <p:txBody>
          <a:bodyPr/>
          <a:lstStyle/>
          <a:p>
            <a:pPr algn="ctr"/>
            <a:r>
              <a:rPr lang="en-US" dirty="0"/>
              <a:t>Typical Timeline of Buying Journey</a:t>
            </a:r>
          </a:p>
        </p:txBody>
      </p:sp>
      <p:graphicFrame>
        <p:nvGraphicFramePr>
          <p:cNvPr id="4" name="Content Placeholder 3">
            <a:extLst>
              <a:ext uri="{FF2B5EF4-FFF2-40B4-BE49-F238E27FC236}">
                <a16:creationId xmlns:a16="http://schemas.microsoft.com/office/drawing/2014/main" id="{147C7DB7-C8A3-5FC8-66F4-871B5B8CB14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1263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9DD7-CC8B-46A3-A61B-96A3EA8FF692}"/>
              </a:ext>
            </a:extLst>
          </p:cNvPr>
          <p:cNvSpPr>
            <a:spLocks noGrp="1"/>
          </p:cNvSpPr>
          <p:nvPr>
            <p:ph type="title"/>
          </p:nvPr>
        </p:nvSpPr>
        <p:spPr/>
        <p:txBody>
          <a:bodyPr/>
          <a:lstStyle/>
          <a:p>
            <a:pPr algn="ctr"/>
            <a:r>
              <a:rPr lang="en-US" dirty="0"/>
              <a:t>Typical Timeline of Buying Journey</a:t>
            </a:r>
          </a:p>
        </p:txBody>
      </p:sp>
      <p:graphicFrame>
        <p:nvGraphicFramePr>
          <p:cNvPr id="4" name="Content Placeholder 3">
            <a:extLst>
              <a:ext uri="{FF2B5EF4-FFF2-40B4-BE49-F238E27FC236}">
                <a16:creationId xmlns:a16="http://schemas.microsoft.com/office/drawing/2014/main" id="{147C7DB7-C8A3-5FC8-66F4-871B5B8CB14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958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9DD7-CC8B-46A3-A61B-96A3EA8FF692}"/>
              </a:ext>
            </a:extLst>
          </p:cNvPr>
          <p:cNvSpPr>
            <a:spLocks noGrp="1"/>
          </p:cNvSpPr>
          <p:nvPr>
            <p:ph type="title"/>
          </p:nvPr>
        </p:nvSpPr>
        <p:spPr/>
        <p:txBody>
          <a:bodyPr/>
          <a:lstStyle/>
          <a:p>
            <a:pPr algn="ctr"/>
            <a:r>
              <a:rPr lang="en-US" dirty="0"/>
              <a:t>Typical Timeline of Buying Journey</a:t>
            </a:r>
          </a:p>
        </p:txBody>
      </p:sp>
      <p:graphicFrame>
        <p:nvGraphicFramePr>
          <p:cNvPr id="4" name="Content Placeholder 3">
            <a:extLst>
              <a:ext uri="{FF2B5EF4-FFF2-40B4-BE49-F238E27FC236}">
                <a16:creationId xmlns:a16="http://schemas.microsoft.com/office/drawing/2014/main" id="{147C7DB7-C8A3-5FC8-66F4-871B5B8CB14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25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9DD7-CC8B-46A3-A61B-96A3EA8FF692}"/>
              </a:ext>
            </a:extLst>
          </p:cNvPr>
          <p:cNvSpPr>
            <a:spLocks noGrp="1"/>
          </p:cNvSpPr>
          <p:nvPr>
            <p:ph type="title"/>
          </p:nvPr>
        </p:nvSpPr>
        <p:spPr/>
        <p:txBody>
          <a:bodyPr/>
          <a:lstStyle/>
          <a:p>
            <a:pPr algn="ctr"/>
            <a:r>
              <a:rPr lang="en-US" dirty="0"/>
              <a:t>Typical Timeline of Buying Journey</a:t>
            </a:r>
          </a:p>
        </p:txBody>
      </p:sp>
      <p:graphicFrame>
        <p:nvGraphicFramePr>
          <p:cNvPr id="4" name="Content Placeholder 3">
            <a:extLst>
              <a:ext uri="{FF2B5EF4-FFF2-40B4-BE49-F238E27FC236}">
                <a16:creationId xmlns:a16="http://schemas.microsoft.com/office/drawing/2014/main" id="{147C7DB7-C8A3-5FC8-66F4-871B5B8CB14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Left-Right 4">
            <a:extLst>
              <a:ext uri="{FF2B5EF4-FFF2-40B4-BE49-F238E27FC236}">
                <a16:creationId xmlns:a16="http://schemas.microsoft.com/office/drawing/2014/main" id="{ECA4B12E-5A2B-DA64-262E-AFDA70A60DC9}"/>
              </a:ext>
            </a:extLst>
          </p:cNvPr>
          <p:cNvSpPr/>
          <p:nvPr/>
        </p:nvSpPr>
        <p:spPr>
          <a:xfrm>
            <a:off x="2188191" y="3471080"/>
            <a:ext cx="8143164" cy="996287"/>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Three to Nine Months?</a:t>
            </a:r>
          </a:p>
        </p:txBody>
      </p:sp>
      <p:pic>
        <p:nvPicPr>
          <p:cNvPr id="3" name="Picture 2">
            <a:extLst>
              <a:ext uri="{FF2B5EF4-FFF2-40B4-BE49-F238E27FC236}">
                <a16:creationId xmlns:a16="http://schemas.microsoft.com/office/drawing/2014/main" id="{989DE9D2-CD18-BD56-9F99-F0E61BADAE89}"/>
              </a:ext>
            </a:extLst>
          </p:cNvPr>
          <p:cNvPicPr>
            <a:picLocks noChangeAspect="1"/>
          </p:cNvPicPr>
          <p:nvPr/>
        </p:nvPicPr>
        <p:blipFill>
          <a:blip r:embed="rId7"/>
          <a:stretch>
            <a:fillRect/>
          </a:stretch>
        </p:blipFill>
        <p:spPr>
          <a:xfrm>
            <a:off x="5306499" y="4894918"/>
            <a:ext cx="1579001" cy="1963082"/>
          </a:xfrm>
          <a:prstGeom prst="rect">
            <a:avLst/>
          </a:prstGeom>
        </p:spPr>
      </p:pic>
    </p:spTree>
    <p:extLst>
      <p:ext uri="{BB962C8B-B14F-4D97-AF65-F5344CB8AC3E}">
        <p14:creationId xmlns:p14="http://schemas.microsoft.com/office/powerpoint/2010/main" val="5608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E1198E-A136-C3BC-0056-460B097E3B81}"/>
              </a:ext>
            </a:extLst>
          </p:cNvPr>
          <p:cNvSpPr>
            <a:spLocks noGrp="1"/>
          </p:cNvSpPr>
          <p:nvPr>
            <p:ph type="title"/>
          </p:nvPr>
        </p:nvSpPr>
        <p:spPr>
          <a:xfrm>
            <a:off x="7243271" y="849588"/>
            <a:ext cx="4305262" cy="1585717"/>
          </a:xfrm>
        </p:spPr>
        <p:txBody>
          <a:bodyPr>
            <a:normAutofit/>
          </a:bodyPr>
          <a:lstStyle/>
          <a:p>
            <a:pPr defTabSz="905256"/>
            <a:r>
              <a:rPr lang="en-US" sz="4400" kern="1200" dirty="0">
                <a:solidFill>
                  <a:schemeClr val="bg1"/>
                </a:solidFill>
                <a:latin typeface="+mj-lt"/>
                <a:ea typeface="+mj-ea"/>
                <a:cs typeface="+mj-cs"/>
              </a:rPr>
              <a:t>Presenting the Value</a:t>
            </a:r>
            <a:endParaRPr lang="en-US" sz="4800" dirty="0"/>
          </a:p>
        </p:txBody>
      </p:sp>
      <p:pic>
        <p:nvPicPr>
          <p:cNvPr id="6" name="Content Placeholder 5" descr="A person holding a piece of paper&#10;&#10;Description automatically generated">
            <a:extLst>
              <a:ext uri="{FF2B5EF4-FFF2-40B4-BE49-F238E27FC236}">
                <a16:creationId xmlns:a16="http://schemas.microsoft.com/office/drawing/2014/main" id="{DF65D00A-778E-8E56-EC41-3C3CFC8DE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917066"/>
            <a:ext cx="6116338" cy="4091345"/>
          </a:xfrm>
        </p:spPr>
      </p:pic>
      <p:graphicFrame>
        <p:nvGraphicFramePr>
          <p:cNvPr id="8" name="Table 8">
            <a:extLst>
              <a:ext uri="{FF2B5EF4-FFF2-40B4-BE49-F238E27FC236}">
                <a16:creationId xmlns:a16="http://schemas.microsoft.com/office/drawing/2014/main" id="{C9636A79-4786-F8F1-CB42-4BADED7AD4BA}"/>
              </a:ext>
            </a:extLst>
          </p:cNvPr>
          <p:cNvGraphicFramePr>
            <a:graphicFrameLocks noGrp="1"/>
          </p:cNvGraphicFramePr>
          <p:nvPr>
            <p:extLst>
              <p:ext uri="{D42A27DB-BD31-4B8C-83A1-F6EECF244321}">
                <p14:modId xmlns:p14="http://schemas.microsoft.com/office/powerpoint/2010/main" val="1237796256"/>
              </p:ext>
            </p:extLst>
          </p:nvPr>
        </p:nvGraphicFramePr>
        <p:xfrm>
          <a:off x="7243270" y="2716138"/>
          <a:ext cx="4344584" cy="2985306"/>
        </p:xfrm>
        <a:graphic>
          <a:graphicData uri="http://schemas.openxmlformats.org/drawingml/2006/table">
            <a:tbl>
              <a:tblPr firstRow="1" bandRow="1">
                <a:tableStyleId>{5C22544A-7EE6-4342-B048-85BDC9FD1C3A}</a:tableStyleId>
              </a:tblPr>
              <a:tblGrid>
                <a:gridCol w="2172292">
                  <a:extLst>
                    <a:ext uri="{9D8B030D-6E8A-4147-A177-3AD203B41FA5}">
                      <a16:colId xmlns:a16="http://schemas.microsoft.com/office/drawing/2014/main" val="3187677991"/>
                    </a:ext>
                  </a:extLst>
                </a:gridCol>
                <a:gridCol w="2172292">
                  <a:extLst>
                    <a:ext uri="{9D8B030D-6E8A-4147-A177-3AD203B41FA5}">
                      <a16:colId xmlns:a16="http://schemas.microsoft.com/office/drawing/2014/main" val="889485679"/>
                    </a:ext>
                  </a:extLst>
                </a:gridCol>
              </a:tblGrid>
              <a:tr h="995102">
                <a:tc>
                  <a:txBody>
                    <a:bodyPr/>
                    <a:lstStyle/>
                    <a:p>
                      <a:pPr algn="ctr"/>
                      <a:r>
                        <a:rPr lang="en-US" sz="2400" b="0" dirty="0">
                          <a:solidFill>
                            <a:srgbClr val="E3CEA3"/>
                          </a:solidFill>
                        </a:rPr>
                        <a:t>Challenge #1</a:t>
                      </a:r>
                    </a:p>
                  </a:txBody>
                  <a:tcPr anchor="ctr">
                    <a:solidFill>
                      <a:srgbClr val="E3CEA3"/>
                    </a:solidFill>
                  </a:tcPr>
                </a:tc>
                <a:tc>
                  <a:txBody>
                    <a:bodyPr/>
                    <a:lstStyle/>
                    <a:p>
                      <a:pPr algn="ctr"/>
                      <a:r>
                        <a:rPr lang="en-US" sz="2400" b="0" dirty="0">
                          <a:solidFill>
                            <a:srgbClr val="E3CEA3"/>
                          </a:solidFill>
                        </a:rPr>
                        <a:t>Value Prop #1</a:t>
                      </a:r>
                    </a:p>
                  </a:txBody>
                  <a:tcPr anchor="ctr">
                    <a:solidFill>
                      <a:srgbClr val="E3CEA3"/>
                    </a:solidFill>
                  </a:tcPr>
                </a:tc>
                <a:extLst>
                  <a:ext uri="{0D108BD9-81ED-4DB2-BD59-A6C34878D82A}">
                    <a16:rowId xmlns:a16="http://schemas.microsoft.com/office/drawing/2014/main" val="2255034509"/>
                  </a:ext>
                </a:extLst>
              </a:tr>
              <a:tr h="995102">
                <a:tc>
                  <a:txBody>
                    <a:bodyPr/>
                    <a:lstStyle/>
                    <a:p>
                      <a:pPr algn="ctr"/>
                      <a:r>
                        <a:rPr lang="en-US" sz="2400" dirty="0">
                          <a:solidFill>
                            <a:srgbClr val="175980"/>
                          </a:solidFill>
                        </a:rPr>
                        <a:t>Challenge #2</a:t>
                      </a:r>
                    </a:p>
                  </a:txBody>
                  <a:tcPr anchor="ctr">
                    <a:solidFill>
                      <a:srgbClr val="17598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5980"/>
                          </a:solidFill>
                          <a:effectLst/>
                          <a:uLnTx/>
                          <a:uFillTx/>
                          <a:latin typeface="+mn-lt"/>
                          <a:ea typeface="+mn-ea"/>
                          <a:cs typeface="+mn-cs"/>
                        </a:rPr>
                        <a:t>Value Prop #2</a:t>
                      </a:r>
                    </a:p>
                  </a:txBody>
                  <a:tcPr anchor="ctr">
                    <a:solidFill>
                      <a:srgbClr val="175980"/>
                    </a:solidFill>
                  </a:tcPr>
                </a:tc>
                <a:extLst>
                  <a:ext uri="{0D108BD9-81ED-4DB2-BD59-A6C34878D82A}">
                    <a16:rowId xmlns:a16="http://schemas.microsoft.com/office/drawing/2014/main" val="1050893862"/>
                  </a:ext>
                </a:extLst>
              </a:tr>
              <a:tr h="995102">
                <a:tc>
                  <a:txBody>
                    <a:bodyPr/>
                    <a:lstStyle/>
                    <a:p>
                      <a:pPr algn="ctr"/>
                      <a:r>
                        <a:rPr lang="en-US" sz="2400" dirty="0">
                          <a:solidFill>
                            <a:srgbClr val="E3CEA3"/>
                          </a:solidFill>
                        </a:rPr>
                        <a:t>Challenge #3</a:t>
                      </a:r>
                    </a:p>
                  </a:txBody>
                  <a:tcPr anchor="ctr">
                    <a:solidFill>
                      <a:srgbClr val="E3CEA3"/>
                    </a:solidFill>
                  </a:tcPr>
                </a:tc>
                <a:tc>
                  <a:txBody>
                    <a:bodyPr/>
                    <a:lstStyle/>
                    <a:p>
                      <a:pPr algn="ctr"/>
                      <a:r>
                        <a:rPr lang="en-US" sz="2400" b="0" dirty="0">
                          <a:solidFill>
                            <a:srgbClr val="E3CEA3"/>
                          </a:solidFill>
                        </a:rPr>
                        <a:t>Value Prop #3</a:t>
                      </a:r>
                    </a:p>
                  </a:txBody>
                  <a:tcPr anchor="ctr">
                    <a:solidFill>
                      <a:srgbClr val="E3CEA3"/>
                    </a:solidFill>
                  </a:tcPr>
                </a:tc>
                <a:extLst>
                  <a:ext uri="{0D108BD9-81ED-4DB2-BD59-A6C34878D82A}">
                    <a16:rowId xmlns:a16="http://schemas.microsoft.com/office/drawing/2014/main" val="2027627918"/>
                  </a:ext>
                </a:extLst>
              </a:tr>
            </a:tbl>
          </a:graphicData>
        </a:graphic>
      </p:graphicFrame>
    </p:spTree>
    <p:extLst>
      <p:ext uri="{BB962C8B-B14F-4D97-AF65-F5344CB8AC3E}">
        <p14:creationId xmlns:p14="http://schemas.microsoft.com/office/powerpoint/2010/main" val="173857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E1198E-A136-C3BC-0056-460B097E3B81}"/>
              </a:ext>
            </a:extLst>
          </p:cNvPr>
          <p:cNvSpPr>
            <a:spLocks noGrp="1"/>
          </p:cNvSpPr>
          <p:nvPr>
            <p:ph type="title"/>
          </p:nvPr>
        </p:nvSpPr>
        <p:spPr>
          <a:xfrm>
            <a:off x="7243271" y="849588"/>
            <a:ext cx="4305262" cy="1585717"/>
          </a:xfrm>
        </p:spPr>
        <p:txBody>
          <a:bodyPr>
            <a:normAutofit/>
          </a:bodyPr>
          <a:lstStyle/>
          <a:p>
            <a:pPr defTabSz="905256"/>
            <a:r>
              <a:rPr lang="en-US" sz="4400" kern="1200" dirty="0">
                <a:solidFill>
                  <a:schemeClr val="bg1"/>
                </a:solidFill>
                <a:latin typeface="+mj-lt"/>
                <a:ea typeface="+mj-ea"/>
                <a:cs typeface="+mj-cs"/>
              </a:rPr>
              <a:t>Presenting the Value</a:t>
            </a:r>
            <a:endParaRPr lang="en-US" sz="4800" dirty="0"/>
          </a:p>
        </p:txBody>
      </p:sp>
      <p:pic>
        <p:nvPicPr>
          <p:cNvPr id="6" name="Content Placeholder 5" descr="A person holding a piece of paper&#10;&#10;Description automatically generated">
            <a:extLst>
              <a:ext uri="{FF2B5EF4-FFF2-40B4-BE49-F238E27FC236}">
                <a16:creationId xmlns:a16="http://schemas.microsoft.com/office/drawing/2014/main" id="{DF65D00A-778E-8E56-EC41-3C3CFC8DE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917066"/>
            <a:ext cx="6116338" cy="4091345"/>
          </a:xfrm>
        </p:spPr>
      </p:pic>
      <p:graphicFrame>
        <p:nvGraphicFramePr>
          <p:cNvPr id="8" name="Table 8">
            <a:extLst>
              <a:ext uri="{FF2B5EF4-FFF2-40B4-BE49-F238E27FC236}">
                <a16:creationId xmlns:a16="http://schemas.microsoft.com/office/drawing/2014/main" id="{C9636A79-4786-F8F1-CB42-4BADED7AD4BA}"/>
              </a:ext>
            </a:extLst>
          </p:cNvPr>
          <p:cNvGraphicFramePr>
            <a:graphicFrameLocks noGrp="1"/>
          </p:cNvGraphicFramePr>
          <p:nvPr/>
        </p:nvGraphicFramePr>
        <p:xfrm>
          <a:off x="7243270" y="2716138"/>
          <a:ext cx="4344584" cy="2985306"/>
        </p:xfrm>
        <a:graphic>
          <a:graphicData uri="http://schemas.openxmlformats.org/drawingml/2006/table">
            <a:tbl>
              <a:tblPr firstRow="1" bandRow="1">
                <a:tableStyleId>{5C22544A-7EE6-4342-B048-85BDC9FD1C3A}</a:tableStyleId>
              </a:tblPr>
              <a:tblGrid>
                <a:gridCol w="2172292">
                  <a:extLst>
                    <a:ext uri="{9D8B030D-6E8A-4147-A177-3AD203B41FA5}">
                      <a16:colId xmlns:a16="http://schemas.microsoft.com/office/drawing/2014/main" val="3187677991"/>
                    </a:ext>
                  </a:extLst>
                </a:gridCol>
                <a:gridCol w="2172292">
                  <a:extLst>
                    <a:ext uri="{9D8B030D-6E8A-4147-A177-3AD203B41FA5}">
                      <a16:colId xmlns:a16="http://schemas.microsoft.com/office/drawing/2014/main" val="889485679"/>
                    </a:ext>
                  </a:extLst>
                </a:gridCol>
              </a:tblGrid>
              <a:tr h="995102">
                <a:tc>
                  <a:txBody>
                    <a:bodyPr/>
                    <a:lstStyle/>
                    <a:p>
                      <a:pPr algn="ctr"/>
                      <a:r>
                        <a:rPr lang="en-US" sz="2400" b="0" dirty="0">
                          <a:solidFill>
                            <a:schemeClr val="tx1"/>
                          </a:solidFill>
                        </a:rPr>
                        <a:t>Challenge #1</a:t>
                      </a:r>
                    </a:p>
                  </a:txBody>
                  <a:tcPr anchor="ctr">
                    <a:solidFill>
                      <a:srgbClr val="E3CEA3"/>
                    </a:solidFill>
                  </a:tcPr>
                </a:tc>
                <a:tc>
                  <a:txBody>
                    <a:bodyPr/>
                    <a:lstStyle/>
                    <a:p>
                      <a:pPr algn="ctr"/>
                      <a:r>
                        <a:rPr lang="en-US" sz="2400" b="0" dirty="0">
                          <a:solidFill>
                            <a:schemeClr val="tx1"/>
                          </a:solidFill>
                        </a:rPr>
                        <a:t>Value Prop #1</a:t>
                      </a:r>
                    </a:p>
                  </a:txBody>
                  <a:tcPr anchor="ctr">
                    <a:solidFill>
                      <a:srgbClr val="E3CEA3"/>
                    </a:solidFill>
                  </a:tcPr>
                </a:tc>
                <a:extLst>
                  <a:ext uri="{0D108BD9-81ED-4DB2-BD59-A6C34878D82A}">
                    <a16:rowId xmlns:a16="http://schemas.microsoft.com/office/drawing/2014/main" val="2255034509"/>
                  </a:ext>
                </a:extLst>
              </a:tr>
              <a:tr h="995102">
                <a:tc>
                  <a:txBody>
                    <a:bodyPr/>
                    <a:lstStyle/>
                    <a:p>
                      <a:pPr algn="ctr"/>
                      <a:r>
                        <a:rPr lang="en-US" sz="2400" dirty="0">
                          <a:solidFill>
                            <a:srgbClr val="175980"/>
                          </a:solidFill>
                        </a:rPr>
                        <a:t>Challenge #2</a:t>
                      </a:r>
                    </a:p>
                  </a:txBody>
                  <a:tcPr anchor="ctr">
                    <a:solidFill>
                      <a:srgbClr val="17598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5980"/>
                          </a:solidFill>
                          <a:effectLst/>
                          <a:uLnTx/>
                          <a:uFillTx/>
                          <a:latin typeface="+mn-lt"/>
                          <a:ea typeface="+mn-ea"/>
                          <a:cs typeface="+mn-cs"/>
                        </a:rPr>
                        <a:t>Value Prop #2</a:t>
                      </a:r>
                    </a:p>
                  </a:txBody>
                  <a:tcPr anchor="ctr">
                    <a:solidFill>
                      <a:srgbClr val="175980"/>
                    </a:solidFill>
                  </a:tcPr>
                </a:tc>
                <a:extLst>
                  <a:ext uri="{0D108BD9-81ED-4DB2-BD59-A6C34878D82A}">
                    <a16:rowId xmlns:a16="http://schemas.microsoft.com/office/drawing/2014/main" val="1050893862"/>
                  </a:ext>
                </a:extLst>
              </a:tr>
              <a:tr h="995102">
                <a:tc>
                  <a:txBody>
                    <a:bodyPr/>
                    <a:lstStyle/>
                    <a:p>
                      <a:pPr algn="ctr"/>
                      <a:r>
                        <a:rPr lang="en-US" sz="2400" dirty="0">
                          <a:solidFill>
                            <a:srgbClr val="E3CEA3"/>
                          </a:solidFill>
                        </a:rPr>
                        <a:t>Challenge #3</a:t>
                      </a:r>
                    </a:p>
                  </a:txBody>
                  <a:tcPr anchor="ctr">
                    <a:solidFill>
                      <a:srgbClr val="E3CEA3"/>
                    </a:solidFill>
                  </a:tcPr>
                </a:tc>
                <a:tc>
                  <a:txBody>
                    <a:bodyPr/>
                    <a:lstStyle/>
                    <a:p>
                      <a:pPr algn="ctr"/>
                      <a:r>
                        <a:rPr lang="en-US" sz="2400" b="0" dirty="0">
                          <a:solidFill>
                            <a:srgbClr val="E3CEA3"/>
                          </a:solidFill>
                        </a:rPr>
                        <a:t>Value Prop #3</a:t>
                      </a:r>
                    </a:p>
                  </a:txBody>
                  <a:tcPr anchor="ctr">
                    <a:solidFill>
                      <a:srgbClr val="E3CEA3"/>
                    </a:solidFill>
                  </a:tcPr>
                </a:tc>
                <a:extLst>
                  <a:ext uri="{0D108BD9-81ED-4DB2-BD59-A6C34878D82A}">
                    <a16:rowId xmlns:a16="http://schemas.microsoft.com/office/drawing/2014/main" val="2027627918"/>
                  </a:ext>
                </a:extLst>
              </a:tr>
            </a:tbl>
          </a:graphicData>
        </a:graphic>
      </p:graphicFrame>
    </p:spTree>
    <p:extLst>
      <p:ext uri="{BB962C8B-B14F-4D97-AF65-F5344CB8AC3E}">
        <p14:creationId xmlns:p14="http://schemas.microsoft.com/office/powerpoint/2010/main" val="36939125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E1198E-A136-C3BC-0056-460B097E3B81}"/>
              </a:ext>
            </a:extLst>
          </p:cNvPr>
          <p:cNvSpPr>
            <a:spLocks noGrp="1"/>
          </p:cNvSpPr>
          <p:nvPr>
            <p:ph type="title"/>
          </p:nvPr>
        </p:nvSpPr>
        <p:spPr>
          <a:xfrm>
            <a:off x="7243271" y="849588"/>
            <a:ext cx="4305262" cy="1585717"/>
          </a:xfrm>
        </p:spPr>
        <p:txBody>
          <a:bodyPr>
            <a:normAutofit/>
          </a:bodyPr>
          <a:lstStyle/>
          <a:p>
            <a:pPr defTabSz="905256"/>
            <a:r>
              <a:rPr lang="en-US" sz="4400" kern="1200" dirty="0">
                <a:solidFill>
                  <a:schemeClr val="bg1"/>
                </a:solidFill>
                <a:latin typeface="+mj-lt"/>
                <a:ea typeface="+mj-ea"/>
                <a:cs typeface="+mj-cs"/>
              </a:rPr>
              <a:t>Presenting the Value</a:t>
            </a:r>
            <a:endParaRPr lang="en-US" sz="4800" dirty="0"/>
          </a:p>
        </p:txBody>
      </p:sp>
      <p:pic>
        <p:nvPicPr>
          <p:cNvPr id="6" name="Content Placeholder 5" descr="A person holding a piece of paper&#10;&#10;Description automatically generated">
            <a:extLst>
              <a:ext uri="{FF2B5EF4-FFF2-40B4-BE49-F238E27FC236}">
                <a16:creationId xmlns:a16="http://schemas.microsoft.com/office/drawing/2014/main" id="{DF65D00A-778E-8E56-EC41-3C3CFC8DE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917066"/>
            <a:ext cx="6116338" cy="4091345"/>
          </a:xfrm>
        </p:spPr>
      </p:pic>
      <p:graphicFrame>
        <p:nvGraphicFramePr>
          <p:cNvPr id="8" name="Table 8">
            <a:extLst>
              <a:ext uri="{FF2B5EF4-FFF2-40B4-BE49-F238E27FC236}">
                <a16:creationId xmlns:a16="http://schemas.microsoft.com/office/drawing/2014/main" id="{C9636A79-4786-F8F1-CB42-4BADED7AD4BA}"/>
              </a:ext>
            </a:extLst>
          </p:cNvPr>
          <p:cNvGraphicFramePr>
            <a:graphicFrameLocks noGrp="1"/>
          </p:cNvGraphicFramePr>
          <p:nvPr/>
        </p:nvGraphicFramePr>
        <p:xfrm>
          <a:off x="7243270" y="2716138"/>
          <a:ext cx="4344584" cy="2985306"/>
        </p:xfrm>
        <a:graphic>
          <a:graphicData uri="http://schemas.openxmlformats.org/drawingml/2006/table">
            <a:tbl>
              <a:tblPr firstRow="1" bandRow="1">
                <a:tableStyleId>{5C22544A-7EE6-4342-B048-85BDC9FD1C3A}</a:tableStyleId>
              </a:tblPr>
              <a:tblGrid>
                <a:gridCol w="2172292">
                  <a:extLst>
                    <a:ext uri="{9D8B030D-6E8A-4147-A177-3AD203B41FA5}">
                      <a16:colId xmlns:a16="http://schemas.microsoft.com/office/drawing/2014/main" val="3187677991"/>
                    </a:ext>
                  </a:extLst>
                </a:gridCol>
                <a:gridCol w="2172292">
                  <a:extLst>
                    <a:ext uri="{9D8B030D-6E8A-4147-A177-3AD203B41FA5}">
                      <a16:colId xmlns:a16="http://schemas.microsoft.com/office/drawing/2014/main" val="889485679"/>
                    </a:ext>
                  </a:extLst>
                </a:gridCol>
              </a:tblGrid>
              <a:tr h="995102">
                <a:tc>
                  <a:txBody>
                    <a:bodyPr/>
                    <a:lstStyle/>
                    <a:p>
                      <a:pPr algn="ctr"/>
                      <a:r>
                        <a:rPr lang="en-US" sz="2400" b="0" dirty="0">
                          <a:solidFill>
                            <a:schemeClr val="tx1"/>
                          </a:solidFill>
                        </a:rPr>
                        <a:t>Challenge #1</a:t>
                      </a:r>
                    </a:p>
                  </a:txBody>
                  <a:tcPr anchor="ctr">
                    <a:solidFill>
                      <a:srgbClr val="E3CEA3"/>
                    </a:solidFill>
                  </a:tcPr>
                </a:tc>
                <a:tc>
                  <a:txBody>
                    <a:bodyPr/>
                    <a:lstStyle/>
                    <a:p>
                      <a:pPr algn="ctr"/>
                      <a:r>
                        <a:rPr lang="en-US" sz="2400" b="0" dirty="0">
                          <a:solidFill>
                            <a:schemeClr val="tx1"/>
                          </a:solidFill>
                        </a:rPr>
                        <a:t>Value Prop #1</a:t>
                      </a:r>
                    </a:p>
                  </a:txBody>
                  <a:tcPr anchor="ctr">
                    <a:solidFill>
                      <a:srgbClr val="E3CEA3"/>
                    </a:solidFill>
                  </a:tcPr>
                </a:tc>
                <a:extLst>
                  <a:ext uri="{0D108BD9-81ED-4DB2-BD59-A6C34878D82A}">
                    <a16:rowId xmlns:a16="http://schemas.microsoft.com/office/drawing/2014/main" val="2255034509"/>
                  </a:ext>
                </a:extLst>
              </a:tr>
              <a:tr h="995102">
                <a:tc>
                  <a:txBody>
                    <a:bodyPr/>
                    <a:lstStyle/>
                    <a:p>
                      <a:pPr algn="ctr"/>
                      <a:r>
                        <a:rPr lang="en-US" sz="2400" dirty="0">
                          <a:solidFill>
                            <a:schemeClr val="bg1"/>
                          </a:solidFill>
                        </a:rPr>
                        <a:t>Challenge #2</a:t>
                      </a:r>
                    </a:p>
                  </a:txBody>
                  <a:tcPr anchor="ctr">
                    <a:solidFill>
                      <a:srgbClr val="17598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Value Prop #2</a:t>
                      </a:r>
                    </a:p>
                  </a:txBody>
                  <a:tcPr anchor="ctr">
                    <a:solidFill>
                      <a:srgbClr val="175980"/>
                    </a:solidFill>
                  </a:tcPr>
                </a:tc>
                <a:extLst>
                  <a:ext uri="{0D108BD9-81ED-4DB2-BD59-A6C34878D82A}">
                    <a16:rowId xmlns:a16="http://schemas.microsoft.com/office/drawing/2014/main" val="1050893862"/>
                  </a:ext>
                </a:extLst>
              </a:tr>
              <a:tr h="995102">
                <a:tc>
                  <a:txBody>
                    <a:bodyPr/>
                    <a:lstStyle/>
                    <a:p>
                      <a:pPr algn="ctr"/>
                      <a:r>
                        <a:rPr lang="en-US" sz="2400" dirty="0">
                          <a:solidFill>
                            <a:srgbClr val="E3CEA3"/>
                          </a:solidFill>
                        </a:rPr>
                        <a:t>Challenge #3</a:t>
                      </a:r>
                    </a:p>
                  </a:txBody>
                  <a:tcPr anchor="ctr">
                    <a:solidFill>
                      <a:srgbClr val="E3CEA3"/>
                    </a:solidFill>
                  </a:tcPr>
                </a:tc>
                <a:tc>
                  <a:txBody>
                    <a:bodyPr/>
                    <a:lstStyle/>
                    <a:p>
                      <a:pPr algn="ctr"/>
                      <a:r>
                        <a:rPr lang="en-US" sz="2400" b="0" dirty="0">
                          <a:solidFill>
                            <a:srgbClr val="E3CEA3"/>
                          </a:solidFill>
                        </a:rPr>
                        <a:t>Value Prop #3</a:t>
                      </a:r>
                    </a:p>
                  </a:txBody>
                  <a:tcPr anchor="ctr">
                    <a:solidFill>
                      <a:srgbClr val="E3CEA3"/>
                    </a:solidFill>
                  </a:tcPr>
                </a:tc>
                <a:extLst>
                  <a:ext uri="{0D108BD9-81ED-4DB2-BD59-A6C34878D82A}">
                    <a16:rowId xmlns:a16="http://schemas.microsoft.com/office/drawing/2014/main" val="2027627918"/>
                  </a:ext>
                </a:extLst>
              </a:tr>
            </a:tbl>
          </a:graphicData>
        </a:graphic>
      </p:graphicFrame>
    </p:spTree>
    <p:extLst>
      <p:ext uri="{BB962C8B-B14F-4D97-AF65-F5344CB8AC3E}">
        <p14:creationId xmlns:p14="http://schemas.microsoft.com/office/powerpoint/2010/main" val="21925092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E1198E-A136-C3BC-0056-460B097E3B81}"/>
              </a:ext>
            </a:extLst>
          </p:cNvPr>
          <p:cNvSpPr>
            <a:spLocks noGrp="1"/>
          </p:cNvSpPr>
          <p:nvPr>
            <p:ph type="title"/>
          </p:nvPr>
        </p:nvSpPr>
        <p:spPr>
          <a:xfrm>
            <a:off x="7243271" y="849588"/>
            <a:ext cx="4305262" cy="1585717"/>
          </a:xfrm>
        </p:spPr>
        <p:txBody>
          <a:bodyPr>
            <a:normAutofit/>
          </a:bodyPr>
          <a:lstStyle/>
          <a:p>
            <a:pPr defTabSz="905256"/>
            <a:r>
              <a:rPr lang="en-US" sz="4400" kern="1200" dirty="0">
                <a:solidFill>
                  <a:schemeClr val="bg1"/>
                </a:solidFill>
                <a:latin typeface="+mj-lt"/>
                <a:ea typeface="+mj-ea"/>
                <a:cs typeface="+mj-cs"/>
              </a:rPr>
              <a:t>Presenting the Value</a:t>
            </a:r>
            <a:endParaRPr lang="en-US" sz="4800" dirty="0"/>
          </a:p>
        </p:txBody>
      </p:sp>
      <p:pic>
        <p:nvPicPr>
          <p:cNvPr id="6" name="Content Placeholder 5" descr="A person holding a piece of paper&#10;&#10;Description automatically generated">
            <a:extLst>
              <a:ext uri="{FF2B5EF4-FFF2-40B4-BE49-F238E27FC236}">
                <a16:creationId xmlns:a16="http://schemas.microsoft.com/office/drawing/2014/main" id="{DF65D00A-778E-8E56-EC41-3C3CFC8DE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917066"/>
            <a:ext cx="6116338" cy="4091345"/>
          </a:xfrm>
        </p:spPr>
      </p:pic>
      <p:graphicFrame>
        <p:nvGraphicFramePr>
          <p:cNvPr id="8" name="Table 8">
            <a:extLst>
              <a:ext uri="{FF2B5EF4-FFF2-40B4-BE49-F238E27FC236}">
                <a16:creationId xmlns:a16="http://schemas.microsoft.com/office/drawing/2014/main" id="{C9636A79-4786-F8F1-CB42-4BADED7AD4BA}"/>
              </a:ext>
            </a:extLst>
          </p:cNvPr>
          <p:cNvGraphicFramePr>
            <a:graphicFrameLocks noGrp="1"/>
          </p:cNvGraphicFramePr>
          <p:nvPr/>
        </p:nvGraphicFramePr>
        <p:xfrm>
          <a:off x="7243270" y="2716138"/>
          <a:ext cx="4344584" cy="2985306"/>
        </p:xfrm>
        <a:graphic>
          <a:graphicData uri="http://schemas.openxmlformats.org/drawingml/2006/table">
            <a:tbl>
              <a:tblPr firstRow="1" bandRow="1">
                <a:tableStyleId>{5C22544A-7EE6-4342-B048-85BDC9FD1C3A}</a:tableStyleId>
              </a:tblPr>
              <a:tblGrid>
                <a:gridCol w="2172292">
                  <a:extLst>
                    <a:ext uri="{9D8B030D-6E8A-4147-A177-3AD203B41FA5}">
                      <a16:colId xmlns:a16="http://schemas.microsoft.com/office/drawing/2014/main" val="3187677991"/>
                    </a:ext>
                  </a:extLst>
                </a:gridCol>
                <a:gridCol w="2172292">
                  <a:extLst>
                    <a:ext uri="{9D8B030D-6E8A-4147-A177-3AD203B41FA5}">
                      <a16:colId xmlns:a16="http://schemas.microsoft.com/office/drawing/2014/main" val="889485679"/>
                    </a:ext>
                  </a:extLst>
                </a:gridCol>
              </a:tblGrid>
              <a:tr h="995102">
                <a:tc>
                  <a:txBody>
                    <a:bodyPr/>
                    <a:lstStyle/>
                    <a:p>
                      <a:pPr algn="ctr"/>
                      <a:r>
                        <a:rPr lang="en-US" sz="2400" b="0" dirty="0">
                          <a:solidFill>
                            <a:schemeClr val="tx1"/>
                          </a:solidFill>
                        </a:rPr>
                        <a:t>Challenge #1</a:t>
                      </a:r>
                    </a:p>
                  </a:txBody>
                  <a:tcPr anchor="ctr">
                    <a:solidFill>
                      <a:srgbClr val="E3CEA3"/>
                    </a:solidFill>
                  </a:tcPr>
                </a:tc>
                <a:tc>
                  <a:txBody>
                    <a:bodyPr/>
                    <a:lstStyle/>
                    <a:p>
                      <a:pPr algn="ctr"/>
                      <a:r>
                        <a:rPr lang="en-US" sz="2400" b="0" dirty="0">
                          <a:solidFill>
                            <a:schemeClr val="tx1"/>
                          </a:solidFill>
                        </a:rPr>
                        <a:t>Value Prop #1</a:t>
                      </a:r>
                    </a:p>
                  </a:txBody>
                  <a:tcPr anchor="ctr">
                    <a:solidFill>
                      <a:srgbClr val="E3CEA3"/>
                    </a:solidFill>
                  </a:tcPr>
                </a:tc>
                <a:extLst>
                  <a:ext uri="{0D108BD9-81ED-4DB2-BD59-A6C34878D82A}">
                    <a16:rowId xmlns:a16="http://schemas.microsoft.com/office/drawing/2014/main" val="2255034509"/>
                  </a:ext>
                </a:extLst>
              </a:tr>
              <a:tr h="995102">
                <a:tc>
                  <a:txBody>
                    <a:bodyPr/>
                    <a:lstStyle/>
                    <a:p>
                      <a:pPr algn="ctr"/>
                      <a:r>
                        <a:rPr lang="en-US" sz="2400" dirty="0">
                          <a:solidFill>
                            <a:schemeClr val="bg1"/>
                          </a:solidFill>
                        </a:rPr>
                        <a:t>Challenge #2</a:t>
                      </a:r>
                    </a:p>
                  </a:txBody>
                  <a:tcPr anchor="ctr">
                    <a:solidFill>
                      <a:srgbClr val="17598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Value Prop #2</a:t>
                      </a:r>
                    </a:p>
                  </a:txBody>
                  <a:tcPr anchor="ctr">
                    <a:solidFill>
                      <a:srgbClr val="175980"/>
                    </a:solidFill>
                  </a:tcPr>
                </a:tc>
                <a:extLst>
                  <a:ext uri="{0D108BD9-81ED-4DB2-BD59-A6C34878D82A}">
                    <a16:rowId xmlns:a16="http://schemas.microsoft.com/office/drawing/2014/main" val="1050893862"/>
                  </a:ext>
                </a:extLst>
              </a:tr>
              <a:tr h="995102">
                <a:tc>
                  <a:txBody>
                    <a:bodyPr/>
                    <a:lstStyle/>
                    <a:p>
                      <a:pPr algn="ctr"/>
                      <a:r>
                        <a:rPr lang="en-US" sz="2400" dirty="0"/>
                        <a:t>Challenge #3</a:t>
                      </a:r>
                    </a:p>
                  </a:txBody>
                  <a:tcPr anchor="ctr">
                    <a:solidFill>
                      <a:srgbClr val="E3CEA3"/>
                    </a:solidFill>
                  </a:tcPr>
                </a:tc>
                <a:tc>
                  <a:txBody>
                    <a:bodyPr/>
                    <a:lstStyle/>
                    <a:p>
                      <a:pPr algn="ctr"/>
                      <a:r>
                        <a:rPr lang="en-US" sz="2400" b="0" dirty="0">
                          <a:solidFill>
                            <a:schemeClr val="tx1"/>
                          </a:solidFill>
                        </a:rPr>
                        <a:t>Value Prop #3</a:t>
                      </a:r>
                    </a:p>
                  </a:txBody>
                  <a:tcPr anchor="ctr">
                    <a:solidFill>
                      <a:srgbClr val="E3CEA3"/>
                    </a:solidFill>
                  </a:tcPr>
                </a:tc>
                <a:extLst>
                  <a:ext uri="{0D108BD9-81ED-4DB2-BD59-A6C34878D82A}">
                    <a16:rowId xmlns:a16="http://schemas.microsoft.com/office/drawing/2014/main" val="2027627918"/>
                  </a:ext>
                </a:extLst>
              </a:tr>
            </a:tbl>
          </a:graphicData>
        </a:graphic>
      </p:graphicFrame>
    </p:spTree>
    <p:extLst>
      <p:ext uri="{BB962C8B-B14F-4D97-AF65-F5344CB8AC3E}">
        <p14:creationId xmlns:p14="http://schemas.microsoft.com/office/powerpoint/2010/main" val="36363427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DF6C1463-8318-113A-5AC4-83B04F0716C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70" r="313"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32347C-546E-F319-D2FE-720BBB0C93AA}"/>
              </a:ext>
            </a:extLst>
          </p:cNvPr>
          <p:cNvSpPr>
            <a:spLocks noGrp="1"/>
          </p:cNvSpPr>
          <p:nvPr>
            <p:ph type="title"/>
          </p:nvPr>
        </p:nvSpPr>
        <p:spPr>
          <a:xfrm>
            <a:off x="7531610" y="820051"/>
            <a:ext cx="3822189" cy="1899912"/>
          </a:xfrm>
        </p:spPr>
        <p:txBody>
          <a:bodyPr vert="horz" lIns="91440" tIns="45720" rIns="91440" bIns="45720" rtlCol="0" anchor="ctr">
            <a:normAutofit fontScale="90000"/>
          </a:bodyPr>
          <a:lstStyle/>
          <a:p>
            <a:r>
              <a:rPr lang="en-US" sz="4400" dirty="0"/>
              <a:t>Steps to Presenting the Value Props </a:t>
            </a:r>
          </a:p>
        </p:txBody>
      </p:sp>
      <p:sp>
        <p:nvSpPr>
          <p:cNvPr id="4" name="Text Placeholder 3">
            <a:extLst>
              <a:ext uri="{FF2B5EF4-FFF2-40B4-BE49-F238E27FC236}">
                <a16:creationId xmlns:a16="http://schemas.microsoft.com/office/drawing/2014/main" id="{EEBB7DEB-3E75-0BE8-7D62-9E02FDE29369}"/>
              </a:ext>
            </a:extLst>
          </p:cNvPr>
          <p:cNvSpPr>
            <a:spLocks noGrp="1"/>
          </p:cNvSpPr>
          <p:nvPr>
            <p:ph type="body" sz="half" idx="2"/>
          </p:nvPr>
        </p:nvSpPr>
        <p:spPr>
          <a:xfrm>
            <a:off x="7531609" y="2881690"/>
            <a:ext cx="3822189" cy="3156259"/>
          </a:xfrm>
          <a:solidFill>
            <a:srgbClr val="175980"/>
          </a:solidFill>
        </p:spPr>
        <p:txBody>
          <a:bodyPr vert="horz" lIns="91440" tIns="45720" rIns="91440" bIns="45720" rtlCol="0" anchor="ctr">
            <a:normAutofit/>
          </a:bodyPr>
          <a:lstStyle/>
          <a:p>
            <a:pPr marL="457200" indent="-457200">
              <a:buFont typeface="+mj-lt"/>
              <a:buAutoNum type="arabicPeriod"/>
            </a:pPr>
            <a:r>
              <a:rPr lang="en-US" sz="2400" dirty="0">
                <a:solidFill>
                  <a:schemeClr val="bg1"/>
                </a:solidFill>
              </a:rPr>
              <a:t>Review the challenge.</a:t>
            </a:r>
          </a:p>
          <a:p>
            <a:pPr marL="457200" indent="-457200">
              <a:buFont typeface="+mj-lt"/>
              <a:buAutoNum type="arabicPeriod"/>
            </a:pPr>
            <a:r>
              <a:rPr lang="en-US" sz="2400" dirty="0">
                <a:solidFill>
                  <a:schemeClr val="bg1"/>
                </a:solidFill>
              </a:rPr>
              <a:t>Explain how the challenge is mitigated or eliminated because of your as-a-Service.</a:t>
            </a:r>
          </a:p>
          <a:p>
            <a:pPr marL="457200" indent="-457200">
              <a:buFont typeface="+mj-lt"/>
              <a:buAutoNum type="arabicPeriod"/>
            </a:pPr>
            <a:r>
              <a:rPr lang="en-US" sz="2400" dirty="0">
                <a:solidFill>
                  <a:schemeClr val="bg1"/>
                </a:solidFill>
              </a:rPr>
              <a:t>Ask for specific influencer buy-in.</a:t>
            </a:r>
          </a:p>
        </p:txBody>
      </p:sp>
    </p:spTree>
    <p:extLst>
      <p:ext uri="{BB962C8B-B14F-4D97-AF65-F5344CB8AC3E}">
        <p14:creationId xmlns:p14="http://schemas.microsoft.com/office/powerpoint/2010/main" val="23359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185B1-A64B-F2DB-F1B3-44E2D682B040}"/>
              </a:ext>
            </a:extLst>
          </p:cNvPr>
          <p:cNvSpPr>
            <a:spLocks noGrp="1"/>
          </p:cNvSpPr>
          <p:nvPr>
            <p:ph type="title"/>
          </p:nvPr>
        </p:nvSpPr>
        <p:spPr>
          <a:xfrm>
            <a:off x="838201" y="1346580"/>
            <a:ext cx="4394200" cy="1618612"/>
          </a:xfrm>
        </p:spPr>
        <p:txBody>
          <a:bodyPr vert="horz" lIns="91440" tIns="45720" rIns="91440" bIns="45720" rtlCol="0" anchor="ctr">
            <a:normAutofit/>
          </a:bodyPr>
          <a:lstStyle/>
          <a:p>
            <a:pPr algn="l"/>
            <a:r>
              <a:rPr lang="en-US" sz="4400" dirty="0"/>
              <a:t>1. Reviewing the Challenge</a:t>
            </a:r>
          </a:p>
        </p:txBody>
      </p:sp>
      <p:sp>
        <p:nvSpPr>
          <p:cNvPr id="4" name="Text Placeholder 3">
            <a:extLst>
              <a:ext uri="{FF2B5EF4-FFF2-40B4-BE49-F238E27FC236}">
                <a16:creationId xmlns:a16="http://schemas.microsoft.com/office/drawing/2014/main" id="{6B9EC6A1-0892-C18E-C119-5C431A3AC4DD}"/>
              </a:ext>
            </a:extLst>
          </p:cNvPr>
          <p:cNvSpPr>
            <a:spLocks noGrp="1"/>
          </p:cNvSpPr>
          <p:nvPr>
            <p:ph type="body" sz="half" idx="2"/>
          </p:nvPr>
        </p:nvSpPr>
        <p:spPr>
          <a:xfrm>
            <a:off x="838201" y="3146400"/>
            <a:ext cx="4394200" cy="2454300"/>
          </a:xfrm>
        </p:spPr>
        <p:txBody>
          <a:bodyPr vert="horz" lIns="91440" tIns="45720" rIns="91440" bIns="45720" rtlCol="0" anchor="ctr">
            <a:normAutofit/>
          </a:bodyPr>
          <a:lstStyle/>
          <a:p>
            <a:pPr marL="342900" indent="-228600">
              <a:buFont typeface="Arial" panose="020B0604020202020204" pitchFamily="34" charset="0"/>
              <a:buChar char="•"/>
            </a:pPr>
            <a:r>
              <a:rPr lang="en-US" sz="2400" dirty="0">
                <a:solidFill>
                  <a:schemeClr val="tx1">
                    <a:alpha val="80000"/>
                  </a:schemeClr>
                </a:solidFill>
              </a:rPr>
              <a:t>State the challenge.</a:t>
            </a:r>
          </a:p>
          <a:p>
            <a:pPr marL="342900" indent="-228600">
              <a:buFont typeface="Arial" panose="020B0604020202020204" pitchFamily="34" charset="0"/>
              <a:buChar char="•"/>
            </a:pPr>
            <a:r>
              <a:rPr lang="en-US" sz="2400" dirty="0">
                <a:solidFill>
                  <a:schemeClr val="tx1">
                    <a:alpha val="80000"/>
                  </a:schemeClr>
                </a:solidFill>
              </a:rPr>
              <a:t>Make sure the whole audience knows of an incident that caused pain.</a:t>
            </a:r>
          </a:p>
          <a:p>
            <a:pPr marL="342900" indent="-228600">
              <a:buFont typeface="Arial" panose="020B0604020202020204" pitchFamily="34" charset="0"/>
              <a:buChar char="•"/>
            </a:pPr>
            <a:r>
              <a:rPr lang="en-US" sz="2400" dirty="0">
                <a:solidFill>
                  <a:schemeClr val="tx1">
                    <a:alpha val="80000"/>
                  </a:schemeClr>
                </a:solidFill>
              </a:rPr>
              <a:t>Ask for specific influencer input and confirmation.</a:t>
            </a:r>
          </a:p>
        </p:txBody>
      </p:sp>
      <p:pic>
        <p:nvPicPr>
          <p:cNvPr id="6" name="Picture Placeholder 5" descr="A person with the hand on the head&#10;&#10;Description automatically generated with low confidence">
            <a:extLst>
              <a:ext uri="{FF2B5EF4-FFF2-40B4-BE49-F238E27FC236}">
                <a16:creationId xmlns:a16="http://schemas.microsoft.com/office/drawing/2014/main" id="{88A77334-72E5-EE8A-B0E7-D2B4B51147B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99" r="4799"/>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3" name="Group 12">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4" name="Freeform: Shape 13">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3461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Placeholder 5" descr="Text&#10;&#10;Description automatically generated">
            <a:extLst>
              <a:ext uri="{FF2B5EF4-FFF2-40B4-BE49-F238E27FC236}">
                <a16:creationId xmlns:a16="http://schemas.microsoft.com/office/drawing/2014/main" id="{3E482328-9B2E-3D5A-A277-FE4AF91DBAF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32027"/>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4" name="Freeform: Shape 1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7">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ECD225-C6DB-08BA-A51E-4249D387BB8A}"/>
              </a:ext>
            </a:extLst>
          </p:cNvPr>
          <p:cNvSpPr>
            <a:spLocks noGrp="1"/>
          </p:cNvSpPr>
          <p:nvPr>
            <p:ph type="title"/>
          </p:nvPr>
        </p:nvSpPr>
        <p:spPr>
          <a:xfrm>
            <a:off x="568657" y="204716"/>
            <a:ext cx="5062608" cy="1802903"/>
          </a:xfrm>
        </p:spPr>
        <p:txBody>
          <a:bodyPr vert="horz" lIns="91440" tIns="45720" rIns="91440" bIns="45720" rtlCol="0" anchor="ctr">
            <a:normAutofit/>
          </a:bodyPr>
          <a:lstStyle/>
          <a:p>
            <a:pPr lvl="0"/>
            <a:r>
              <a:rPr lang="en-US" sz="4400" dirty="0">
                <a:solidFill>
                  <a:prstClr val="white"/>
                </a:solidFill>
              </a:rPr>
              <a:t>Presenting the Value of as-a-Service</a:t>
            </a:r>
          </a:p>
        </p:txBody>
      </p:sp>
      <p:sp>
        <p:nvSpPr>
          <p:cNvPr id="4" name="Text Placeholder 3">
            <a:extLst>
              <a:ext uri="{FF2B5EF4-FFF2-40B4-BE49-F238E27FC236}">
                <a16:creationId xmlns:a16="http://schemas.microsoft.com/office/drawing/2014/main" id="{51851498-0B7C-7593-1F6D-2DB0CC6AD259}"/>
              </a:ext>
            </a:extLst>
          </p:cNvPr>
          <p:cNvSpPr>
            <a:spLocks noGrp="1"/>
          </p:cNvSpPr>
          <p:nvPr>
            <p:ph type="body" sz="half" idx="2"/>
          </p:nvPr>
        </p:nvSpPr>
        <p:spPr>
          <a:xfrm>
            <a:off x="848078" y="2371563"/>
            <a:ext cx="4782458" cy="3642549"/>
          </a:xfrm>
          <a:solidFill>
            <a:srgbClr val="175980"/>
          </a:solidFill>
        </p:spPr>
        <p:txBody>
          <a:bodyPr vert="horz" lIns="91440" tIns="45720" rIns="91440" bIns="45720" rtlCol="0" anchor="ctr">
            <a:normAutofit/>
          </a:bodyPr>
          <a:lstStyle/>
          <a:p>
            <a:pPr marL="457200" indent="-457200">
              <a:buFont typeface="Arial" panose="020B0604020202020204" pitchFamily="34" charset="0"/>
              <a:buChar char="•"/>
            </a:pPr>
            <a:r>
              <a:rPr lang="en-US" sz="3200" dirty="0"/>
              <a:t>Establishing the Foundation</a:t>
            </a:r>
          </a:p>
          <a:p>
            <a:pPr marL="457200" indent="-457200">
              <a:buFont typeface="Arial" panose="020B0604020202020204" pitchFamily="34" charset="0"/>
              <a:buChar char="•"/>
            </a:pPr>
            <a:r>
              <a:rPr lang="en-US" sz="3200" dirty="0"/>
              <a:t>Presenting</a:t>
            </a:r>
          </a:p>
          <a:p>
            <a:pPr marL="457200" indent="-457200">
              <a:buFont typeface="Arial" panose="020B0604020202020204" pitchFamily="34" charset="0"/>
              <a:buChar char="•"/>
            </a:pPr>
            <a:r>
              <a:rPr lang="en-US" sz="3200" dirty="0"/>
              <a:t>What if you don’t have the opportunity to present?</a:t>
            </a:r>
          </a:p>
        </p:txBody>
      </p:sp>
    </p:spTree>
    <p:extLst>
      <p:ext uri="{BB962C8B-B14F-4D97-AF65-F5344CB8AC3E}">
        <p14:creationId xmlns:p14="http://schemas.microsoft.com/office/powerpoint/2010/main" val="26419530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72DF1E1C-18A0-EACA-43BF-A3338074953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836" r="11749" b="9091"/>
          <a:stretch/>
        </p:blipFill>
        <p:spPr>
          <a:xfrm>
            <a:off x="-2" y="10"/>
            <a:ext cx="8668512" cy="6857990"/>
          </a:xfrm>
          <a:prstGeom prst="rect">
            <a:avLst/>
          </a:prstGeom>
        </p:spPr>
      </p:pic>
      <p:sp>
        <p:nvSpPr>
          <p:cNvPr id="13"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6185B1-A64B-F2DB-F1B3-44E2D682B040}"/>
              </a:ext>
            </a:extLst>
          </p:cNvPr>
          <p:cNvSpPr>
            <a:spLocks noGrp="1"/>
          </p:cNvSpPr>
          <p:nvPr>
            <p:ph type="title"/>
          </p:nvPr>
        </p:nvSpPr>
        <p:spPr>
          <a:xfrm>
            <a:off x="7848600" y="1122363"/>
            <a:ext cx="4023360" cy="3204134"/>
          </a:xfrm>
        </p:spPr>
        <p:txBody>
          <a:bodyPr vert="horz" lIns="91440" tIns="45720" rIns="91440" bIns="45720" rtlCol="0" anchor="b">
            <a:normAutofit/>
          </a:bodyPr>
          <a:lstStyle/>
          <a:p>
            <a:pPr algn="l"/>
            <a:r>
              <a:rPr lang="en-US" sz="4400">
                <a:solidFill>
                  <a:schemeClr val="tx1"/>
                </a:solidFill>
              </a:rPr>
              <a:t>2. Explain how challenge is mitigated / eliminated by your as-a-Service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B9EC6A1-0892-C18E-C119-5C431A3AC4DD}"/>
              </a:ext>
            </a:extLst>
          </p:cNvPr>
          <p:cNvSpPr>
            <a:spLocks noGrp="1"/>
          </p:cNvSpPr>
          <p:nvPr>
            <p:ph type="body" sz="half" idx="2"/>
          </p:nvPr>
        </p:nvSpPr>
        <p:spPr>
          <a:xfrm>
            <a:off x="7848601" y="4676873"/>
            <a:ext cx="3977798" cy="2033275"/>
          </a:xfrm>
          <a:solidFill>
            <a:srgbClr val="175980"/>
          </a:solidFill>
        </p:spPr>
        <p:txBody>
          <a:bodyPr anchor="ctr">
            <a:normAutofit/>
          </a:bodyPr>
          <a:lstStyle/>
          <a:p>
            <a:pPr marL="342900" indent="-342900">
              <a:buFont typeface="Arial" panose="020B0604020202020204" pitchFamily="34" charset="0"/>
              <a:buChar char="•"/>
            </a:pPr>
            <a:r>
              <a:rPr lang="en-US" sz="2400" dirty="0"/>
              <a:t>“So how does this work?”</a:t>
            </a:r>
          </a:p>
          <a:p>
            <a:pPr marL="342900" indent="-342900">
              <a:buFont typeface="Arial" panose="020B0604020202020204" pitchFamily="34" charset="0"/>
              <a:buChar char="•"/>
            </a:pPr>
            <a:r>
              <a:rPr lang="en-US" sz="2400" dirty="0"/>
              <a:t>Explain using as much data as possible.</a:t>
            </a:r>
          </a:p>
          <a:p>
            <a:pPr marL="342900" indent="-342900">
              <a:buFont typeface="Arial" panose="020B0604020202020204" pitchFamily="34" charset="0"/>
              <a:buChar char="•"/>
            </a:pPr>
            <a:r>
              <a:rPr lang="en-US" sz="2400" dirty="0"/>
              <a:t>Finish with “For example…”</a:t>
            </a:r>
          </a:p>
        </p:txBody>
      </p:sp>
    </p:spTree>
    <p:extLst>
      <p:ext uri="{BB962C8B-B14F-4D97-AF65-F5344CB8AC3E}">
        <p14:creationId xmlns:p14="http://schemas.microsoft.com/office/powerpoint/2010/main" val="37719626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185B1-A64B-F2DB-F1B3-44E2D682B040}"/>
              </a:ext>
            </a:extLst>
          </p:cNvPr>
          <p:cNvSpPr>
            <a:spLocks noGrp="1"/>
          </p:cNvSpPr>
          <p:nvPr>
            <p:ph type="title"/>
          </p:nvPr>
        </p:nvSpPr>
        <p:spPr>
          <a:xfrm>
            <a:off x="400334" y="1305636"/>
            <a:ext cx="4832067" cy="1659555"/>
          </a:xfrm>
        </p:spPr>
        <p:txBody>
          <a:bodyPr vert="horz" lIns="91440" tIns="45720" rIns="91440" bIns="45720" rtlCol="0" anchor="ctr">
            <a:normAutofit/>
          </a:bodyPr>
          <a:lstStyle/>
          <a:p>
            <a:pPr algn="l"/>
            <a:r>
              <a:rPr lang="en-US" sz="4400" dirty="0"/>
              <a:t>3. Ask for specific influencer buy-in</a:t>
            </a:r>
            <a:endParaRPr lang="en-US" sz="4000" dirty="0"/>
          </a:p>
        </p:txBody>
      </p:sp>
      <p:sp>
        <p:nvSpPr>
          <p:cNvPr id="4" name="Text Placeholder 3">
            <a:extLst>
              <a:ext uri="{FF2B5EF4-FFF2-40B4-BE49-F238E27FC236}">
                <a16:creationId xmlns:a16="http://schemas.microsoft.com/office/drawing/2014/main" id="{6B9EC6A1-0892-C18E-C119-5C431A3AC4DD}"/>
              </a:ext>
            </a:extLst>
          </p:cNvPr>
          <p:cNvSpPr>
            <a:spLocks noGrp="1"/>
          </p:cNvSpPr>
          <p:nvPr>
            <p:ph type="body" sz="half" idx="2"/>
          </p:nvPr>
        </p:nvSpPr>
        <p:spPr>
          <a:xfrm>
            <a:off x="400334" y="3146399"/>
            <a:ext cx="4832067" cy="3017839"/>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solidFill>
                  <a:schemeClr val="tx1">
                    <a:alpha val="80000"/>
                  </a:schemeClr>
                </a:solidFill>
              </a:rPr>
              <a:t>Prepare them ahead of time.</a:t>
            </a:r>
          </a:p>
          <a:p>
            <a:pPr marL="342900" indent="-342900">
              <a:buFont typeface="Arial" panose="020B0604020202020204" pitchFamily="34" charset="0"/>
              <a:buChar char="•"/>
            </a:pPr>
            <a:r>
              <a:rPr lang="en-US" sz="2400" dirty="0">
                <a:solidFill>
                  <a:schemeClr val="tx1">
                    <a:alpha val="80000"/>
                  </a:schemeClr>
                </a:solidFill>
              </a:rPr>
              <a:t>Don’t rehearse but have the conversation to make sure you know their answer.</a:t>
            </a:r>
          </a:p>
          <a:p>
            <a:pPr marL="342900" indent="-342900">
              <a:buFont typeface="Arial" panose="020B0604020202020204" pitchFamily="34" charset="0"/>
              <a:buChar char="•"/>
            </a:pPr>
            <a:r>
              <a:rPr lang="en-US" sz="2400" dirty="0">
                <a:solidFill>
                  <a:schemeClr val="tx1">
                    <a:alpha val="80000"/>
                  </a:schemeClr>
                </a:solidFill>
              </a:rPr>
              <a:t>Ideally, have a different influencer for each challenge.</a:t>
            </a:r>
          </a:p>
        </p:txBody>
      </p:sp>
      <p:pic>
        <p:nvPicPr>
          <p:cNvPr id="6" name="Picture Placeholder 5" descr="A picture containing person, person, necktie, building&#10;&#10;Description automatically generated">
            <a:extLst>
              <a:ext uri="{FF2B5EF4-FFF2-40B4-BE49-F238E27FC236}">
                <a16:creationId xmlns:a16="http://schemas.microsoft.com/office/drawing/2014/main" id="{C3CBFB12-8272-3354-DD1C-B906B0C15ED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5785" r="21534"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3" name="Group 12">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4" name="Freeform: Shape 13">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Picture 2">
            <a:extLst>
              <a:ext uri="{FF2B5EF4-FFF2-40B4-BE49-F238E27FC236}">
                <a16:creationId xmlns:a16="http://schemas.microsoft.com/office/drawing/2014/main" id="{89AFED34-C3BE-CE55-B9EA-018CBDF5BD18}"/>
              </a:ext>
            </a:extLst>
          </p:cNvPr>
          <p:cNvPicPr>
            <a:picLocks noChangeAspect="1"/>
          </p:cNvPicPr>
          <p:nvPr/>
        </p:nvPicPr>
        <p:blipFill>
          <a:blip r:embed="rId4"/>
          <a:stretch>
            <a:fillRect/>
          </a:stretch>
        </p:blipFill>
        <p:spPr>
          <a:xfrm>
            <a:off x="5879705" y="404844"/>
            <a:ext cx="1579001" cy="1963082"/>
          </a:xfrm>
          <a:prstGeom prst="rect">
            <a:avLst/>
          </a:prstGeom>
        </p:spPr>
      </p:pic>
    </p:spTree>
    <p:extLst>
      <p:ext uri="{BB962C8B-B14F-4D97-AF65-F5344CB8AC3E}">
        <p14:creationId xmlns:p14="http://schemas.microsoft.com/office/powerpoint/2010/main" val="193664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570" r="313"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3981" y="1567"/>
            <a:ext cx="5754974" cy="2204077"/>
          </a:xfrm>
          <a:solidFill>
            <a:srgbClr val="E3CEA3"/>
          </a:solidFill>
        </p:spPr>
        <p:txBody>
          <a:bodyPr vert="horz" lIns="91440" tIns="45720" rIns="91440" bIns="45720" rtlCol="0">
            <a:normAutofit/>
          </a:bodyPr>
          <a:lstStyle/>
          <a:p>
            <a:pPr algn="r"/>
            <a:r>
              <a:rPr lang="en-US" dirty="0"/>
              <a:t>Example: Help with the problem of IT being overwhelmed.</a:t>
            </a:r>
          </a:p>
        </p:txBody>
      </p:sp>
      <p:graphicFrame>
        <p:nvGraphicFramePr>
          <p:cNvPr id="6" name="Content Placeholder 5">
            <a:extLst>
              <a:ext uri="{FF2B5EF4-FFF2-40B4-BE49-F238E27FC236}">
                <a16:creationId xmlns:a16="http://schemas.microsoft.com/office/drawing/2014/main" id="{72FF3CA1-AB67-FBE1-D045-4108261F58AA}"/>
              </a:ext>
            </a:extLst>
          </p:cNvPr>
          <p:cNvGraphicFramePr>
            <a:graphicFrameLocks noGrp="1"/>
          </p:cNvGraphicFramePr>
          <p:nvPr>
            <p:ph idx="1"/>
            <p:extLst>
              <p:ext uri="{D42A27DB-BD31-4B8C-83A1-F6EECF244321}">
                <p14:modId xmlns:p14="http://schemas.microsoft.com/office/powerpoint/2010/main" val="1119144332"/>
              </p:ext>
            </p:extLst>
          </p:nvPr>
        </p:nvGraphicFramePr>
        <p:xfrm>
          <a:off x="6237027" y="1974376"/>
          <a:ext cx="5694509" cy="4664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335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570" r="313"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3981" y="1567"/>
            <a:ext cx="5754974" cy="2204077"/>
          </a:xfrm>
          <a:solidFill>
            <a:srgbClr val="E3CEA3"/>
          </a:solidFill>
        </p:spPr>
        <p:txBody>
          <a:bodyPr vert="horz" lIns="91440" tIns="45720" rIns="91440" bIns="45720" rtlCol="0">
            <a:normAutofit/>
          </a:bodyPr>
          <a:lstStyle/>
          <a:p>
            <a:pPr algn="r"/>
            <a:r>
              <a:rPr lang="en-US" dirty="0"/>
              <a:t>Example: Help with the problem of IT being overwhelmed.</a:t>
            </a:r>
          </a:p>
        </p:txBody>
      </p:sp>
      <p:graphicFrame>
        <p:nvGraphicFramePr>
          <p:cNvPr id="6" name="Content Placeholder 5">
            <a:extLst>
              <a:ext uri="{FF2B5EF4-FFF2-40B4-BE49-F238E27FC236}">
                <a16:creationId xmlns:a16="http://schemas.microsoft.com/office/drawing/2014/main" id="{72FF3CA1-AB67-FBE1-D045-4108261F58AA}"/>
              </a:ext>
            </a:extLst>
          </p:cNvPr>
          <p:cNvGraphicFramePr>
            <a:graphicFrameLocks noGrp="1"/>
          </p:cNvGraphicFramePr>
          <p:nvPr>
            <p:ph idx="1"/>
            <p:extLst>
              <p:ext uri="{D42A27DB-BD31-4B8C-83A1-F6EECF244321}">
                <p14:modId xmlns:p14="http://schemas.microsoft.com/office/powerpoint/2010/main" val="4176852726"/>
              </p:ext>
            </p:extLst>
          </p:nvPr>
        </p:nvGraphicFramePr>
        <p:xfrm>
          <a:off x="6237027" y="1974376"/>
          <a:ext cx="5694509" cy="4664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246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570" r="313"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3981" y="1567"/>
            <a:ext cx="5754974" cy="2204077"/>
          </a:xfrm>
          <a:solidFill>
            <a:srgbClr val="E3CEA3"/>
          </a:solidFill>
        </p:spPr>
        <p:txBody>
          <a:bodyPr vert="horz" lIns="91440" tIns="45720" rIns="91440" bIns="45720" rtlCol="0">
            <a:normAutofit/>
          </a:bodyPr>
          <a:lstStyle/>
          <a:p>
            <a:pPr algn="r"/>
            <a:r>
              <a:rPr lang="en-US" dirty="0"/>
              <a:t>Example: Help with the problem of IT being overwhelmed.</a:t>
            </a:r>
          </a:p>
        </p:txBody>
      </p:sp>
      <p:graphicFrame>
        <p:nvGraphicFramePr>
          <p:cNvPr id="6" name="Content Placeholder 5">
            <a:extLst>
              <a:ext uri="{FF2B5EF4-FFF2-40B4-BE49-F238E27FC236}">
                <a16:creationId xmlns:a16="http://schemas.microsoft.com/office/drawing/2014/main" id="{72FF3CA1-AB67-FBE1-D045-4108261F58AA}"/>
              </a:ext>
            </a:extLst>
          </p:cNvPr>
          <p:cNvGraphicFramePr>
            <a:graphicFrameLocks noGrp="1"/>
          </p:cNvGraphicFramePr>
          <p:nvPr>
            <p:ph idx="1"/>
          </p:nvPr>
        </p:nvGraphicFramePr>
        <p:xfrm>
          <a:off x="6237027" y="1974376"/>
          <a:ext cx="5694509" cy="4664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028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570" r="313"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3981" y="1567"/>
            <a:ext cx="5754974" cy="2204077"/>
          </a:xfrm>
          <a:solidFill>
            <a:srgbClr val="E3CEA3"/>
          </a:solidFill>
        </p:spPr>
        <p:txBody>
          <a:bodyPr vert="horz" lIns="91440" tIns="45720" rIns="91440" bIns="45720" rtlCol="0">
            <a:normAutofit/>
          </a:bodyPr>
          <a:lstStyle/>
          <a:p>
            <a:pPr algn="r"/>
            <a:r>
              <a:rPr lang="en-US" dirty="0"/>
              <a:t>Example: Help with the problem of IT being overwhelmed.</a:t>
            </a:r>
          </a:p>
        </p:txBody>
      </p:sp>
      <p:graphicFrame>
        <p:nvGraphicFramePr>
          <p:cNvPr id="6" name="Content Placeholder 5">
            <a:extLst>
              <a:ext uri="{FF2B5EF4-FFF2-40B4-BE49-F238E27FC236}">
                <a16:creationId xmlns:a16="http://schemas.microsoft.com/office/drawing/2014/main" id="{72FF3CA1-AB67-FBE1-D045-4108261F58AA}"/>
              </a:ext>
            </a:extLst>
          </p:cNvPr>
          <p:cNvGraphicFramePr>
            <a:graphicFrameLocks noGrp="1"/>
          </p:cNvGraphicFramePr>
          <p:nvPr>
            <p:ph idx="1"/>
            <p:extLst>
              <p:ext uri="{D42A27DB-BD31-4B8C-83A1-F6EECF244321}">
                <p14:modId xmlns:p14="http://schemas.microsoft.com/office/powerpoint/2010/main" val="3701936246"/>
              </p:ext>
            </p:extLst>
          </p:nvPr>
        </p:nvGraphicFramePr>
        <p:xfrm>
          <a:off x="6237027" y="1974376"/>
          <a:ext cx="5694509" cy="4664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35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9219-58AE-3FA6-6FED-05FEBB44A3CD}"/>
              </a:ext>
            </a:extLst>
          </p:cNvPr>
          <p:cNvSpPr>
            <a:spLocks noGrp="1"/>
          </p:cNvSpPr>
          <p:nvPr>
            <p:ph type="title"/>
          </p:nvPr>
        </p:nvSpPr>
        <p:spPr/>
        <p:txBody>
          <a:bodyPr/>
          <a:lstStyle/>
          <a:p>
            <a:r>
              <a:rPr lang="en-US" dirty="0"/>
              <a:t>What if You Don’t Have the Opportunity to Present?</a:t>
            </a:r>
          </a:p>
        </p:txBody>
      </p:sp>
      <p:sp>
        <p:nvSpPr>
          <p:cNvPr id="3" name="Text Placeholder 2">
            <a:extLst>
              <a:ext uri="{FF2B5EF4-FFF2-40B4-BE49-F238E27FC236}">
                <a16:creationId xmlns:a16="http://schemas.microsoft.com/office/drawing/2014/main" id="{1B3D0200-9B78-3492-EBB5-87CF1E3A8AB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1224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0803-A644-42C4-8440-FABE0F58D11D}"/>
              </a:ext>
            </a:extLst>
          </p:cNvPr>
          <p:cNvSpPr>
            <a:spLocks noGrp="1"/>
          </p:cNvSpPr>
          <p:nvPr>
            <p:ph type="title"/>
          </p:nvPr>
        </p:nvSpPr>
        <p:spPr>
          <a:xfrm>
            <a:off x="844002" y="3261865"/>
            <a:ext cx="4524973" cy="1145633"/>
          </a:xfrm>
        </p:spPr>
        <p:txBody>
          <a:bodyPr vert="horz" lIns="91440" tIns="45720" rIns="91440" bIns="45720" rtlCol="0" anchor="ctr">
            <a:normAutofit/>
          </a:bodyPr>
          <a:lstStyle/>
          <a:p>
            <a:pPr algn="ctr"/>
            <a:r>
              <a:rPr lang="en-US" dirty="0">
                <a:solidFill>
                  <a:schemeClr val="tx1"/>
                </a:solidFill>
              </a:rPr>
              <a:t>Poll Question</a:t>
            </a: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640026DF-594E-457F-9F51-E41B3B0E738A}"/>
              </a:ext>
            </a:extLst>
          </p:cNvPr>
          <p:cNvPicPr>
            <a:picLocks noChangeAspect="1"/>
          </p:cNvPicPr>
          <p:nvPr/>
        </p:nvPicPr>
        <p:blipFill rotWithShape="1">
          <a:blip r:embed="rId2">
            <a:extLst>
              <a:ext uri="{28A0092B-C50C-407E-A947-70E740481C1C}">
                <a14:useLocalDpi xmlns:a14="http://schemas.microsoft.com/office/drawing/2010/main" val="0"/>
              </a:ext>
            </a:extLst>
          </a:blip>
          <a:srcRect l="2158" r="96"/>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00796397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25F0FE-0BF0-4F4F-8E86-854CFD928D81}"/>
              </a:ext>
            </a:extLst>
          </p:cNvPr>
          <p:cNvSpPr/>
          <p:nvPr/>
        </p:nvSpPr>
        <p:spPr>
          <a:xfrm>
            <a:off x="2399234" y="2073715"/>
            <a:ext cx="6935759" cy="293501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Light" panose="020F0302020204030204"/>
                <a:ea typeface="+mn-ea"/>
                <a:cs typeface="+mn-cs"/>
              </a:rPr>
              <a:t>How frequently do you present your proposals that are over $10k in total five-year value?</a:t>
            </a:r>
          </a:p>
        </p:txBody>
      </p:sp>
      <p:sp>
        <p:nvSpPr>
          <p:cNvPr id="18" name="Rectangle 17">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687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25F0FE-0BF0-4F4F-8E86-854CFD928D81}"/>
              </a:ext>
            </a:extLst>
          </p:cNvPr>
          <p:cNvSpPr/>
          <p:nvPr/>
        </p:nvSpPr>
        <p:spPr>
          <a:xfrm>
            <a:off x="1492155" y="365760"/>
            <a:ext cx="10613409" cy="11887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Freeform: Shape 15">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653363" y="2176272"/>
            <a:ext cx="9367204" cy="4041648"/>
          </a:xfrm>
          <a:prstGeom prst="rect">
            <a:avLst/>
          </a:prstGeom>
          <a:solidFill>
            <a:schemeClr val="bg2">
              <a:lumMod val="25000"/>
            </a:schemeClr>
          </a:solidFill>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Less than </a:t>
            </a:r>
            <a:r>
              <a:rPr lang="en-US" sz="3200" i="1" dirty="0">
                <a:solidFill>
                  <a:prstClr val="white"/>
                </a:solidFill>
                <a:latin typeface="Calibri" panose="020F0502020204030204"/>
              </a:rPr>
              <a:t>2</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0% of the time.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white"/>
                </a:solidFill>
                <a:latin typeface="Calibri" panose="020F0502020204030204"/>
              </a:rPr>
              <a:t>21% - 50% of the time.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51% - 80% of the time.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white"/>
                </a:solidFill>
                <a:latin typeface="Calibri" panose="020F0502020204030204"/>
              </a:rPr>
              <a:t>81% - 99% of the time.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white"/>
                </a:solidFill>
                <a:latin typeface="Calibri" panose="020F0502020204030204"/>
              </a:rPr>
              <a:t>We're required to present 100% of our proposals.</a:t>
            </a:r>
            <a:endPar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1716A84-7BC1-5FB3-3EC7-EB393C937B8A}"/>
              </a:ext>
            </a:extLst>
          </p:cNvPr>
          <p:cNvSpPr txBox="1"/>
          <p:nvPr/>
        </p:nvSpPr>
        <p:spPr>
          <a:xfrm>
            <a:off x="1560074" y="138196"/>
            <a:ext cx="10749517" cy="1311128"/>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effectLst/>
                <a:uLnTx/>
                <a:uFillTx/>
                <a:latin typeface="Calibri Light" panose="020F0302020204030204"/>
                <a:ea typeface="+mn-ea"/>
                <a:cs typeface="+mn-cs"/>
              </a:rPr>
              <a:t>How frequently do you present your proposals that are over $10k in total five-year value?</a:t>
            </a:r>
          </a:p>
        </p:txBody>
      </p:sp>
    </p:spTree>
    <p:extLst>
      <p:ext uri="{BB962C8B-B14F-4D97-AF65-F5344CB8AC3E}">
        <p14:creationId xmlns:p14="http://schemas.microsoft.com/office/powerpoint/2010/main" val="111758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FE6D-CB77-ACFF-C7BF-552384454838}"/>
              </a:ext>
            </a:extLst>
          </p:cNvPr>
          <p:cNvSpPr>
            <a:spLocks noGrp="1"/>
          </p:cNvSpPr>
          <p:nvPr>
            <p:ph type="title"/>
          </p:nvPr>
        </p:nvSpPr>
        <p:spPr/>
        <p:txBody>
          <a:bodyPr>
            <a:normAutofit/>
          </a:bodyPr>
          <a:lstStyle/>
          <a:p>
            <a:r>
              <a:rPr lang="en-US" sz="5400" dirty="0"/>
              <a:t>Establishing the Foundation</a:t>
            </a:r>
          </a:p>
        </p:txBody>
      </p:sp>
      <p:sp>
        <p:nvSpPr>
          <p:cNvPr id="3" name="Text Placeholder 2">
            <a:extLst>
              <a:ext uri="{FF2B5EF4-FFF2-40B4-BE49-F238E27FC236}">
                <a16:creationId xmlns:a16="http://schemas.microsoft.com/office/drawing/2014/main" id="{8FF44344-2FAF-7449-0BE2-82E26F70CB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60557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424F4FF-28EE-4F81-B9FD-ACCF6EB73BE7}"/>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dirty="0">
                <a:solidFill>
                  <a:srgbClr val="FFFFFF"/>
                </a:solidFill>
              </a:rPr>
              <a:t>Written Value Proposition Example</a:t>
            </a:r>
          </a:p>
        </p:txBody>
      </p:sp>
      <p:graphicFrame>
        <p:nvGraphicFramePr>
          <p:cNvPr id="9" name="Table 9">
            <a:extLst>
              <a:ext uri="{FF2B5EF4-FFF2-40B4-BE49-F238E27FC236}">
                <a16:creationId xmlns:a16="http://schemas.microsoft.com/office/drawing/2014/main" id="{31D479D5-E6ED-466D-A50A-BBEA1580A602}"/>
              </a:ext>
            </a:extLst>
          </p:cNvPr>
          <p:cNvGraphicFramePr>
            <a:graphicFrameLocks noGrp="1"/>
          </p:cNvGraphicFramePr>
          <p:nvPr>
            <p:extLst>
              <p:ext uri="{D42A27DB-BD31-4B8C-83A1-F6EECF244321}">
                <p14:modId xmlns:p14="http://schemas.microsoft.com/office/powerpoint/2010/main" val="2805844677"/>
              </p:ext>
            </p:extLst>
          </p:nvPr>
        </p:nvGraphicFramePr>
        <p:xfrm>
          <a:off x="1473740" y="2543175"/>
          <a:ext cx="9372600" cy="2377440"/>
        </p:xfrm>
        <a:graphic>
          <a:graphicData uri="http://schemas.openxmlformats.org/drawingml/2006/table">
            <a:tbl>
              <a:tblPr firstRow="1" bandRow="1">
                <a:tableStyleId>{5C22544A-7EE6-4342-B048-85BDC9FD1C3A}</a:tableStyleId>
              </a:tblPr>
              <a:tblGrid>
                <a:gridCol w="4686300">
                  <a:extLst>
                    <a:ext uri="{9D8B030D-6E8A-4147-A177-3AD203B41FA5}">
                      <a16:colId xmlns:a16="http://schemas.microsoft.com/office/drawing/2014/main" val="1031776572"/>
                    </a:ext>
                  </a:extLst>
                </a:gridCol>
                <a:gridCol w="4686300">
                  <a:extLst>
                    <a:ext uri="{9D8B030D-6E8A-4147-A177-3AD203B41FA5}">
                      <a16:colId xmlns:a16="http://schemas.microsoft.com/office/drawing/2014/main" val="209845193"/>
                    </a:ext>
                  </a:extLst>
                </a:gridCol>
              </a:tblGrid>
              <a:tr h="370840">
                <a:tc>
                  <a:txBody>
                    <a:bodyPr/>
                    <a:lstStyle/>
                    <a:p>
                      <a:pPr algn="ctr"/>
                      <a:r>
                        <a:rPr lang="en-US" sz="2400" b="0" dirty="0"/>
                        <a:t>Challenge</a:t>
                      </a:r>
                    </a:p>
                  </a:txBody>
                  <a:tcPr>
                    <a:solidFill>
                      <a:srgbClr val="070E2B"/>
                    </a:solidFill>
                  </a:tcPr>
                </a:tc>
                <a:tc>
                  <a:txBody>
                    <a:bodyPr/>
                    <a:lstStyle/>
                    <a:p>
                      <a:pPr algn="ctr"/>
                      <a:r>
                        <a:rPr lang="en-US" sz="2400" b="0" dirty="0"/>
                        <a:t>Outcome to You</a:t>
                      </a:r>
                    </a:p>
                  </a:txBody>
                  <a:tcPr>
                    <a:solidFill>
                      <a:srgbClr val="070E2B"/>
                    </a:solidFill>
                  </a:tcPr>
                </a:tc>
                <a:extLst>
                  <a:ext uri="{0D108BD9-81ED-4DB2-BD59-A6C34878D82A}">
                    <a16:rowId xmlns:a16="http://schemas.microsoft.com/office/drawing/2014/main" val="1331452776"/>
                  </a:ext>
                </a:extLst>
              </a:tr>
              <a:tr h="370840">
                <a:tc>
                  <a:txBody>
                    <a:bodyPr/>
                    <a:lstStyle/>
                    <a:p>
                      <a:r>
                        <a:rPr lang="en-US" dirty="0"/>
                        <a:t>Vulnerability to ongoing threats.</a:t>
                      </a:r>
                    </a:p>
                  </a:txBody>
                  <a:tcPr anchor="ctr">
                    <a:solidFill>
                      <a:srgbClr val="E3CEA3"/>
                    </a:solidFill>
                  </a:tcPr>
                </a:tc>
                <a:tc>
                  <a:txBody>
                    <a:bodyPr/>
                    <a:lstStyle/>
                    <a:p>
                      <a:r>
                        <a:rPr lang="en-US" dirty="0"/>
                        <a:t>System will be continuously updated and proactive against potential threats.</a:t>
                      </a:r>
                    </a:p>
                  </a:txBody>
                  <a:tcPr>
                    <a:solidFill>
                      <a:srgbClr val="E3CEA3"/>
                    </a:solidFill>
                  </a:tcPr>
                </a:tc>
                <a:extLst>
                  <a:ext uri="{0D108BD9-81ED-4DB2-BD59-A6C34878D82A}">
                    <a16:rowId xmlns:a16="http://schemas.microsoft.com/office/drawing/2014/main" val="1776173548"/>
                  </a:ext>
                </a:extLst>
              </a:tr>
              <a:tr h="370840">
                <a:tc>
                  <a:txBody>
                    <a:bodyPr/>
                    <a:lstStyle/>
                    <a:p>
                      <a:r>
                        <a:rPr lang="en-US" dirty="0"/>
                        <a:t>Resources to manage a system.</a:t>
                      </a:r>
                    </a:p>
                  </a:txBody>
                  <a:tcPr anchor="ctr">
                    <a:solidFill>
                      <a:schemeClr val="bg1">
                        <a:lumMod val="85000"/>
                      </a:schemeClr>
                    </a:solidFill>
                  </a:tcPr>
                </a:tc>
                <a:tc>
                  <a:txBody>
                    <a:bodyPr/>
                    <a:lstStyle/>
                    <a:p>
                      <a:r>
                        <a:rPr lang="en-US" dirty="0"/>
                        <a:t>We manage everything, enabling your staff to focus on their strategic goals.</a:t>
                      </a:r>
                    </a:p>
                  </a:txBody>
                  <a:tcPr>
                    <a:solidFill>
                      <a:schemeClr val="bg1">
                        <a:lumMod val="85000"/>
                      </a:schemeClr>
                    </a:solidFill>
                  </a:tcPr>
                </a:tc>
                <a:extLst>
                  <a:ext uri="{0D108BD9-81ED-4DB2-BD59-A6C34878D82A}">
                    <a16:rowId xmlns:a16="http://schemas.microsoft.com/office/drawing/2014/main" val="343147689"/>
                  </a:ext>
                </a:extLst>
              </a:tr>
              <a:tr h="370840">
                <a:tc>
                  <a:txBody>
                    <a:bodyPr/>
                    <a:lstStyle/>
                    <a:p>
                      <a:r>
                        <a:rPr lang="en-US" dirty="0"/>
                        <a:t>&gt;$200k of annual costs to manage a proper access control system.</a:t>
                      </a:r>
                    </a:p>
                  </a:txBody>
                  <a:tcPr anchor="ctr">
                    <a:solidFill>
                      <a:srgbClr val="E3CEA3"/>
                    </a:solidFill>
                  </a:tcPr>
                </a:tc>
                <a:tc>
                  <a:txBody>
                    <a:bodyPr/>
                    <a:lstStyle/>
                    <a:p>
                      <a:r>
                        <a:rPr lang="en-US" dirty="0"/>
                        <a:t>$145k per year ($94k service fee, $51k burden rate), including 24/7 support. </a:t>
                      </a:r>
                    </a:p>
                  </a:txBody>
                  <a:tcPr>
                    <a:solidFill>
                      <a:srgbClr val="E3CEA3"/>
                    </a:solidFill>
                  </a:tcPr>
                </a:tc>
                <a:extLst>
                  <a:ext uri="{0D108BD9-81ED-4DB2-BD59-A6C34878D82A}">
                    <a16:rowId xmlns:a16="http://schemas.microsoft.com/office/drawing/2014/main" val="904338073"/>
                  </a:ext>
                </a:extLst>
              </a:tr>
            </a:tbl>
          </a:graphicData>
        </a:graphic>
      </p:graphicFrame>
      <p:sp>
        <p:nvSpPr>
          <p:cNvPr id="10" name="TextBox 9">
            <a:extLst>
              <a:ext uri="{FF2B5EF4-FFF2-40B4-BE49-F238E27FC236}">
                <a16:creationId xmlns:a16="http://schemas.microsoft.com/office/drawing/2014/main" id="{E4C71FC8-818F-40FD-B99E-D2FD50991947}"/>
              </a:ext>
            </a:extLst>
          </p:cNvPr>
          <p:cNvSpPr txBox="1"/>
          <p:nvPr/>
        </p:nvSpPr>
        <p:spPr>
          <a:xfrm>
            <a:off x="1473740" y="5048720"/>
            <a:ext cx="9372600" cy="1200329"/>
          </a:xfrm>
          <a:prstGeom prst="rect">
            <a:avLst/>
          </a:prstGeom>
          <a:noFill/>
          <a:ln w="38100">
            <a:solidFill>
              <a:srgbClr val="070E2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moving forward with our recommendation, your facility will be properly secured with a proven access control technology. With our Comprehensive Managed Access Control Program, you will receive premium services without having to invest in IT hardware or personnel to manage the system. We do it all for you.</a:t>
            </a:r>
          </a:p>
        </p:txBody>
      </p:sp>
    </p:spTree>
    <p:extLst>
      <p:ext uri="{BB962C8B-B14F-4D97-AF65-F5344CB8AC3E}">
        <p14:creationId xmlns:p14="http://schemas.microsoft.com/office/powerpoint/2010/main" val="1301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Plan</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8409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5" descr="A person sitting on a table&#10;&#10;Description generated with very high confidence">
            <a:extLst>
              <a:ext uri="{FF2B5EF4-FFF2-40B4-BE49-F238E27FC236}">
                <a16:creationId xmlns:a16="http://schemas.microsoft.com/office/drawing/2014/main" id="{096835EB-FBC3-465C-B589-C3E091940D47}"/>
              </a:ext>
            </a:extLst>
          </p:cNvPr>
          <p:cNvPicPr>
            <a:picLocks noChangeAspect="1"/>
          </p:cNvPicPr>
          <p:nvPr/>
        </p:nvPicPr>
        <p:blipFill rotWithShape="1">
          <a:blip r:embed="rId3">
            <a:extLst>
              <a:ext uri="{28A0092B-C50C-407E-A947-70E740481C1C}">
                <a14:useLocalDpi xmlns:a14="http://schemas.microsoft.com/office/drawing/2010/main" val="0"/>
              </a:ext>
            </a:extLst>
          </a:blip>
          <a:srcRect t="11282" b="4449"/>
          <a:stretch/>
        </p:blipFill>
        <p:spPr>
          <a:xfrm>
            <a:off x="20" y="0"/>
            <a:ext cx="12191980" cy="6857990"/>
          </a:xfrm>
          <a:prstGeom prst="rect">
            <a:avLst/>
          </a:prstGeom>
        </p:spPr>
      </p:pic>
      <p:sp>
        <p:nvSpPr>
          <p:cNvPr id="2" name="Title 1">
            <a:extLst>
              <a:ext uri="{FF2B5EF4-FFF2-40B4-BE49-F238E27FC236}">
                <a16:creationId xmlns:a16="http://schemas.microsoft.com/office/drawing/2014/main" id="{3FC3BB58-CA51-4E56-9ECD-D6A856A55EA4}"/>
              </a:ext>
            </a:extLst>
          </p:cNvPr>
          <p:cNvSpPr>
            <a:spLocks noGrp="1"/>
          </p:cNvSpPr>
          <p:nvPr>
            <p:ph type="title"/>
          </p:nvPr>
        </p:nvSpPr>
        <p:spPr>
          <a:xfrm>
            <a:off x="246572" y="4541863"/>
            <a:ext cx="4651838" cy="1089993"/>
          </a:xfrm>
          <a:solidFill>
            <a:srgbClr val="E3CEA3"/>
          </a:solidFill>
        </p:spPr>
        <p:txBody>
          <a:bodyPr vert="horz" lIns="91440" tIns="45720" rIns="91440" bIns="45720" rtlCol="0" anchor="ctr">
            <a:normAutofit/>
          </a:bodyPr>
          <a:lstStyle/>
          <a:p>
            <a:pPr algn="ctr"/>
            <a:r>
              <a:rPr lang="en-US" sz="4400" b="1" dirty="0">
                <a:solidFill>
                  <a:schemeClr val="tx1"/>
                </a:solidFill>
                <a:hlinkClick r:id="rId4" action="ppaction://hlinkfile"/>
              </a:rPr>
              <a:t>Action Plan</a:t>
            </a:r>
            <a:endParaRPr lang="en-US" sz="4400" b="1" dirty="0">
              <a:solidFill>
                <a:schemeClr val="tx1"/>
              </a:solidFill>
            </a:endParaRPr>
          </a:p>
        </p:txBody>
      </p:sp>
    </p:spTree>
    <p:extLst>
      <p:ext uri="{BB962C8B-B14F-4D97-AF65-F5344CB8AC3E}">
        <p14:creationId xmlns:p14="http://schemas.microsoft.com/office/powerpoint/2010/main" val="14208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8C782AA0-601A-4F8C-99B3-92B0859D936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204" t="9091" r="18094"/>
          <a:stretch/>
        </p:blipFill>
        <p:spPr>
          <a:xfrm>
            <a:off x="20" y="10"/>
            <a:ext cx="8668492" cy="6857990"/>
          </a:xfrm>
          <a:prstGeom prst="rect">
            <a:avLst/>
          </a:prstGeom>
        </p:spPr>
      </p:pic>
      <p:sp>
        <p:nvSpPr>
          <p:cNvPr id="58" name="Rectangle 57">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456E06-C0B1-4C23-B66A-01ACF60CC2DC}"/>
              </a:ext>
            </a:extLst>
          </p:cNvPr>
          <p:cNvSpPr>
            <a:spLocks noGrp="1"/>
          </p:cNvSpPr>
          <p:nvPr>
            <p:ph type="title"/>
          </p:nvPr>
        </p:nvSpPr>
        <p:spPr>
          <a:xfrm>
            <a:off x="7848600" y="1122363"/>
            <a:ext cx="4023360" cy="3204134"/>
          </a:xfrm>
        </p:spPr>
        <p:txBody>
          <a:bodyPr vert="horz" lIns="91440" tIns="45720" rIns="91440" bIns="45720" rtlCol="0" anchor="b">
            <a:normAutofit/>
          </a:bodyPr>
          <a:lstStyle/>
          <a:p>
            <a:pPr algn="l"/>
            <a:r>
              <a:rPr lang="en-US" sz="4400" dirty="0"/>
              <a:t>How Sales and Operations Can Work Together More Effectively</a:t>
            </a:r>
            <a:endParaRPr lang="en-US" sz="6600" dirty="0"/>
          </a:p>
        </p:txBody>
      </p:sp>
      <p:sp>
        <p:nvSpPr>
          <p:cNvPr id="4" name="Text Placeholder 3">
            <a:extLst>
              <a:ext uri="{FF2B5EF4-FFF2-40B4-BE49-F238E27FC236}">
                <a16:creationId xmlns:a16="http://schemas.microsoft.com/office/drawing/2014/main" id="{DF7E2E2E-F6BE-4EEC-A06E-AE4765724F6A}"/>
              </a:ext>
            </a:extLst>
          </p:cNvPr>
          <p:cNvSpPr>
            <a:spLocks noGrp="1"/>
          </p:cNvSpPr>
          <p:nvPr>
            <p:ph type="body" sz="half" idx="2"/>
          </p:nvPr>
        </p:nvSpPr>
        <p:spPr>
          <a:xfrm>
            <a:off x="7848600" y="4872922"/>
            <a:ext cx="4023360" cy="1208141"/>
          </a:xfrm>
        </p:spPr>
        <p:txBody>
          <a:bodyPr vert="horz" lIns="91440" tIns="45720" rIns="91440" bIns="45720" rtlCol="0" anchor="ctr">
            <a:normAutofit/>
          </a:bodyPr>
          <a:lstStyle/>
          <a:p>
            <a:pPr algn="ctr"/>
            <a:r>
              <a:rPr lang="en-US" sz="4400" dirty="0"/>
              <a:t>June’s Topic</a:t>
            </a:r>
          </a:p>
        </p:txBody>
      </p:sp>
      <p:sp>
        <p:nvSpPr>
          <p:cNvPr id="60" name="Rectangle 5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2" name="Rectangle 6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6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calendar&#10;&#10;Description automatically generated">
            <a:hlinkClick r:id="rId2"/>
            <a:extLst>
              <a:ext uri="{FF2B5EF4-FFF2-40B4-BE49-F238E27FC236}">
                <a16:creationId xmlns:a16="http://schemas.microsoft.com/office/drawing/2014/main" id="{AB194A4D-B258-CE85-E284-F309ADF8581F}"/>
              </a:ext>
            </a:extLst>
          </p:cNvPr>
          <p:cNvPicPr>
            <a:picLocks noChangeAspect="1"/>
          </p:cNvPicPr>
          <p:nvPr/>
        </p:nvPicPr>
        <p:blipFill rotWithShape="1">
          <a:blip r:embed="rId3">
            <a:extLst>
              <a:ext uri="{28A0092B-C50C-407E-A947-70E740481C1C}">
                <a14:useLocalDpi xmlns:a14="http://schemas.microsoft.com/office/drawing/2010/main" val="0"/>
              </a:ext>
            </a:extLst>
          </a:blip>
          <a:srcRect t="17385" b="20471"/>
          <a:stretch/>
        </p:blipFill>
        <p:spPr>
          <a:xfrm>
            <a:off x="20" y="1282"/>
            <a:ext cx="12191980" cy="6856718"/>
          </a:xfrm>
          <a:prstGeom prst="rect">
            <a:avLst/>
          </a:prstGeom>
        </p:spPr>
      </p:pic>
    </p:spTree>
    <p:extLst>
      <p:ext uri="{BB962C8B-B14F-4D97-AF65-F5344CB8AC3E}">
        <p14:creationId xmlns:p14="http://schemas.microsoft.com/office/powerpoint/2010/main" val="1101054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0E5B7-7BB1-2C38-0162-872F2B0ACAB6}"/>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400" dirty="0"/>
              <a:t>Starting in June, all live webinars will be at 11:00 Eastern…</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newspaper, publication, printing&#10;&#10;Description automatically generated">
            <a:extLst>
              <a:ext uri="{FF2B5EF4-FFF2-40B4-BE49-F238E27FC236}">
                <a16:creationId xmlns:a16="http://schemas.microsoft.com/office/drawing/2014/main" id="{6B4C6F88-EEE5-566A-62B8-3392A76726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22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66182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899F-28BB-F06E-116E-6D4683E24906}"/>
              </a:ext>
            </a:extLst>
          </p:cNvPr>
          <p:cNvSpPr>
            <a:spLocks noGrp="1"/>
          </p:cNvSpPr>
          <p:nvPr>
            <p:ph type="title"/>
          </p:nvPr>
        </p:nvSpPr>
        <p:spPr/>
        <p:txBody>
          <a:bodyPr/>
          <a:lstStyle/>
          <a:p>
            <a:r>
              <a:rPr lang="en-US" dirty="0"/>
              <a:t>Also, one more time…</a:t>
            </a:r>
          </a:p>
        </p:txBody>
      </p:sp>
      <p:sp>
        <p:nvSpPr>
          <p:cNvPr id="3" name="Text Placeholder 2">
            <a:extLst>
              <a:ext uri="{FF2B5EF4-FFF2-40B4-BE49-F238E27FC236}">
                <a16:creationId xmlns:a16="http://schemas.microsoft.com/office/drawing/2014/main" id="{17D740B8-F567-278A-9D62-5F34B01145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93793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Placeholder 5" descr="Two people playing golf&#10;&#10;Description automatically generated">
            <a:extLst>
              <a:ext uri="{FF2B5EF4-FFF2-40B4-BE49-F238E27FC236}">
                <a16:creationId xmlns:a16="http://schemas.microsoft.com/office/drawing/2014/main" id="{4C24FB78-A6C1-7542-9595-09AED653852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314" r="-1" b="1764"/>
          <a:stretch/>
        </p:blipFill>
        <p:spPr>
          <a:xfrm>
            <a:off x="321733" y="321733"/>
            <a:ext cx="11548534" cy="6214534"/>
          </a:xfrm>
          <a:prstGeom prst="rect">
            <a:avLst/>
          </a:prstGeom>
        </p:spPr>
      </p:pic>
    </p:spTree>
    <p:extLst>
      <p:ext uri="{BB962C8B-B14F-4D97-AF65-F5344CB8AC3E}">
        <p14:creationId xmlns:p14="http://schemas.microsoft.com/office/powerpoint/2010/main" val="3874795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3336C-9390-41BF-4EBB-EEFAD7AA79D1}"/>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pPr algn="l"/>
            <a:endParaRPr lang="en-US" sz="4400"/>
          </a:p>
        </p:txBody>
      </p:sp>
      <p:pic>
        <p:nvPicPr>
          <p:cNvPr id="6" name="Picture Placeholder 5" descr="Two people playing golf&#10;&#10;Description automatically generated">
            <a:extLst>
              <a:ext uri="{FF2B5EF4-FFF2-40B4-BE49-F238E27FC236}">
                <a16:creationId xmlns:a16="http://schemas.microsoft.com/office/drawing/2014/main" id="{FAC0F08B-7D77-9D9B-AE52-B1B2486A941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727" r="13212"/>
          <a:stretch/>
        </p:blipFill>
        <p:spPr>
          <a:xfrm>
            <a:off x="20" y="10"/>
            <a:ext cx="7534636" cy="6857990"/>
          </a:xfrm>
          <a:prstGeom prst="rect">
            <a:avLst/>
          </a:prstGeom>
        </p:spPr>
      </p:pic>
      <p:sp>
        <p:nvSpPr>
          <p:cNvPr id="4" name="Text Placeholder 3">
            <a:extLst>
              <a:ext uri="{FF2B5EF4-FFF2-40B4-BE49-F238E27FC236}">
                <a16:creationId xmlns:a16="http://schemas.microsoft.com/office/drawing/2014/main" id="{C769D5F7-A1B4-4EB8-8FD8-53A9FA55D3D0}"/>
              </a:ext>
            </a:extLst>
          </p:cNvPr>
          <p:cNvSpPr>
            <a:spLocks noGrp="1"/>
          </p:cNvSpPr>
          <p:nvPr>
            <p:ph type="body" sz="half" idx="2"/>
          </p:nvPr>
        </p:nvSpPr>
        <p:spPr>
          <a:xfrm>
            <a:off x="7902526" y="441145"/>
            <a:ext cx="4076426" cy="5975709"/>
          </a:xfrm>
          <a:solidFill>
            <a:srgbClr val="175980"/>
          </a:solidFill>
        </p:spPr>
        <p:txBody>
          <a:bodyPr anchor="ctr">
            <a:normAutofit/>
          </a:bodyPr>
          <a:lstStyle/>
          <a:p>
            <a:pPr marL="342900" indent="-342900">
              <a:buFont typeface="Arial" panose="020B0604020202020204" pitchFamily="34" charset="0"/>
              <a:buChar char="•"/>
            </a:pPr>
            <a:r>
              <a:rPr lang="en-US" sz="3200" dirty="0">
                <a:solidFill>
                  <a:schemeClr val="bg1"/>
                </a:solidFill>
              </a:rPr>
              <a:t>30-Minute Live Practice</a:t>
            </a:r>
          </a:p>
          <a:p>
            <a:pPr marL="342900" indent="-342900">
              <a:buFont typeface="Arial" panose="020B0604020202020204" pitchFamily="34" charset="0"/>
              <a:buChar char="•"/>
            </a:pPr>
            <a:r>
              <a:rPr lang="en-US" sz="3200" dirty="0">
                <a:solidFill>
                  <a:schemeClr val="bg1"/>
                </a:solidFill>
              </a:rPr>
              <a:t>Fourth Friday at 12:00 ET</a:t>
            </a:r>
          </a:p>
          <a:p>
            <a:pPr marL="342900" indent="-342900">
              <a:buFont typeface="Arial" panose="020B0604020202020204" pitchFamily="34" charset="0"/>
              <a:buChar char="•"/>
            </a:pPr>
            <a:r>
              <a:rPr lang="en-US" sz="3200" dirty="0">
                <a:solidFill>
                  <a:schemeClr val="bg1"/>
                </a:solidFill>
              </a:rPr>
              <a:t>Review the Action Item</a:t>
            </a:r>
          </a:p>
          <a:p>
            <a:pPr marL="342900" indent="-342900">
              <a:buFont typeface="Arial" panose="020B0604020202020204" pitchFamily="34" charset="0"/>
              <a:buChar char="•"/>
            </a:pPr>
            <a:r>
              <a:rPr lang="en-US" sz="3200" dirty="0">
                <a:solidFill>
                  <a:schemeClr val="bg1"/>
                </a:solidFill>
              </a:rPr>
              <a:t>Live Q&amp;A</a:t>
            </a:r>
          </a:p>
          <a:p>
            <a:pPr marL="342900" indent="-342900">
              <a:buFont typeface="Arial" panose="020B0604020202020204" pitchFamily="34" charset="0"/>
              <a:buChar char="•"/>
            </a:pPr>
            <a:r>
              <a:rPr lang="en-US" sz="3200" dirty="0">
                <a:solidFill>
                  <a:schemeClr val="bg1"/>
                </a:solidFill>
              </a:rPr>
              <a:t>Recorded and posted</a:t>
            </a:r>
          </a:p>
          <a:p>
            <a:pPr marL="342900" indent="-342900">
              <a:buFont typeface="Arial" panose="020B0604020202020204" pitchFamily="34" charset="0"/>
              <a:buChar char="•"/>
            </a:pPr>
            <a:r>
              <a:rPr lang="en-US" sz="3200" dirty="0">
                <a:solidFill>
                  <a:schemeClr val="bg1"/>
                </a:solidFill>
              </a:rPr>
              <a:t>No invitation, but a reminder with link</a:t>
            </a:r>
          </a:p>
        </p:txBody>
      </p:sp>
    </p:spTree>
    <p:extLst>
      <p:ext uri="{BB962C8B-B14F-4D97-AF65-F5344CB8AC3E}">
        <p14:creationId xmlns:p14="http://schemas.microsoft.com/office/powerpoint/2010/main" val="1457799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524000" y="3615686"/>
            <a:ext cx="9144000" cy="1655762"/>
          </a:xfrm>
        </p:spPr>
        <p:txBody>
          <a:bodyPr>
            <a:normAutofit/>
          </a:bodyPr>
          <a:lstStyle/>
          <a:p>
            <a:pPr lvl="0"/>
            <a:r>
              <a:rPr lang="en-US" sz="3600" dirty="0">
                <a:solidFill>
                  <a:prstClr val="white"/>
                </a:solidFill>
              </a:rPr>
              <a:t>Questions &amp; Discussion</a:t>
            </a:r>
            <a:endParaRPr lang="en-US" sz="2000" dirty="0">
              <a:solidFill>
                <a:prstClr val="white"/>
              </a:solidFill>
            </a:endParaRPr>
          </a:p>
        </p:txBody>
      </p:sp>
    </p:spTree>
    <p:extLst>
      <p:ext uri="{BB962C8B-B14F-4D97-AF65-F5344CB8AC3E}">
        <p14:creationId xmlns:p14="http://schemas.microsoft.com/office/powerpoint/2010/main" val="3053631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ED1BA0-7975-4BBB-BED6-A75472D6701D}"/>
              </a:ext>
            </a:extLst>
          </p:cNvPr>
          <p:cNvSpPr>
            <a:spLocks noGrp="1"/>
          </p:cNvSpPr>
          <p:nvPr>
            <p:ph type="title"/>
          </p:nvPr>
        </p:nvSpPr>
        <p:spPr>
          <a:xfrm>
            <a:off x="418532" y="4666738"/>
            <a:ext cx="6913598" cy="1774789"/>
          </a:xfrm>
        </p:spPr>
        <p:txBody>
          <a:bodyPr vert="horz" lIns="91440" tIns="45720" rIns="91440" bIns="45720" rtlCol="0" anchor="ctr">
            <a:normAutofit/>
          </a:bodyPr>
          <a:lstStyle/>
          <a:p>
            <a:pPr algn="r"/>
            <a:r>
              <a:rPr lang="en-US" sz="4400" dirty="0">
                <a:solidFill>
                  <a:srgbClr val="FFFFFF"/>
                </a:solidFill>
              </a:rPr>
              <a:t>as-a-Service From Their Perspective - what sales hears</a:t>
            </a:r>
          </a:p>
        </p:txBody>
      </p:sp>
      <p:pic>
        <p:nvPicPr>
          <p:cNvPr id="6" name="Picture Placeholder 5" descr="A picture containing ground, man, person, outdoor&#10;&#10;Description generated with very high confidence">
            <a:extLst>
              <a:ext uri="{FF2B5EF4-FFF2-40B4-BE49-F238E27FC236}">
                <a16:creationId xmlns:a16="http://schemas.microsoft.com/office/drawing/2014/main" id="{56C7C217-1E2A-4BA8-9371-21FB3AA3FC0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1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433F8C7-776B-4BF6-A24A-CFB6556209A3}"/>
              </a:ext>
            </a:extLst>
          </p:cNvPr>
          <p:cNvSpPr>
            <a:spLocks noGrp="1"/>
          </p:cNvSpPr>
          <p:nvPr>
            <p:ph type="body" sz="half" idx="2"/>
          </p:nvPr>
        </p:nvSpPr>
        <p:spPr>
          <a:xfrm>
            <a:off x="7767687" y="612741"/>
            <a:ext cx="3900056" cy="5698503"/>
          </a:xfrm>
        </p:spPr>
        <p:txBody>
          <a:bodyPr vert="horz" lIns="91440" tIns="45720" rIns="91440" bIns="45720" rtlCol="0" anchor="ctr">
            <a:noAutofit/>
          </a:bodyPr>
          <a:lstStyle/>
          <a:p>
            <a:pPr marL="342900" indent="-228600">
              <a:buFont typeface="Arial" panose="020B0604020202020204" pitchFamily="34" charset="0"/>
              <a:buChar char="•"/>
            </a:pPr>
            <a:r>
              <a:rPr lang="en-US" sz="2400" dirty="0"/>
              <a:t>We’ve always done it this way.</a:t>
            </a:r>
          </a:p>
          <a:p>
            <a:pPr marL="342900" indent="-228600">
              <a:buFont typeface="Arial" panose="020B0604020202020204" pitchFamily="34" charset="0"/>
              <a:buChar char="•"/>
            </a:pPr>
            <a:r>
              <a:rPr lang="en-US" sz="2400" dirty="0"/>
              <a:t>Someone else doing our jobs?</a:t>
            </a:r>
          </a:p>
          <a:p>
            <a:pPr marL="342900" indent="-228600">
              <a:buFont typeface="Arial" panose="020B0604020202020204" pitchFamily="34" charset="0"/>
              <a:buChar char="•"/>
            </a:pPr>
            <a:r>
              <a:rPr lang="en-US" sz="2400" dirty="0"/>
              <a:t>Someone else managing our data?  In the cloud???</a:t>
            </a:r>
          </a:p>
          <a:p>
            <a:pPr marL="342900" indent="-228600">
              <a:buFont typeface="Arial" panose="020B0604020202020204" pitchFamily="34" charset="0"/>
              <a:buChar char="•"/>
            </a:pPr>
            <a:r>
              <a:rPr lang="en-US" sz="2400" dirty="0"/>
              <a:t>We’ve always budgeted this way.</a:t>
            </a:r>
          </a:p>
          <a:p>
            <a:pPr marL="342900" indent="-228600">
              <a:buFont typeface="Arial" panose="020B0604020202020204" pitchFamily="34" charset="0"/>
              <a:buChar char="•"/>
            </a:pPr>
            <a:r>
              <a:rPr lang="en-US" sz="2400" dirty="0"/>
              <a:t>What if the Internet goes down?</a:t>
            </a:r>
          </a:p>
          <a:p>
            <a:pPr marL="342900" indent="-228600">
              <a:buFont typeface="Arial" panose="020B0604020202020204" pitchFamily="34" charset="0"/>
              <a:buChar char="•"/>
            </a:pPr>
            <a:r>
              <a:rPr lang="en-US" sz="2400" dirty="0"/>
              <a:t>Too technical for us.</a:t>
            </a:r>
          </a:p>
          <a:p>
            <a:pPr marL="342900" indent="-228600">
              <a:buFont typeface="Arial" panose="020B0604020202020204" pitchFamily="34" charset="0"/>
              <a:buChar char="•"/>
            </a:pPr>
            <a:r>
              <a:rPr lang="en-US" sz="2400" dirty="0"/>
              <a:t>Monthly fees are too high.</a:t>
            </a:r>
          </a:p>
          <a:p>
            <a:pPr marL="342900" indent="-228600">
              <a:buFont typeface="Arial" panose="020B0604020202020204" pitchFamily="34" charset="0"/>
              <a:buChar char="•"/>
            </a:pPr>
            <a:r>
              <a:rPr lang="en-US" sz="2400" dirty="0"/>
              <a:t>We’ve always done it this way.</a:t>
            </a:r>
          </a:p>
        </p:txBody>
      </p:sp>
    </p:spTree>
    <p:extLst>
      <p:ext uri="{BB962C8B-B14F-4D97-AF65-F5344CB8AC3E}">
        <p14:creationId xmlns:p14="http://schemas.microsoft.com/office/powerpoint/2010/main" val="144491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ED1BA0-7975-4BBB-BED6-A75472D6701D}"/>
              </a:ext>
            </a:extLst>
          </p:cNvPr>
          <p:cNvSpPr>
            <a:spLocks noGrp="1"/>
          </p:cNvSpPr>
          <p:nvPr>
            <p:ph type="title"/>
          </p:nvPr>
        </p:nvSpPr>
        <p:spPr>
          <a:xfrm>
            <a:off x="384411" y="4678111"/>
            <a:ext cx="6944575" cy="1752043"/>
          </a:xfrm>
        </p:spPr>
        <p:txBody>
          <a:bodyPr vert="horz" lIns="91440" tIns="45720" rIns="91440" bIns="45720" rtlCol="0" anchor="ctr">
            <a:normAutofit/>
          </a:bodyPr>
          <a:lstStyle/>
          <a:p>
            <a:pPr algn="r"/>
            <a:r>
              <a:rPr lang="en-US" sz="4400" dirty="0">
                <a:solidFill>
                  <a:srgbClr val="FFFFFF"/>
                </a:solidFill>
              </a:rPr>
              <a:t>as-a-Service From Their Perspective - what sales hears</a:t>
            </a:r>
          </a:p>
        </p:txBody>
      </p:sp>
      <p:pic>
        <p:nvPicPr>
          <p:cNvPr id="6" name="Picture Placeholder 5" descr="A picture containing ground, man, person, outdoor&#10;&#10;Description generated with very high confidence">
            <a:extLst>
              <a:ext uri="{FF2B5EF4-FFF2-40B4-BE49-F238E27FC236}">
                <a16:creationId xmlns:a16="http://schemas.microsoft.com/office/drawing/2014/main" id="{56C7C217-1E2A-4BA8-9371-21FB3AA3FC0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16"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433F8C7-776B-4BF6-A24A-CFB6556209A3}"/>
              </a:ext>
            </a:extLst>
          </p:cNvPr>
          <p:cNvSpPr>
            <a:spLocks noGrp="1"/>
          </p:cNvSpPr>
          <p:nvPr>
            <p:ph type="body" sz="half" idx="2"/>
          </p:nvPr>
        </p:nvSpPr>
        <p:spPr>
          <a:xfrm>
            <a:off x="7767687" y="612741"/>
            <a:ext cx="3900056" cy="5698503"/>
          </a:xfrm>
        </p:spPr>
        <p:txBody>
          <a:bodyPr vert="horz" lIns="91440" tIns="45720" rIns="91440" bIns="45720" rtlCol="0" anchor="ctr">
            <a:noAutofit/>
          </a:bodyPr>
          <a:lstStyle/>
          <a:p>
            <a:pPr marL="342900" indent="-228600">
              <a:buFont typeface="Arial" panose="020B0604020202020204" pitchFamily="34" charset="0"/>
              <a:buChar char="•"/>
            </a:pPr>
            <a:r>
              <a:rPr lang="en-US" sz="2400" dirty="0"/>
              <a:t>We’ve always done it this way.</a:t>
            </a:r>
          </a:p>
          <a:p>
            <a:pPr marL="342900" indent="-228600">
              <a:buFont typeface="Arial" panose="020B0604020202020204" pitchFamily="34" charset="0"/>
              <a:buChar char="•"/>
            </a:pPr>
            <a:r>
              <a:rPr lang="en-US" sz="2400" dirty="0">
                <a:solidFill>
                  <a:srgbClr val="E3CEA3"/>
                </a:solidFill>
              </a:rPr>
              <a:t>Someone else doing our jobs?</a:t>
            </a:r>
          </a:p>
          <a:p>
            <a:pPr marL="342900" indent="-228600">
              <a:buFont typeface="Arial" panose="020B0604020202020204" pitchFamily="34" charset="0"/>
              <a:buChar char="•"/>
            </a:pPr>
            <a:r>
              <a:rPr lang="en-US" sz="2400" dirty="0">
                <a:solidFill>
                  <a:srgbClr val="E3CEA3"/>
                </a:solidFill>
              </a:rPr>
              <a:t>Some else managing our data?  In the cloud???</a:t>
            </a:r>
          </a:p>
          <a:p>
            <a:pPr marL="342900" indent="-228600">
              <a:buFont typeface="Arial" panose="020B0604020202020204" pitchFamily="34" charset="0"/>
              <a:buChar char="•"/>
            </a:pPr>
            <a:r>
              <a:rPr lang="en-US" sz="2400" dirty="0">
                <a:solidFill>
                  <a:srgbClr val="E3CEA3"/>
                </a:solidFill>
              </a:rPr>
              <a:t>We’ve always budgeted this way.</a:t>
            </a:r>
          </a:p>
          <a:p>
            <a:pPr marL="342900" indent="-228600">
              <a:buFont typeface="Arial" panose="020B0604020202020204" pitchFamily="34" charset="0"/>
              <a:buChar char="•"/>
            </a:pPr>
            <a:r>
              <a:rPr lang="en-US" sz="2400" dirty="0">
                <a:solidFill>
                  <a:srgbClr val="E3CEA3"/>
                </a:solidFill>
              </a:rPr>
              <a:t>What if the Internet goes down?</a:t>
            </a:r>
          </a:p>
          <a:p>
            <a:pPr marL="342900" indent="-228600">
              <a:buFont typeface="Arial" panose="020B0604020202020204" pitchFamily="34" charset="0"/>
              <a:buChar char="•"/>
            </a:pPr>
            <a:r>
              <a:rPr lang="en-US" sz="2400" dirty="0">
                <a:solidFill>
                  <a:srgbClr val="E3CEA3"/>
                </a:solidFill>
              </a:rPr>
              <a:t>Too technical for us.</a:t>
            </a:r>
          </a:p>
          <a:p>
            <a:pPr marL="342900" indent="-228600">
              <a:buFont typeface="Arial" panose="020B0604020202020204" pitchFamily="34" charset="0"/>
              <a:buChar char="•"/>
            </a:pPr>
            <a:r>
              <a:rPr lang="en-US" sz="2400" dirty="0">
                <a:solidFill>
                  <a:srgbClr val="E3CEA3"/>
                </a:solidFill>
              </a:rPr>
              <a:t>Monthly fees are too high.</a:t>
            </a:r>
          </a:p>
          <a:p>
            <a:pPr marL="342900" indent="-228600">
              <a:buFont typeface="Arial" panose="020B0604020202020204" pitchFamily="34" charset="0"/>
              <a:buChar char="•"/>
            </a:pPr>
            <a:r>
              <a:rPr lang="en-US" sz="2400" dirty="0"/>
              <a:t>We’ve always done it this way.</a:t>
            </a:r>
          </a:p>
        </p:txBody>
      </p:sp>
    </p:spTree>
    <p:extLst>
      <p:ext uri="{BB962C8B-B14F-4D97-AF65-F5344CB8AC3E}">
        <p14:creationId xmlns:p14="http://schemas.microsoft.com/office/powerpoint/2010/main" val="359804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97F5C-90F4-405B-9D6A-D7B6CDC0178A}"/>
              </a:ext>
            </a:extLst>
          </p:cNvPr>
          <p:cNvSpPr>
            <a:spLocks noGrp="1"/>
          </p:cNvSpPr>
          <p:nvPr>
            <p:ph type="title"/>
          </p:nvPr>
        </p:nvSpPr>
        <p:spPr>
          <a:xfrm>
            <a:off x="6537784" y="1156204"/>
            <a:ext cx="4645250" cy="1836807"/>
          </a:xfrm>
        </p:spPr>
        <p:txBody>
          <a:bodyPr vert="horz" lIns="91440" tIns="45720" rIns="91440" bIns="45720" rtlCol="0" anchor="ctr">
            <a:normAutofit/>
          </a:bodyPr>
          <a:lstStyle/>
          <a:p>
            <a:pPr algn="l"/>
            <a:r>
              <a:rPr lang="en-US" sz="4400" dirty="0">
                <a:solidFill>
                  <a:schemeClr val="tx1"/>
                </a:solidFill>
              </a:rPr>
              <a:t>The Secret to Selling as-a-Service</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A1C17A9A-52E3-467F-9CFE-A40419D2804D}"/>
              </a:ext>
            </a:extLst>
          </p:cNvPr>
          <p:cNvSpPr>
            <a:spLocks noGrp="1"/>
          </p:cNvSpPr>
          <p:nvPr>
            <p:ph type="body" sz="half" idx="2"/>
          </p:nvPr>
        </p:nvSpPr>
        <p:spPr>
          <a:xfrm>
            <a:off x="6537784" y="3543342"/>
            <a:ext cx="4645250" cy="1990193"/>
          </a:xfrm>
        </p:spPr>
        <p:txBody>
          <a:bodyPr anchor="ctr">
            <a:normAutofit/>
          </a:bodyPr>
          <a:lstStyle/>
          <a:p>
            <a:r>
              <a:rPr lang="en-US" sz="2400" dirty="0">
                <a:solidFill>
                  <a:srgbClr val="E3CEA3"/>
                </a:solidFill>
              </a:rPr>
              <a:t>It’s not about selling features or benefits, it’s all about managing change.</a:t>
            </a:r>
          </a:p>
        </p:txBody>
      </p:sp>
    </p:spTree>
    <p:extLst>
      <p:ext uri="{BB962C8B-B14F-4D97-AF65-F5344CB8AC3E}">
        <p14:creationId xmlns:p14="http://schemas.microsoft.com/office/powerpoint/2010/main" val="12637590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97F5C-90F4-405B-9D6A-D7B6CDC0178A}"/>
              </a:ext>
            </a:extLst>
          </p:cNvPr>
          <p:cNvSpPr>
            <a:spLocks noGrp="1"/>
          </p:cNvSpPr>
          <p:nvPr>
            <p:ph type="title"/>
          </p:nvPr>
        </p:nvSpPr>
        <p:spPr>
          <a:xfrm>
            <a:off x="6537784" y="1156204"/>
            <a:ext cx="4645250" cy="1836807"/>
          </a:xfrm>
        </p:spPr>
        <p:txBody>
          <a:bodyPr vert="horz" lIns="91440" tIns="45720" rIns="91440" bIns="45720" rtlCol="0" anchor="ctr">
            <a:normAutofit/>
          </a:bodyPr>
          <a:lstStyle/>
          <a:p>
            <a:pPr algn="l"/>
            <a:r>
              <a:rPr lang="en-US" sz="4400" dirty="0">
                <a:solidFill>
                  <a:schemeClr val="tx1"/>
                </a:solidFill>
              </a:rPr>
              <a:t>The Secret to Selling as-a-Service</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A1C17A9A-52E3-467F-9CFE-A40419D2804D}"/>
              </a:ext>
            </a:extLst>
          </p:cNvPr>
          <p:cNvSpPr>
            <a:spLocks noGrp="1"/>
          </p:cNvSpPr>
          <p:nvPr>
            <p:ph type="body" sz="half" idx="2"/>
          </p:nvPr>
        </p:nvSpPr>
        <p:spPr>
          <a:xfrm>
            <a:off x="6537784" y="3543342"/>
            <a:ext cx="4645250" cy="1990193"/>
          </a:xfrm>
        </p:spPr>
        <p:txBody>
          <a:bodyPr anchor="ctr">
            <a:normAutofit/>
          </a:bodyPr>
          <a:lstStyle/>
          <a:p>
            <a:r>
              <a:rPr lang="en-US" sz="2400" dirty="0">
                <a:solidFill>
                  <a:schemeClr val="bg1"/>
                </a:solidFill>
              </a:rPr>
              <a:t>It’s not about selling features or benefits, </a:t>
            </a:r>
            <a:r>
              <a:rPr lang="en-US" sz="2400" dirty="0">
                <a:solidFill>
                  <a:srgbClr val="E3CEA3"/>
                </a:solidFill>
              </a:rPr>
              <a:t>it’s all about managing change.</a:t>
            </a:r>
          </a:p>
        </p:txBody>
      </p:sp>
    </p:spTree>
    <p:extLst>
      <p:ext uri="{BB962C8B-B14F-4D97-AF65-F5344CB8AC3E}">
        <p14:creationId xmlns:p14="http://schemas.microsoft.com/office/powerpoint/2010/main" val="40292473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97F5C-90F4-405B-9D6A-D7B6CDC0178A}"/>
              </a:ext>
            </a:extLst>
          </p:cNvPr>
          <p:cNvSpPr>
            <a:spLocks noGrp="1"/>
          </p:cNvSpPr>
          <p:nvPr>
            <p:ph type="title"/>
          </p:nvPr>
        </p:nvSpPr>
        <p:spPr>
          <a:xfrm>
            <a:off x="6537784" y="1156204"/>
            <a:ext cx="4645250" cy="1836807"/>
          </a:xfrm>
        </p:spPr>
        <p:txBody>
          <a:bodyPr vert="horz" lIns="91440" tIns="45720" rIns="91440" bIns="45720" rtlCol="0" anchor="ctr">
            <a:normAutofit/>
          </a:bodyPr>
          <a:lstStyle/>
          <a:p>
            <a:pPr algn="l"/>
            <a:r>
              <a:rPr lang="en-US" sz="4400" dirty="0">
                <a:solidFill>
                  <a:schemeClr val="tx1"/>
                </a:solidFill>
              </a:rPr>
              <a:t>The Secret to Selling as-a-Service</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person flying through the air on a rock&#10;&#10;Description generated with very high confidence">
            <a:extLst>
              <a:ext uri="{FF2B5EF4-FFF2-40B4-BE49-F238E27FC236}">
                <a16:creationId xmlns:a16="http://schemas.microsoft.com/office/drawing/2014/main" id="{F978AC04-FC8E-493A-AF42-0A775F6FD9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38" r="11955"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8" name="Text Placeholder 7">
            <a:extLst>
              <a:ext uri="{FF2B5EF4-FFF2-40B4-BE49-F238E27FC236}">
                <a16:creationId xmlns:a16="http://schemas.microsoft.com/office/drawing/2014/main" id="{A1C17A9A-52E3-467F-9CFE-A40419D2804D}"/>
              </a:ext>
            </a:extLst>
          </p:cNvPr>
          <p:cNvSpPr>
            <a:spLocks noGrp="1"/>
          </p:cNvSpPr>
          <p:nvPr>
            <p:ph type="body" sz="half" idx="2"/>
          </p:nvPr>
        </p:nvSpPr>
        <p:spPr>
          <a:xfrm>
            <a:off x="6537784" y="3543342"/>
            <a:ext cx="4645250" cy="1990193"/>
          </a:xfrm>
        </p:spPr>
        <p:txBody>
          <a:bodyPr anchor="ctr">
            <a:normAutofit/>
          </a:bodyPr>
          <a:lstStyle/>
          <a:p>
            <a:r>
              <a:rPr lang="en-US" sz="2400" dirty="0">
                <a:solidFill>
                  <a:srgbClr val="E3CEA3"/>
                </a:solidFill>
              </a:rPr>
              <a:t>It’s not about selling features or benefits, </a:t>
            </a:r>
            <a:r>
              <a:rPr lang="en-US" sz="2400" dirty="0">
                <a:solidFill>
                  <a:schemeClr val="bg1"/>
                </a:solidFill>
              </a:rPr>
              <a:t>it’s all about managing change.</a:t>
            </a:r>
          </a:p>
        </p:txBody>
      </p:sp>
    </p:spTree>
    <p:extLst>
      <p:ext uri="{BB962C8B-B14F-4D97-AF65-F5344CB8AC3E}">
        <p14:creationId xmlns:p14="http://schemas.microsoft.com/office/powerpoint/2010/main" val="322904755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36125</TotalTime>
  <Words>1217</Words>
  <Application>Microsoft Office PowerPoint</Application>
  <PresentationFormat>Widescreen</PresentationFormat>
  <Paragraphs>202</Paragraphs>
  <Slides>49</Slides>
  <Notes>4</Notes>
  <HiddenSlides>1</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49</vt:i4>
      </vt:variant>
    </vt:vector>
  </HeadingPairs>
  <TitlesOfParts>
    <vt:vector size="56" baseType="lpstr">
      <vt:lpstr>Arial</vt:lpstr>
      <vt:lpstr>Calibri</vt:lpstr>
      <vt:lpstr>Calibri Light</vt:lpstr>
      <vt:lpstr>Times New Roman</vt:lpstr>
      <vt:lpstr>Office Theme</vt:lpstr>
      <vt:lpstr>1_Office Theme</vt:lpstr>
      <vt:lpstr>2_Office Theme</vt:lpstr>
      <vt:lpstr>PowerPoint Presentation</vt:lpstr>
      <vt:lpstr>PowerPoint Presentation</vt:lpstr>
      <vt:lpstr>Presenting the Value of as-a-Service</vt:lpstr>
      <vt:lpstr>Establishing the Foundation</vt:lpstr>
      <vt:lpstr>as-a-Service From Their Perspective - what sales hears</vt:lpstr>
      <vt:lpstr>as-a-Service From Their Perspective - what sales hears</vt:lpstr>
      <vt:lpstr>The Secret to Selling as-a-Service</vt:lpstr>
      <vt:lpstr>The Secret to Selling as-a-Service</vt:lpstr>
      <vt:lpstr>The Secret to Selling as-a-Service</vt:lpstr>
      <vt:lpstr>The Secret to Selling as-a-Service</vt:lpstr>
      <vt:lpstr>PowerPoint Presentation</vt:lpstr>
      <vt:lpstr>PowerPoint Presentation</vt:lpstr>
      <vt:lpstr>PowerPoint Presentation</vt:lpstr>
      <vt:lpstr>Before you present your as-a-Service …</vt:lpstr>
      <vt:lpstr>Before you present your as-a-Service …</vt:lpstr>
      <vt:lpstr>Before you present your as-a-Service …</vt:lpstr>
      <vt:lpstr>Before you present your as-a-Service …</vt:lpstr>
      <vt:lpstr>Presenting</vt:lpstr>
      <vt:lpstr>Typical Timeline of Buying Journey</vt:lpstr>
      <vt:lpstr>Typical Timeline of Buying Journey</vt:lpstr>
      <vt:lpstr>Typical Timeline of Buying Journey</vt:lpstr>
      <vt:lpstr>Typical Timeline of Buying Journey</vt:lpstr>
      <vt:lpstr>Typical Timeline of Buying Journey</vt:lpstr>
      <vt:lpstr>Presenting the Value</vt:lpstr>
      <vt:lpstr>Presenting the Value</vt:lpstr>
      <vt:lpstr>Presenting the Value</vt:lpstr>
      <vt:lpstr>Presenting the Value</vt:lpstr>
      <vt:lpstr>Steps to Presenting the Value Props </vt:lpstr>
      <vt:lpstr>1. Reviewing the Challenge</vt:lpstr>
      <vt:lpstr>2. Explain how challenge is mitigated / eliminated by your as-a-Service</vt:lpstr>
      <vt:lpstr>3. Ask for specific influencer buy-in</vt:lpstr>
      <vt:lpstr>Example: Help with the problem of IT being overwhelmed.</vt:lpstr>
      <vt:lpstr>Example: Help with the problem of IT being overwhelmed.</vt:lpstr>
      <vt:lpstr>Example: Help with the problem of IT being overwhelmed.</vt:lpstr>
      <vt:lpstr>Example: Help with the problem of IT being overwhelmed.</vt:lpstr>
      <vt:lpstr>What if You Don’t Have the Opportunity to Present?</vt:lpstr>
      <vt:lpstr>Poll Question</vt:lpstr>
      <vt:lpstr>PowerPoint Presentation</vt:lpstr>
      <vt:lpstr>PowerPoint Presentation</vt:lpstr>
      <vt:lpstr>Written Value Proposition Example</vt:lpstr>
      <vt:lpstr>Action Plan</vt:lpstr>
      <vt:lpstr>Action Plan</vt:lpstr>
      <vt:lpstr>How Sales and Operations Can Work Together More Effectively</vt:lpstr>
      <vt:lpstr>PowerPoint Presentation</vt:lpstr>
      <vt:lpstr>Starting in June, all live webinars will be at 11:00 Eastern…</vt:lpstr>
      <vt:lpstr>Also, one more time…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Peterson</dc:creator>
  <cp:lastModifiedBy>Chris Peterson</cp:lastModifiedBy>
  <cp:revision>290</cp:revision>
  <dcterms:created xsi:type="dcterms:W3CDTF">2021-01-06T23:19:43Z</dcterms:created>
  <dcterms:modified xsi:type="dcterms:W3CDTF">2023-05-12T13:43:21Z</dcterms:modified>
</cp:coreProperties>
</file>