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</p:sldMasterIdLst>
  <p:notesMasterIdLst>
    <p:notesMasterId r:id="rId66"/>
  </p:notesMasterIdLst>
  <p:sldIdLst>
    <p:sldId id="1022" r:id="rId3"/>
    <p:sldId id="2955" r:id="rId4"/>
    <p:sldId id="2973" r:id="rId5"/>
    <p:sldId id="1110" r:id="rId6"/>
    <p:sldId id="2974" r:id="rId7"/>
    <p:sldId id="2976" r:id="rId8"/>
    <p:sldId id="2981" r:id="rId9"/>
    <p:sldId id="2980" r:id="rId10"/>
    <p:sldId id="2977" r:id="rId11"/>
    <p:sldId id="2988" r:id="rId12"/>
    <p:sldId id="2987" r:id="rId13"/>
    <p:sldId id="2982" r:id="rId14"/>
    <p:sldId id="2972" r:id="rId15"/>
    <p:sldId id="2992" r:id="rId16"/>
    <p:sldId id="2993" r:id="rId17"/>
    <p:sldId id="2989" r:id="rId18"/>
    <p:sldId id="2919" r:id="rId19"/>
    <p:sldId id="2983" r:id="rId20"/>
    <p:sldId id="2984" r:id="rId21"/>
    <p:sldId id="2985" r:id="rId22"/>
    <p:sldId id="2924" r:id="rId23"/>
    <p:sldId id="2958" r:id="rId24"/>
    <p:sldId id="2959" r:id="rId25"/>
    <p:sldId id="2960" r:id="rId26"/>
    <p:sldId id="2922" r:id="rId27"/>
    <p:sldId id="2961" r:id="rId28"/>
    <p:sldId id="2962" r:id="rId29"/>
    <p:sldId id="2963" r:id="rId30"/>
    <p:sldId id="2964" r:id="rId31"/>
    <p:sldId id="2923" r:id="rId32"/>
    <p:sldId id="2356" r:id="rId33"/>
    <p:sldId id="2761" r:id="rId34"/>
    <p:sldId id="2762" r:id="rId35"/>
    <p:sldId id="2965" r:id="rId36"/>
    <p:sldId id="2186" r:id="rId37"/>
    <p:sldId id="2994" r:id="rId38"/>
    <p:sldId id="2925" r:id="rId39"/>
    <p:sldId id="2934" r:id="rId40"/>
    <p:sldId id="2966" r:id="rId41"/>
    <p:sldId id="1750" r:id="rId42"/>
    <p:sldId id="1702" r:id="rId43"/>
    <p:sldId id="1719" r:id="rId44"/>
    <p:sldId id="1720" r:id="rId45"/>
    <p:sldId id="1721" r:id="rId46"/>
    <p:sldId id="1722" r:id="rId47"/>
    <p:sldId id="1723" r:id="rId48"/>
    <p:sldId id="2967" r:id="rId49"/>
    <p:sldId id="2957" r:id="rId50"/>
    <p:sldId id="2968" r:id="rId51"/>
    <p:sldId id="2971" r:id="rId52"/>
    <p:sldId id="2970" r:id="rId53"/>
    <p:sldId id="2866" r:id="rId54"/>
    <p:sldId id="818" r:id="rId55"/>
    <p:sldId id="1063" r:id="rId56"/>
    <p:sldId id="2910" r:id="rId57"/>
    <p:sldId id="2990" r:id="rId58"/>
    <p:sldId id="2991" r:id="rId59"/>
    <p:sldId id="2818" r:id="rId60"/>
    <p:sldId id="2928" r:id="rId61"/>
    <p:sldId id="2929" r:id="rId62"/>
    <p:sldId id="2927" r:id="rId63"/>
    <p:sldId id="2930" r:id="rId64"/>
    <p:sldId id="2622" r:id="rId65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980"/>
    <a:srgbClr val="E3CEA3"/>
    <a:srgbClr val="070E2B"/>
    <a:srgbClr val="000000"/>
    <a:srgbClr val="D3C099"/>
    <a:srgbClr val="34E6F4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5" autoAdjust="0"/>
    <p:restoredTop sz="94651" autoAdjust="0"/>
  </p:normalViewPr>
  <p:slideViewPr>
    <p:cSldViewPr snapToGrid="0">
      <p:cViewPr varScale="1">
        <p:scale>
          <a:sx n="90" d="100"/>
          <a:sy n="90" d="100"/>
        </p:scale>
        <p:origin x="75" y="5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17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image" Target="../media/image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image" Target="../media/image4.jpeg"/><Relationship Id="rId4" Type="http://schemas.openxmlformats.org/officeDocument/2006/relationships/image" Target="../media/image6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image" Target="../media/image4.jpeg"/><Relationship Id="rId5" Type="http://schemas.openxmlformats.org/officeDocument/2006/relationships/image" Target="../media/image6.jpg"/><Relationship Id="rId4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image" Target="../media/image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image" Target="../media/image4.jpeg"/><Relationship Id="rId4" Type="http://schemas.openxmlformats.org/officeDocument/2006/relationships/image" Target="../media/image6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image" Target="../media/image4.jpeg"/><Relationship Id="rId5" Type="http://schemas.openxmlformats.org/officeDocument/2006/relationships/image" Target="../media/image6.jp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FAC254-6A95-4903-9CD4-C93873A3400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CB7A0B6-9BDD-4458-BD6B-F21A6A9B563D}">
      <dgm:prSet phldrT="[Text]"/>
      <dgm:spPr>
        <a:solidFill>
          <a:srgbClr val="175980"/>
        </a:solidFill>
      </dgm:spPr>
      <dgm:t>
        <a:bodyPr/>
        <a:lstStyle/>
        <a:p>
          <a:endParaRPr lang="en-US" dirty="0"/>
        </a:p>
      </dgm:t>
    </dgm:pt>
    <dgm:pt modelId="{BA6BC9C3-4992-4B9D-B742-0E035FF5887F}" type="parTrans" cxnId="{5A87E3A7-53D9-4489-BA01-24993B2110E2}">
      <dgm:prSet/>
      <dgm:spPr/>
      <dgm:t>
        <a:bodyPr/>
        <a:lstStyle/>
        <a:p>
          <a:endParaRPr lang="en-US"/>
        </a:p>
      </dgm:t>
    </dgm:pt>
    <dgm:pt modelId="{53EB1FC1-0B5C-440B-A382-B6D4633784E2}" type="sibTrans" cxnId="{5A87E3A7-53D9-4489-BA01-24993B2110E2}">
      <dgm:prSet/>
      <dgm:spPr/>
      <dgm:t>
        <a:bodyPr/>
        <a:lstStyle/>
        <a:p>
          <a:endParaRPr lang="en-US"/>
        </a:p>
      </dgm:t>
    </dgm:pt>
    <dgm:pt modelId="{3EBE4008-03AF-4379-8C77-48717F99233A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750 Active Calories</a:t>
          </a:r>
        </a:p>
      </dgm:t>
    </dgm:pt>
    <dgm:pt modelId="{E4BE0DBD-7D93-4994-81CE-A04CACE280B8}" type="parTrans" cxnId="{86198E2E-9DFB-492B-AE27-8F5DA5B0724A}">
      <dgm:prSet/>
      <dgm:spPr/>
      <dgm:t>
        <a:bodyPr/>
        <a:lstStyle/>
        <a:p>
          <a:endParaRPr lang="en-US"/>
        </a:p>
      </dgm:t>
    </dgm:pt>
    <dgm:pt modelId="{38D3271D-59E7-4C03-9230-7631F674DF97}" type="sibTrans" cxnId="{86198E2E-9DFB-492B-AE27-8F5DA5B0724A}">
      <dgm:prSet/>
      <dgm:spPr/>
      <dgm:t>
        <a:bodyPr/>
        <a:lstStyle/>
        <a:p>
          <a:endParaRPr lang="en-US"/>
        </a:p>
      </dgm:t>
    </dgm:pt>
    <dgm:pt modelId="{0A54DE2E-B065-4DBB-9CCF-390969325CF5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&lt;80 Pick-Ups</a:t>
          </a:r>
        </a:p>
      </dgm:t>
    </dgm:pt>
    <dgm:pt modelId="{B7825CC1-20AB-4C16-90E3-C5676404DA51}" type="parTrans" cxnId="{76B83469-A259-459A-B98C-57DA4E46E625}">
      <dgm:prSet/>
      <dgm:spPr/>
      <dgm:t>
        <a:bodyPr/>
        <a:lstStyle/>
        <a:p>
          <a:endParaRPr lang="en-US"/>
        </a:p>
      </dgm:t>
    </dgm:pt>
    <dgm:pt modelId="{1FD4E8AE-39B8-47E6-A923-78C708CF52A2}" type="sibTrans" cxnId="{76B83469-A259-459A-B98C-57DA4E46E625}">
      <dgm:prSet/>
      <dgm:spPr/>
      <dgm:t>
        <a:bodyPr/>
        <a:lstStyle/>
        <a:p>
          <a:endParaRPr lang="en-US"/>
        </a:p>
      </dgm:t>
    </dgm:pt>
    <dgm:pt modelId="{8F3C83A4-E33A-4014-B9E6-65DF1BE7B950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&lt;One Drink</a:t>
          </a:r>
        </a:p>
      </dgm:t>
    </dgm:pt>
    <dgm:pt modelId="{2862B207-E76D-485A-AFE0-C2CE529AC88C}" type="parTrans" cxnId="{479A79DE-AB63-447A-A9E9-ADF24D399925}">
      <dgm:prSet/>
      <dgm:spPr/>
      <dgm:t>
        <a:bodyPr/>
        <a:lstStyle/>
        <a:p>
          <a:endParaRPr lang="en-US"/>
        </a:p>
      </dgm:t>
    </dgm:pt>
    <dgm:pt modelId="{94315EEB-DE66-4862-BF3E-01D477112591}" type="sibTrans" cxnId="{479A79DE-AB63-447A-A9E9-ADF24D399925}">
      <dgm:prSet/>
      <dgm:spPr/>
      <dgm:t>
        <a:bodyPr/>
        <a:lstStyle/>
        <a:p>
          <a:endParaRPr lang="en-US"/>
        </a:p>
      </dgm:t>
    </dgm:pt>
    <dgm:pt modelId="{0DAC7F5A-4AE2-46CF-8CA5-3D6B6F4C215F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20 Minutes</a:t>
          </a:r>
        </a:p>
      </dgm:t>
    </dgm:pt>
    <dgm:pt modelId="{96FB0178-E4A3-4BC2-B422-623069B8624E}" type="parTrans" cxnId="{241489E1-F0E9-4CFF-A04D-29EDA9416358}">
      <dgm:prSet/>
      <dgm:spPr/>
      <dgm:t>
        <a:bodyPr/>
        <a:lstStyle/>
        <a:p>
          <a:endParaRPr lang="en-US"/>
        </a:p>
      </dgm:t>
    </dgm:pt>
    <dgm:pt modelId="{0F9A9235-5310-4BAA-8850-9895F0FC8E3C}" type="sibTrans" cxnId="{241489E1-F0E9-4CFF-A04D-29EDA9416358}">
      <dgm:prSet/>
      <dgm:spPr/>
      <dgm:t>
        <a:bodyPr/>
        <a:lstStyle/>
        <a:p>
          <a:endParaRPr lang="en-US"/>
        </a:p>
      </dgm:t>
    </dgm:pt>
    <dgm:pt modelId="{3CE0239E-84AD-42E2-A322-9EE7C04E558A}" type="pres">
      <dgm:prSet presAssocID="{93FAC254-6A95-4903-9CD4-C93873A3400B}" presName="Name0" presStyleCnt="0">
        <dgm:presLayoutVars>
          <dgm:dir/>
          <dgm:resizeHandles val="exact"/>
        </dgm:presLayoutVars>
      </dgm:prSet>
      <dgm:spPr/>
    </dgm:pt>
    <dgm:pt modelId="{F510953F-80A7-4E8E-ABE3-91AEDE4DF573}" type="pres">
      <dgm:prSet presAssocID="{93FAC254-6A95-4903-9CD4-C93873A3400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6EEAA4B3-7AA9-4C25-A519-15E71981F194}" type="pres">
      <dgm:prSet presAssocID="{93FAC254-6A95-4903-9CD4-C93873A3400B}" presName="linComp" presStyleCnt="0"/>
      <dgm:spPr/>
    </dgm:pt>
    <dgm:pt modelId="{99FE27BF-AF18-4B37-A832-28DAF8228AA3}" type="pres">
      <dgm:prSet presAssocID="{8CB7A0B6-9BDD-4458-BD6B-F21A6A9B563D}" presName="compNode" presStyleCnt="0"/>
      <dgm:spPr/>
    </dgm:pt>
    <dgm:pt modelId="{004B262B-A983-4EEA-9216-DA8DAD7253B2}" type="pres">
      <dgm:prSet presAssocID="{8CB7A0B6-9BDD-4458-BD6B-F21A6A9B563D}" presName="node" presStyleLbl="node1" presStyleIdx="0" presStyleCnt="5">
        <dgm:presLayoutVars>
          <dgm:bulletEnabled val="1"/>
        </dgm:presLayoutVars>
      </dgm:prSet>
      <dgm:spPr/>
    </dgm:pt>
    <dgm:pt modelId="{A59F6467-DD8D-42C1-940F-A582D62BF855}" type="pres">
      <dgm:prSet presAssocID="{8CB7A0B6-9BDD-4458-BD6B-F21A6A9B563D}" presName="invisiNode" presStyleLbl="node1" presStyleIdx="0" presStyleCnt="5"/>
      <dgm:spPr/>
    </dgm:pt>
    <dgm:pt modelId="{2088E2FE-99F0-457C-A413-AF1D47F4DFC1}" type="pres">
      <dgm:prSet presAssocID="{8CB7A0B6-9BDD-4458-BD6B-F21A6A9B563D}" presName="imagNode" presStyleLbl="fgImgPlace1" presStyleIdx="0" presStyleCnt="5"/>
      <dgm:spPr/>
    </dgm:pt>
    <dgm:pt modelId="{D698CF92-A46B-43C3-9C30-C26A22FA2F55}" type="pres">
      <dgm:prSet presAssocID="{53EB1FC1-0B5C-440B-A382-B6D4633784E2}" presName="sibTrans" presStyleLbl="sibTrans2D1" presStyleIdx="0" presStyleCnt="0"/>
      <dgm:spPr/>
    </dgm:pt>
    <dgm:pt modelId="{42B3040E-D8C8-4CDD-97C6-49FB4F660D5A}" type="pres">
      <dgm:prSet presAssocID="{3EBE4008-03AF-4379-8C77-48717F99233A}" presName="compNode" presStyleCnt="0"/>
      <dgm:spPr/>
    </dgm:pt>
    <dgm:pt modelId="{F8578248-6C52-4B95-A520-FEA5F60CB234}" type="pres">
      <dgm:prSet presAssocID="{3EBE4008-03AF-4379-8C77-48717F99233A}" presName="node" presStyleLbl="node1" presStyleIdx="1" presStyleCnt="5">
        <dgm:presLayoutVars>
          <dgm:bulletEnabled val="1"/>
        </dgm:presLayoutVars>
      </dgm:prSet>
      <dgm:spPr/>
    </dgm:pt>
    <dgm:pt modelId="{A415D80E-7600-477B-B522-E635D901E430}" type="pres">
      <dgm:prSet presAssocID="{3EBE4008-03AF-4379-8C77-48717F99233A}" presName="invisiNode" presStyleLbl="node1" presStyleIdx="1" presStyleCnt="5"/>
      <dgm:spPr/>
    </dgm:pt>
    <dgm:pt modelId="{58B55677-A086-4D83-901B-E42EF9D46A84}" type="pres">
      <dgm:prSet presAssocID="{3EBE4008-03AF-4379-8C77-48717F99233A}" presName="imagNode" presStyleLbl="fgImgPlace1" presStyleIdx="1" presStyleCnt="5"/>
      <dgm:spPr/>
    </dgm:pt>
    <dgm:pt modelId="{1891996B-46CB-48A3-BB93-D91748283BD6}" type="pres">
      <dgm:prSet presAssocID="{38D3271D-59E7-4C03-9230-7631F674DF97}" presName="sibTrans" presStyleLbl="sibTrans2D1" presStyleIdx="0" presStyleCnt="0"/>
      <dgm:spPr/>
    </dgm:pt>
    <dgm:pt modelId="{FDF008E0-173C-44AB-A243-6427A20A27C1}" type="pres">
      <dgm:prSet presAssocID="{0A54DE2E-B065-4DBB-9CCF-390969325CF5}" presName="compNode" presStyleCnt="0"/>
      <dgm:spPr/>
    </dgm:pt>
    <dgm:pt modelId="{601E66FA-741D-4B01-9DD2-45422FD3E74C}" type="pres">
      <dgm:prSet presAssocID="{0A54DE2E-B065-4DBB-9CCF-390969325CF5}" presName="node" presStyleLbl="node1" presStyleIdx="2" presStyleCnt="5">
        <dgm:presLayoutVars>
          <dgm:bulletEnabled val="1"/>
        </dgm:presLayoutVars>
      </dgm:prSet>
      <dgm:spPr/>
    </dgm:pt>
    <dgm:pt modelId="{E30847E1-9B98-43E2-A970-59609AA9F2AB}" type="pres">
      <dgm:prSet presAssocID="{0A54DE2E-B065-4DBB-9CCF-390969325CF5}" presName="invisiNode" presStyleLbl="node1" presStyleIdx="2" presStyleCnt="5"/>
      <dgm:spPr/>
    </dgm:pt>
    <dgm:pt modelId="{666B0DAE-D11E-4B86-BA63-BD8B6D6E5D35}" type="pres">
      <dgm:prSet presAssocID="{0A54DE2E-B065-4DBB-9CCF-390969325CF5}" presName="imagNode" presStyleLbl="fgImgPlace1" presStyleIdx="2" presStyleCnt="5"/>
      <dgm:spPr/>
    </dgm:pt>
    <dgm:pt modelId="{F37E391A-9207-41E1-9F4E-4983B3FBEA33}" type="pres">
      <dgm:prSet presAssocID="{1FD4E8AE-39B8-47E6-A923-78C708CF52A2}" presName="sibTrans" presStyleLbl="sibTrans2D1" presStyleIdx="0" presStyleCnt="0"/>
      <dgm:spPr/>
    </dgm:pt>
    <dgm:pt modelId="{05CD080E-0DD5-4046-A361-7906DB5AFECC}" type="pres">
      <dgm:prSet presAssocID="{0DAC7F5A-4AE2-46CF-8CA5-3D6B6F4C215F}" presName="compNode" presStyleCnt="0"/>
      <dgm:spPr/>
    </dgm:pt>
    <dgm:pt modelId="{E34BCE18-E701-4EEC-9B98-DA44EEF18FB7}" type="pres">
      <dgm:prSet presAssocID="{0DAC7F5A-4AE2-46CF-8CA5-3D6B6F4C215F}" presName="node" presStyleLbl="node1" presStyleIdx="3" presStyleCnt="5">
        <dgm:presLayoutVars>
          <dgm:bulletEnabled val="1"/>
        </dgm:presLayoutVars>
      </dgm:prSet>
      <dgm:spPr/>
    </dgm:pt>
    <dgm:pt modelId="{ADF1F4E0-4E6C-4E9A-9D01-6A52EDE80723}" type="pres">
      <dgm:prSet presAssocID="{0DAC7F5A-4AE2-46CF-8CA5-3D6B6F4C215F}" presName="invisiNode" presStyleLbl="node1" presStyleIdx="3" presStyleCnt="5"/>
      <dgm:spPr/>
    </dgm:pt>
    <dgm:pt modelId="{503EF5E2-AD17-420E-B275-66373AF5F52A}" type="pres">
      <dgm:prSet presAssocID="{0DAC7F5A-4AE2-46CF-8CA5-3D6B6F4C215F}" presName="imagNode" presStyleLbl="fgImgPlace1" presStyleIdx="3" presStyleCnt="5"/>
      <dgm:spPr/>
    </dgm:pt>
    <dgm:pt modelId="{C71700D3-580F-4386-8BD8-BE7143A295DA}" type="pres">
      <dgm:prSet presAssocID="{0F9A9235-5310-4BAA-8850-9895F0FC8E3C}" presName="sibTrans" presStyleLbl="sibTrans2D1" presStyleIdx="0" presStyleCnt="0"/>
      <dgm:spPr/>
    </dgm:pt>
    <dgm:pt modelId="{9DF22B12-0F5D-4D7D-8D9A-16CB088EBF28}" type="pres">
      <dgm:prSet presAssocID="{8F3C83A4-E33A-4014-B9E6-65DF1BE7B950}" presName="compNode" presStyleCnt="0"/>
      <dgm:spPr/>
    </dgm:pt>
    <dgm:pt modelId="{14562DCC-F948-430C-8EAC-514F24A59BE2}" type="pres">
      <dgm:prSet presAssocID="{8F3C83A4-E33A-4014-B9E6-65DF1BE7B950}" presName="node" presStyleLbl="node1" presStyleIdx="4" presStyleCnt="5">
        <dgm:presLayoutVars>
          <dgm:bulletEnabled val="1"/>
        </dgm:presLayoutVars>
      </dgm:prSet>
      <dgm:spPr/>
    </dgm:pt>
    <dgm:pt modelId="{D0B766E8-005C-4D64-8250-EE48D64788AE}" type="pres">
      <dgm:prSet presAssocID="{8F3C83A4-E33A-4014-B9E6-65DF1BE7B950}" presName="invisiNode" presStyleLbl="node1" presStyleIdx="4" presStyleCnt="5"/>
      <dgm:spPr/>
    </dgm:pt>
    <dgm:pt modelId="{3B14A846-250D-454E-8958-35923026E742}" type="pres">
      <dgm:prSet presAssocID="{8F3C83A4-E33A-4014-B9E6-65DF1BE7B950}" presName="imagNode" presStyleLbl="fgImgPlace1" presStyleIdx="4" presStyleCnt="5"/>
      <dgm:spPr/>
    </dgm:pt>
  </dgm:ptLst>
  <dgm:cxnLst>
    <dgm:cxn modelId="{EFF1810C-2F3F-40DA-ACE0-62F05ABDD6B4}" type="presOf" srcId="{0A54DE2E-B065-4DBB-9CCF-390969325CF5}" destId="{601E66FA-741D-4B01-9DD2-45422FD3E74C}" srcOrd="0" destOrd="0" presId="urn:microsoft.com/office/officeart/2005/8/layout/pList2"/>
    <dgm:cxn modelId="{86198E2E-9DFB-492B-AE27-8F5DA5B0724A}" srcId="{93FAC254-6A95-4903-9CD4-C93873A3400B}" destId="{3EBE4008-03AF-4379-8C77-48717F99233A}" srcOrd="1" destOrd="0" parTransId="{E4BE0DBD-7D93-4994-81CE-A04CACE280B8}" sibTransId="{38D3271D-59E7-4C03-9230-7631F674DF97}"/>
    <dgm:cxn modelId="{5F65CF30-6DD2-46A5-A827-0CAF9923304D}" type="presOf" srcId="{53EB1FC1-0B5C-440B-A382-B6D4633784E2}" destId="{D698CF92-A46B-43C3-9C30-C26A22FA2F55}" srcOrd="0" destOrd="0" presId="urn:microsoft.com/office/officeart/2005/8/layout/pList2"/>
    <dgm:cxn modelId="{BA2FF633-3436-4867-9344-333D998F8880}" type="presOf" srcId="{0DAC7F5A-4AE2-46CF-8CA5-3D6B6F4C215F}" destId="{E34BCE18-E701-4EEC-9B98-DA44EEF18FB7}" srcOrd="0" destOrd="0" presId="urn:microsoft.com/office/officeart/2005/8/layout/pList2"/>
    <dgm:cxn modelId="{76B83469-A259-459A-B98C-57DA4E46E625}" srcId="{93FAC254-6A95-4903-9CD4-C93873A3400B}" destId="{0A54DE2E-B065-4DBB-9CCF-390969325CF5}" srcOrd="2" destOrd="0" parTransId="{B7825CC1-20AB-4C16-90E3-C5676404DA51}" sibTransId="{1FD4E8AE-39B8-47E6-A923-78C708CF52A2}"/>
    <dgm:cxn modelId="{6AC03E74-9C3F-4D06-A5C7-00F28A2DF858}" type="presOf" srcId="{0F9A9235-5310-4BAA-8850-9895F0FC8E3C}" destId="{C71700D3-580F-4386-8BD8-BE7143A295DA}" srcOrd="0" destOrd="0" presId="urn:microsoft.com/office/officeart/2005/8/layout/pList2"/>
    <dgm:cxn modelId="{074ACA75-E7CC-4340-961C-F88D772E771F}" type="presOf" srcId="{8CB7A0B6-9BDD-4458-BD6B-F21A6A9B563D}" destId="{004B262B-A983-4EEA-9216-DA8DAD7253B2}" srcOrd="0" destOrd="0" presId="urn:microsoft.com/office/officeart/2005/8/layout/pList2"/>
    <dgm:cxn modelId="{5A87E3A7-53D9-4489-BA01-24993B2110E2}" srcId="{93FAC254-6A95-4903-9CD4-C93873A3400B}" destId="{8CB7A0B6-9BDD-4458-BD6B-F21A6A9B563D}" srcOrd="0" destOrd="0" parTransId="{BA6BC9C3-4992-4B9D-B742-0E035FF5887F}" sibTransId="{53EB1FC1-0B5C-440B-A382-B6D4633784E2}"/>
    <dgm:cxn modelId="{33B44FAC-4525-46AF-A2EE-10BBA5B6247A}" type="presOf" srcId="{8F3C83A4-E33A-4014-B9E6-65DF1BE7B950}" destId="{14562DCC-F948-430C-8EAC-514F24A59BE2}" srcOrd="0" destOrd="0" presId="urn:microsoft.com/office/officeart/2005/8/layout/pList2"/>
    <dgm:cxn modelId="{8927ECB8-2D36-407D-A3E1-5163D28E7CF9}" type="presOf" srcId="{38D3271D-59E7-4C03-9230-7631F674DF97}" destId="{1891996B-46CB-48A3-BB93-D91748283BD6}" srcOrd="0" destOrd="0" presId="urn:microsoft.com/office/officeart/2005/8/layout/pList2"/>
    <dgm:cxn modelId="{7F1B7BBD-FC0D-4425-A121-A8355B36B3CD}" type="presOf" srcId="{3EBE4008-03AF-4379-8C77-48717F99233A}" destId="{F8578248-6C52-4B95-A520-FEA5F60CB234}" srcOrd="0" destOrd="0" presId="urn:microsoft.com/office/officeart/2005/8/layout/pList2"/>
    <dgm:cxn modelId="{B5921CDC-C6C9-47E9-9F44-6CEE34598951}" type="presOf" srcId="{93FAC254-6A95-4903-9CD4-C93873A3400B}" destId="{3CE0239E-84AD-42E2-A322-9EE7C04E558A}" srcOrd="0" destOrd="0" presId="urn:microsoft.com/office/officeart/2005/8/layout/pList2"/>
    <dgm:cxn modelId="{479A79DE-AB63-447A-A9E9-ADF24D399925}" srcId="{93FAC254-6A95-4903-9CD4-C93873A3400B}" destId="{8F3C83A4-E33A-4014-B9E6-65DF1BE7B950}" srcOrd="4" destOrd="0" parTransId="{2862B207-E76D-485A-AFE0-C2CE529AC88C}" sibTransId="{94315EEB-DE66-4862-BF3E-01D477112591}"/>
    <dgm:cxn modelId="{241489E1-F0E9-4CFF-A04D-29EDA9416358}" srcId="{93FAC254-6A95-4903-9CD4-C93873A3400B}" destId="{0DAC7F5A-4AE2-46CF-8CA5-3D6B6F4C215F}" srcOrd="3" destOrd="0" parTransId="{96FB0178-E4A3-4BC2-B422-623069B8624E}" sibTransId="{0F9A9235-5310-4BAA-8850-9895F0FC8E3C}"/>
    <dgm:cxn modelId="{6D9335F5-F106-4E4F-B946-84D689229CE8}" type="presOf" srcId="{1FD4E8AE-39B8-47E6-A923-78C708CF52A2}" destId="{F37E391A-9207-41E1-9F4E-4983B3FBEA33}" srcOrd="0" destOrd="0" presId="urn:microsoft.com/office/officeart/2005/8/layout/pList2"/>
    <dgm:cxn modelId="{1AE02D7F-5B73-43D4-B88B-D453C828CDAC}" type="presParOf" srcId="{3CE0239E-84AD-42E2-A322-9EE7C04E558A}" destId="{F510953F-80A7-4E8E-ABE3-91AEDE4DF573}" srcOrd="0" destOrd="0" presId="urn:microsoft.com/office/officeart/2005/8/layout/pList2"/>
    <dgm:cxn modelId="{114FC1F0-929F-423C-9913-56F155AC3737}" type="presParOf" srcId="{3CE0239E-84AD-42E2-A322-9EE7C04E558A}" destId="{6EEAA4B3-7AA9-4C25-A519-15E71981F194}" srcOrd="1" destOrd="0" presId="urn:microsoft.com/office/officeart/2005/8/layout/pList2"/>
    <dgm:cxn modelId="{FB9BDA19-BE54-4C68-B9EC-2C864EC98E47}" type="presParOf" srcId="{6EEAA4B3-7AA9-4C25-A519-15E71981F194}" destId="{99FE27BF-AF18-4B37-A832-28DAF8228AA3}" srcOrd="0" destOrd="0" presId="urn:microsoft.com/office/officeart/2005/8/layout/pList2"/>
    <dgm:cxn modelId="{8D37758D-CBF0-4156-BEF4-CAD29E77E28F}" type="presParOf" srcId="{99FE27BF-AF18-4B37-A832-28DAF8228AA3}" destId="{004B262B-A983-4EEA-9216-DA8DAD7253B2}" srcOrd="0" destOrd="0" presId="urn:microsoft.com/office/officeart/2005/8/layout/pList2"/>
    <dgm:cxn modelId="{5E1A3C84-145E-4DAC-8188-92E7FD43957E}" type="presParOf" srcId="{99FE27BF-AF18-4B37-A832-28DAF8228AA3}" destId="{A59F6467-DD8D-42C1-940F-A582D62BF855}" srcOrd="1" destOrd="0" presId="urn:microsoft.com/office/officeart/2005/8/layout/pList2"/>
    <dgm:cxn modelId="{29F11EF5-A29B-402A-A85C-C8192BDC1E43}" type="presParOf" srcId="{99FE27BF-AF18-4B37-A832-28DAF8228AA3}" destId="{2088E2FE-99F0-457C-A413-AF1D47F4DFC1}" srcOrd="2" destOrd="0" presId="urn:microsoft.com/office/officeart/2005/8/layout/pList2"/>
    <dgm:cxn modelId="{C16E42DE-146F-4A92-A572-266A7D44379F}" type="presParOf" srcId="{6EEAA4B3-7AA9-4C25-A519-15E71981F194}" destId="{D698CF92-A46B-43C3-9C30-C26A22FA2F55}" srcOrd="1" destOrd="0" presId="urn:microsoft.com/office/officeart/2005/8/layout/pList2"/>
    <dgm:cxn modelId="{9F9FFA24-D2F0-42CD-85EC-C50DA9A713F9}" type="presParOf" srcId="{6EEAA4B3-7AA9-4C25-A519-15E71981F194}" destId="{42B3040E-D8C8-4CDD-97C6-49FB4F660D5A}" srcOrd="2" destOrd="0" presId="urn:microsoft.com/office/officeart/2005/8/layout/pList2"/>
    <dgm:cxn modelId="{A1CCB2E5-2F5C-4C4F-9242-2E0C44D3B3F6}" type="presParOf" srcId="{42B3040E-D8C8-4CDD-97C6-49FB4F660D5A}" destId="{F8578248-6C52-4B95-A520-FEA5F60CB234}" srcOrd="0" destOrd="0" presId="urn:microsoft.com/office/officeart/2005/8/layout/pList2"/>
    <dgm:cxn modelId="{D23CB310-4957-471D-B11D-5502D2AB25D4}" type="presParOf" srcId="{42B3040E-D8C8-4CDD-97C6-49FB4F660D5A}" destId="{A415D80E-7600-477B-B522-E635D901E430}" srcOrd="1" destOrd="0" presId="urn:microsoft.com/office/officeart/2005/8/layout/pList2"/>
    <dgm:cxn modelId="{B9129E47-0176-46DD-9AAB-548B58435AF2}" type="presParOf" srcId="{42B3040E-D8C8-4CDD-97C6-49FB4F660D5A}" destId="{58B55677-A086-4D83-901B-E42EF9D46A84}" srcOrd="2" destOrd="0" presId="urn:microsoft.com/office/officeart/2005/8/layout/pList2"/>
    <dgm:cxn modelId="{67C1A03D-FF86-4558-9321-3DE7067E6FED}" type="presParOf" srcId="{6EEAA4B3-7AA9-4C25-A519-15E71981F194}" destId="{1891996B-46CB-48A3-BB93-D91748283BD6}" srcOrd="3" destOrd="0" presId="urn:microsoft.com/office/officeart/2005/8/layout/pList2"/>
    <dgm:cxn modelId="{A979A23F-3153-4411-A695-469BD7E7511F}" type="presParOf" srcId="{6EEAA4B3-7AA9-4C25-A519-15E71981F194}" destId="{FDF008E0-173C-44AB-A243-6427A20A27C1}" srcOrd="4" destOrd="0" presId="urn:microsoft.com/office/officeart/2005/8/layout/pList2"/>
    <dgm:cxn modelId="{D7D51A28-1682-4EA2-996D-362DF622D492}" type="presParOf" srcId="{FDF008E0-173C-44AB-A243-6427A20A27C1}" destId="{601E66FA-741D-4B01-9DD2-45422FD3E74C}" srcOrd="0" destOrd="0" presId="urn:microsoft.com/office/officeart/2005/8/layout/pList2"/>
    <dgm:cxn modelId="{A91D5FFB-77A0-4C21-A28D-619CCA615842}" type="presParOf" srcId="{FDF008E0-173C-44AB-A243-6427A20A27C1}" destId="{E30847E1-9B98-43E2-A970-59609AA9F2AB}" srcOrd="1" destOrd="0" presId="urn:microsoft.com/office/officeart/2005/8/layout/pList2"/>
    <dgm:cxn modelId="{7F2E49C2-6FAF-46C6-BA95-590B3E970782}" type="presParOf" srcId="{FDF008E0-173C-44AB-A243-6427A20A27C1}" destId="{666B0DAE-D11E-4B86-BA63-BD8B6D6E5D35}" srcOrd="2" destOrd="0" presId="urn:microsoft.com/office/officeart/2005/8/layout/pList2"/>
    <dgm:cxn modelId="{558EC090-0953-4FAB-9965-710B41FB2B6C}" type="presParOf" srcId="{6EEAA4B3-7AA9-4C25-A519-15E71981F194}" destId="{F37E391A-9207-41E1-9F4E-4983B3FBEA33}" srcOrd="5" destOrd="0" presId="urn:microsoft.com/office/officeart/2005/8/layout/pList2"/>
    <dgm:cxn modelId="{1DF52165-9F11-4A39-A2A2-1923E9B2817A}" type="presParOf" srcId="{6EEAA4B3-7AA9-4C25-A519-15E71981F194}" destId="{05CD080E-0DD5-4046-A361-7906DB5AFECC}" srcOrd="6" destOrd="0" presId="urn:microsoft.com/office/officeart/2005/8/layout/pList2"/>
    <dgm:cxn modelId="{E05D4294-D252-4268-AAE7-D91AABED874E}" type="presParOf" srcId="{05CD080E-0DD5-4046-A361-7906DB5AFECC}" destId="{E34BCE18-E701-4EEC-9B98-DA44EEF18FB7}" srcOrd="0" destOrd="0" presId="urn:microsoft.com/office/officeart/2005/8/layout/pList2"/>
    <dgm:cxn modelId="{E8661212-338A-4F63-A724-3E4CADEE8350}" type="presParOf" srcId="{05CD080E-0DD5-4046-A361-7906DB5AFECC}" destId="{ADF1F4E0-4E6C-4E9A-9D01-6A52EDE80723}" srcOrd="1" destOrd="0" presId="urn:microsoft.com/office/officeart/2005/8/layout/pList2"/>
    <dgm:cxn modelId="{9ED6357C-DE03-4414-AC21-C1DCBC04B228}" type="presParOf" srcId="{05CD080E-0DD5-4046-A361-7906DB5AFECC}" destId="{503EF5E2-AD17-420E-B275-66373AF5F52A}" srcOrd="2" destOrd="0" presId="urn:microsoft.com/office/officeart/2005/8/layout/pList2"/>
    <dgm:cxn modelId="{45951A1B-4AFF-4CE2-BD4D-E3B5E898338E}" type="presParOf" srcId="{6EEAA4B3-7AA9-4C25-A519-15E71981F194}" destId="{C71700D3-580F-4386-8BD8-BE7143A295DA}" srcOrd="7" destOrd="0" presId="urn:microsoft.com/office/officeart/2005/8/layout/pList2"/>
    <dgm:cxn modelId="{FF8E043E-4C8E-4CF7-9E54-83A144F0476B}" type="presParOf" srcId="{6EEAA4B3-7AA9-4C25-A519-15E71981F194}" destId="{9DF22B12-0F5D-4D7D-8D9A-16CB088EBF28}" srcOrd="8" destOrd="0" presId="urn:microsoft.com/office/officeart/2005/8/layout/pList2"/>
    <dgm:cxn modelId="{7484EF52-4EB8-481A-ABFB-040409844BA2}" type="presParOf" srcId="{9DF22B12-0F5D-4D7D-8D9A-16CB088EBF28}" destId="{14562DCC-F948-430C-8EAC-514F24A59BE2}" srcOrd="0" destOrd="0" presId="urn:microsoft.com/office/officeart/2005/8/layout/pList2"/>
    <dgm:cxn modelId="{F5E7C5A2-5C85-4EEF-A019-1A2F426A4719}" type="presParOf" srcId="{9DF22B12-0F5D-4D7D-8D9A-16CB088EBF28}" destId="{D0B766E8-005C-4D64-8250-EE48D64788AE}" srcOrd="1" destOrd="0" presId="urn:microsoft.com/office/officeart/2005/8/layout/pList2"/>
    <dgm:cxn modelId="{EE905FC8-2742-4A00-8CBA-0D290A8CD71C}" type="presParOf" srcId="{9DF22B12-0F5D-4D7D-8D9A-16CB088EBF28}" destId="{3B14A846-250D-454E-8958-35923026E74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D82440B-B5D8-40B2-8EC6-20F207A58EF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09F8B1-27D6-43E8-A056-31C2277A03AA}">
      <dgm:prSet phldrT="[Text]"/>
      <dgm:spPr/>
      <dgm:t>
        <a:bodyPr/>
        <a:lstStyle/>
        <a:p>
          <a:r>
            <a:rPr lang="en-US" dirty="0"/>
            <a:t>Inbox</a:t>
          </a:r>
        </a:p>
      </dgm:t>
    </dgm:pt>
    <dgm:pt modelId="{7D524369-FA3F-4117-B25C-E55E86032A32}" type="parTrans" cxnId="{B922838F-2DE5-444E-BCE6-D13E732AF80A}">
      <dgm:prSet/>
      <dgm:spPr/>
      <dgm:t>
        <a:bodyPr/>
        <a:lstStyle/>
        <a:p>
          <a:endParaRPr lang="en-US"/>
        </a:p>
      </dgm:t>
    </dgm:pt>
    <dgm:pt modelId="{760FC492-71E8-4A6F-B0EF-92C6B641E5C3}" type="sibTrans" cxnId="{B922838F-2DE5-444E-BCE6-D13E732AF80A}">
      <dgm:prSet/>
      <dgm:spPr/>
      <dgm:t>
        <a:bodyPr/>
        <a:lstStyle/>
        <a:p>
          <a:endParaRPr lang="en-US"/>
        </a:p>
      </dgm:t>
    </dgm:pt>
    <dgm:pt modelId="{8B0F2FBA-BC04-462B-81FF-9FBF57FAA753}">
      <dgm:prSet phldrT="[Text]"/>
      <dgm:spPr/>
      <dgm:t>
        <a:bodyPr/>
        <a:lstStyle/>
        <a:p>
          <a:r>
            <a:rPr lang="en-US" dirty="0"/>
            <a:t>File</a:t>
          </a:r>
        </a:p>
      </dgm:t>
    </dgm:pt>
    <dgm:pt modelId="{D06888EB-24BC-47BC-AAC5-E19E62FF3558}" type="parTrans" cxnId="{BFD2B156-B47C-4989-9062-7E32563A1DED}">
      <dgm:prSet/>
      <dgm:spPr/>
      <dgm:t>
        <a:bodyPr/>
        <a:lstStyle/>
        <a:p>
          <a:endParaRPr lang="en-US"/>
        </a:p>
      </dgm:t>
    </dgm:pt>
    <dgm:pt modelId="{77FAB7FB-FE47-4004-954D-D8DF558FCD2C}" type="sibTrans" cxnId="{BFD2B156-B47C-4989-9062-7E32563A1DED}">
      <dgm:prSet/>
      <dgm:spPr/>
      <dgm:t>
        <a:bodyPr/>
        <a:lstStyle/>
        <a:p>
          <a:endParaRPr lang="en-US"/>
        </a:p>
      </dgm:t>
    </dgm:pt>
    <dgm:pt modelId="{544E6277-684F-47D7-AA32-1DF4246199B9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B3B368FE-6FD2-42B9-B1D2-570B9413FE79}" type="parTrans" cxnId="{20DC7D66-5F75-46CC-B305-2B2CB658C128}">
      <dgm:prSet/>
      <dgm:spPr/>
      <dgm:t>
        <a:bodyPr/>
        <a:lstStyle/>
        <a:p>
          <a:endParaRPr lang="en-US"/>
        </a:p>
      </dgm:t>
    </dgm:pt>
    <dgm:pt modelId="{360CBE5F-800A-421C-9795-C31ACBF1B8C6}" type="sibTrans" cxnId="{20DC7D66-5F75-46CC-B305-2B2CB658C128}">
      <dgm:prSet/>
      <dgm:spPr/>
      <dgm:t>
        <a:bodyPr/>
        <a:lstStyle/>
        <a:p>
          <a:endParaRPr lang="en-US"/>
        </a:p>
      </dgm:t>
    </dgm:pt>
    <dgm:pt modelId="{FE77CCE3-813A-4574-93B4-2FCD2BC83D2F}">
      <dgm:prSet phldrT="[Text]"/>
      <dgm:spPr/>
      <dgm:t>
        <a:bodyPr/>
        <a:lstStyle/>
        <a:p>
          <a:r>
            <a:rPr lang="en-US" dirty="0"/>
            <a:t>Greater than 2 minutes</a:t>
          </a:r>
        </a:p>
      </dgm:t>
    </dgm:pt>
    <dgm:pt modelId="{5A97FA27-EC44-4615-8A78-E3F367A4944D}" type="parTrans" cxnId="{AE4AEB7F-5752-4A95-8AD8-777256F338E5}">
      <dgm:prSet/>
      <dgm:spPr/>
      <dgm:t>
        <a:bodyPr/>
        <a:lstStyle/>
        <a:p>
          <a:endParaRPr lang="en-US"/>
        </a:p>
      </dgm:t>
    </dgm:pt>
    <dgm:pt modelId="{8DFE1F97-E427-446F-8628-D1A805209965}" type="sibTrans" cxnId="{AE4AEB7F-5752-4A95-8AD8-777256F338E5}">
      <dgm:prSet/>
      <dgm:spPr/>
      <dgm:t>
        <a:bodyPr/>
        <a:lstStyle/>
        <a:p>
          <a:endParaRPr lang="en-US"/>
        </a:p>
      </dgm:t>
    </dgm:pt>
    <dgm:pt modelId="{132DA36C-8C98-4BD2-85A9-F9CB48025744}">
      <dgm:prSet phldrT="[Text]"/>
      <dgm:spPr/>
      <dgm:t>
        <a:bodyPr/>
        <a:lstStyle/>
        <a:p>
          <a:r>
            <a:rPr lang="en-US" dirty="0"/>
            <a:t>Delete</a:t>
          </a:r>
        </a:p>
      </dgm:t>
    </dgm:pt>
    <dgm:pt modelId="{FA2F3848-E937-4BC3-8F5F-83EC9FF15577}" type="parTrans" cxnId="{59963120-7821-4F5F-9749-B2F74C378281}">
      <dgm:prSet/>
      <dgm:spPr/>
      <dgm:t>
        <a:bodyPr/>
        <a:lstStyle/>
        <a:p>
          <a:endParaRPr lang="en-US"/>
        </a:p>
      </dgm:t>
    </dgm:pt>
    <dgm:pt modelId="{7F0945BF-F045-4EFB-9D66-C611DAF944A8}" type="sibTrans" cxnId="{59963120-7821-4F5F-9749-B2F74C378281}">
      <dgm:prSet/>
      <dgm:spPr/>
      <dgm:t>
        <a:bodyPr/>
        <a:lstStyle/>
        <a:p>
          <a:endParaRPr lang="en-US"/>
        </a:p>
      </dgm:t>
    </dgm:pt>
    <dgm:pt modelId="{B24BCB69-BE16-427C-B822-23B35781CA08}">
      <dgm:prSet phldrT="[Text]"/>
      <dgm:spPr/>
      <dgm:t>
        <a:bodyPr/>
        <a:lstStyle/>
        <a:p>
          <a:r>
            <a:rPr lang="en-US" dirty="0"/>
            <a:t>Less than </a:t>
          </a:r>
        </a:p>
        <a:p>
          <a:r>
            <a:rPr lang="en-US" dirty="0"/>
            <a:t>2 minutes</a:t>
          </a:r>
        </a:p>
      </dgm:t>
    </dgm:pt>
    <dgm:pt modelId="{B7FB30F3-C561-4155-ADBB-E7AEBF82CA7E}" type="parTrans" cxnId="{83D40265-3927-41B2-9E8E-2B0AFFF3E439}">
      <dgm:prSet/>
      <dgm:spPr/>
      <dgm:t>
        <a:bodyPr/>
        <a:lstStyle/>
        <a:p>
          <a:endParaRPr lang="en-US"/>
        </a:p>
      </dgm:t>
    </dgm:pt>
    <dgm:pt modelId="{1B368558-118C-461A-8B24-B89BEB7DB69D}" type="sibTrans" cxnId="{83D40265-3927-41B2-9E8E-2B0AFFF3E439}">
      <dgm:prSet/>
      <dgm:spPr/>
      <dgm:t>
        <a:bodyPr/>
        <a:lstStyle/>
        <a:p>
          <a:endParaRPr lang="en-US"/>
        </a:p>
      </dgm:t>
    </dgm:pt>
    <dgm:pt modelId="{1DA891CC-D3D7-40AD-80D6-AC432B1E9EBE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A7C8491E-82F0-46A8-B3BA-0198FAA878FA}" type="parTrans" cxnId="{FA77441B-FC05-4F96-A1DF-41EA49257B09}">
      <dgm:prSet/>
      <dgm:spPr/>
      <dgm:t>
        <a:bodyPr/>
        <a:lstStyle/>
        <a:p>
          <a:endParaRPr lang="en-US"/>
        </a:p>
      </dgm:t>
    </dgm:pt>
    <dgm:pt modelId="{74C12D27-3EBB-41EE-9CC2-672A054D0D36}" type="sibTrans" cxnId="{FA77441B-FC05-4F96-A1DF-41EA49257B09}">
      <dgm:prSet/>
      <dgm:spPr/>
      <dgm:t>
        <a:bodyPr/>
        <a:lstStyle/>
        <a:p>
          <a:endParaRPr lang="en-US"/>
        </a:p>
      </dgm:t>
    </dgm:pt>
    <dgm:pt modelId="{6F3E7E5D-4B7B-46DE-B7E4-3CE8DF89BEB6}">
      <dgm:prSet phldrT="[Text]"/>
      <dgm:spPr/>
      <dgm:t>
        <a:bodyPr/>
        <a:lstStyle/>
        <a:p>
          <a:r>
            <a:rPr lang="en-US" dirty="0"/>
            <a:t>File for later</a:t>
          </a:r>
        </a:p>
      </dgm:t>
    </dgm:pt>
    <dgm:pt modelId="{663E9D6C-1AE4-44FC-AE91-FC3606B15F7D}" type="parTrans" cxnId="{6B12278E-1314-4A1B-8F0A-0E6CF23B555C}">
      <dgm:prSet/>
      <dgm:spPr/>
      <dgm:t>
        <a:bodyPr/>
        <a:lstStyle/>
        <a:p>
          <a:endParaRPr lang="en-US"/>
        </a:p>
      </dgm:t>
    </dgm:pt>
    <dgm:pt modelId="{6895CD3B-4809-47AA-A954-CC0CFFD2EE13}" type="sibTrans" cxnId="{6B12278E-1314-4A1B-8F0A-0E6CF23B555C}">
      <dgm:prSet/>
      <dgm:spPr/>
      <dgm:t>
        <a:bodyPr/>
        <a:lstStyle/>
        <a:p>
          <a:endParaRPr lang="en-US"/>
        </a:p>
      </dgm:t>
    </dgm:pt>
    <dgm:pt modelId="{8A130DD9-9D22-4092-A6EF-FCE851DCF2F8}" type="pres">
      <dgm:prSet presAssocID="{BD82440B-B5D8-40B2-8EC6-20F207A58E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362B733-B099-458B-A81B-5AEC18EDD6B1}" type="pres">
      <dgm:prSet presAssocID="{6E09F8B1-27D6-43E8-A056-31C2277A03AA}" presName="hierRoot1" presStyleCnt="0"/>
      <dgm:spPr/>
    </dgm:pt>
    <dgm:pt modelId="{F44FD245-8691-4B30-9FA8-2F1E0A884054}" type="pres">
      <dgm:prSet presAssocID="{6E09F8B1-27D6-43E8-A056-31C2277A03AA}" presName="composite" presStyleCnt="0"/>
      <dgm:spPr/>
    </dgm:pt>
    <dgm:pt modelId="{A4C7219D-4E12-4ECE-A43D-A6DAE7FF7F08}" type="pres">
      <dgm:prSet presAssocID="{6E09F8B1-27D6-43E8-A056-31C2277A03AA}" presName="background" presStyleLbl="node0" presStyleIdx="0" presStyleCnt="1"/>
      <dgm:spPr/>
    </dgm:pt>
    <dgm:pt modelId="{99A53703-722D-490D-9F83-1F6F0535B123}" type="pres">
      <dgm:prSet presAssocID="{6E09F8B1-27D6-43E8-A056-31C2277A03AA}" presName="text" presStyleLbl="fgAcc0" presStyleIdx="0" presStyleCnt="1">
        <dgm:presLayoutVars>
          <dgm:chPref val="3"/>
        </dgm:presLayoutVars>
      </dgm:prSet>
      <dgm:spPr/>
    </dgm:pt>
    <dgm:pt modelId="{EE273186-53E7-4710-8CDF-D9BB79AEF088}" type="pres">
      <dgm:prSet presAssocID="{6E09F8B1-27D6-43E8-A056-31C2277A03AA}" presName="hierChild2" presStyleCnt="0"/>
      <dgm:spPr/>
    </dgm:pt>
    <dgm:pt modelId="{EBF165CE-C528-4104-8238-0C1AF2894527}" type="pres">
      <dgm:prSet presAssocID="{FA2F3848-E937-4BC3-8F5F-83EC9FF15577}" presName="Name10" presStyleLbl="parChTrans1D2" presStyleIdx="0" presStyleCnt="3"/>
      <dgm:spPr/>
    </dgm:pt>
    <dgm:pt modelId="{71BC4DFF-CBA7-4AE7-A19E-111A4DDF3102}" type="pres">
      <dgm:prSet presAssocID="{132DA36C-8C98-4BD2-85A9-F9CB48025744}" presName="hierRoot2" presStyleCnt="0"/>
      <dgm:spPr/>
    </dgm:pt>
    <dgm:pt modelId="{377E9604-EB6F-4605-B8E1-294EDBD69FE0}" type="pres">
      <dgm:prSet presAssocID="{132DA36C-8C98-4BD2-85A9-F9CB48025744}" presName="composite2" presStyleCnt="0"/>
      <dgm:spPr/>
    </dgm:pt>
    <dgm:pt modelId="{46D31655-F4D1-4569-B9B6-9AE38203C82B}" type="pres">
      <dgm:prSet presAssocID="{132DA36C-8C98-4BD2-85A9-F9CB48025744}" presName="background2" presStyleLbl="node2" presStyleIdx="0" presStyleCnt="3"/>
      <dgm:spPr/>
    </dgm:pt>
    <dgm:pt modelId="{7B2E640E-B5F8-4401-BB7F-7B452B171500}" type="pres">
      <dgm:prSet presAssocID="{132DA36C-8C98-4BD2-85A9-F9CB48025744}" presName="text2" presStyleLbl="fgAcc2" presStyleIdx="0" presStyleCnt="3">
        <dgm:presLayoutVars>
          <dgm:chPref val="3"/>
        </dgm:presLayoutVars>
      </dgm:prSet>
      <dgm:spPr/>
    </dgm:pt>
    <dgm:pt modelId="{2367D880-D878-4851-BAC3-333AF4704D2A}" type="pres">
      <dgm:prSet presAssocID="{132DA36C-8C98-4BD2-85A9-F9CB48025744}" presName="hierChild3" presStyleCnt="0"/>
      <dgm:spPr/>
    </dgm:pt>
    <dgm:pt modelId="{81A9BE4D-52CE-4E60-8DF8-1A181B98DD0A}" type="pres">
      <dgm:prSet presAssocID="{D06888EB-24BC-47BC-AAC5-E19E62FF3558}" presName="Name10" presStyleLbl="parChTrans1D2" presStyleIdx="1" presStyleCnt="3"/>
      <dgm:spPr/>
    </dgm:pt>
    <dgm:pt modelId="{6A8298B4-632E-4DFD-AE27-94EF6B6628F8}" type="pres">
      <dgm:prSet presAssocID="{8B0F2FBA-BC04-462B-81FF-9FBF57FAA753}" presName="hierRoot2" presStyleCnt="0"/>
      <dgm:spPr/>
    </dgm:pt>
    <dgm:pt modelId="{EBD0B877-2443-43CA-A9A8-7982969FC34F}" type="pres">
      <dgm:prSet presAssocID="{8B0F2FBA-BC04-462B-81FF-9FBF57FAA753}" presName="composite2" presStyleCnt="0"/>
      <dgm:spPr/>
    </dgm:pt>
    <dgm:pt modelId="{D94E49A7-563B-4CF2-9340-154B14A937DB}" type="pres">
      <dgm:prSet presAssocID="{8B0F2FBA-BC04-462B-81FF-9FBF57FAA753}" presName="background2" presStyleLbl="node2" presStyleIdx="1" presStyleCnt="3"/>
      <dgm:spPr/>
    </dgm:pt>
    <dgm:pt modelId="{66FD3D7F-23EB-433F-BA7C-458A33312CD7}" type="pres">
      <dgm:prSet presAssocID="{8B0F2FBA-BC04-462B-81FF-9FBF57FAA753}" presName="text2" presStyleLbl="fgAcc2" presStyleIdx="1" presStyleCnt="3">
        <dgm:presLayoutVars>
          <dgm:chPref val="3"/>
        </dgm:presLayoutVars>
      </dgm:prSet>
      <dgm:spPr/>
    </dgm:pt>
    <dgm:pt modelId="{20475E44-6A29-4FE7-95E6-7818BEF08F13}" type="pres">
      <dgm:prSet presAssocID="{8B0F2FBA-BC04-462B-81FF-9FBF57FAA753}" presName="hierChild3" presStyleCnt="0"/>
      <dgm:spPr/>
    </dgm:pt>
    <dgm:pt modelId="{44EA2EFA-0B2A-4F8C-90DC-B6DADB9CCB3A}" type="pres">
      <dgm:prSet presAssocID="{B3B368FE-6FD2-42B9-B1D2-570B9413FE79}" presName="Name10" presStyleLbl="parChTrans1D2" presStyleIdx="2" presStyleCnt="3"/>
      <dgm:spPr/>
    </dgm:pt>
    <dgm:pt modelId="{9F44A72F-1F4A-49B8-853B-CBF0C6A60168}" type="pres">
      <dgm:prSet presAssocID="{544E6277-684F-47D7-AA32-1DF4246199B9}" presName="hierRoot2" presStyleCnt="0"/>
      <dgm:spPr/>
    </dgm:pt>
    <dgm:pt modelId="{BF901779-1689-4CF0-A8F0-A663E76477CE}" type="pres">
      <dgm:prSet presAssocID="{544E6277-684F-47D7-AA32-1DF4246199B9}" presName="composite2" presStyleCnt="0"/>
      <dgm:spPr/>
    </dgm:pt>
    <dgm:pt modelId="{01764D9E-3761-4045-AE34-E4DBEAD9DE15}" type="pres">
      <dgm:prSet presAssocID="{544E6277-684F-47D7-AA32-1DF4246199B9}" presName="background2" presStyleLbl="node2" presStyleIdx="2" presStyleCnt="3"/>
      <dgm:spPr/>
    </dgm:pt>
    <dgm:pt modelId="{6CFE30AB-DC4F-470F-B3EB-47D30E38FBED}" type="pres">
      <dgm:prSet presAssocID="{544E6277-684F-47D7-AA32-1DF4246199B9}" presName="text2" presStyleLbl="fgAcc2" presStyleIdx="2" presStyleCnt="3">
        <dgm:presLayoutVars>
          <dgm:chPref val="3"/>
        </dgm:presLayoutVars>
      </dgm:prSet>
      <dgm:spPr/>
    </dgm:pt>
    <dgm:pt modelId="{D1AFD87A-028E-427B-9672-43BFD42FBD3D}" type="pres">
      <dgm:prSet presAssocID="{544E6277-684F-47D7-AA32-1DF4246199B9}" presName="hierChild3" presStyleCnt="0"/>
      <dgm:spPr/>
    </dgm:pt>
    <dgm:pt modelId="{08ED9D5A-AACB-4529-BCE0-6A479C064835}" type="pres">
      <dgm:prSet presAssocID="{B7FB30F3-C561-4155-ADBB-E7AEBF82CA7E}" presName="Name17" presStyleLbl="parChTrans1D3" presStyleIdx="0" presStyleCnt="2"/>
      <dgm:spPr/>
    </dgm:pt>
    <dgm:pt modelId="{A21BA88C-D2AE-4B87-9449-3477DA45CEE8}" type="pres">
      <dgm:prSet presAssocID="{B24BCB69-BE16-427C-B822-23B35781CA08}" presName="hierRoot3" presStyleCnt="0"/>
      <dgm:spPr/>
    </dgm:pt>
    <dgm:pt modelId="{CB1E09A4-7BE3-4674-801D-5E11C1B251BC}" type="pres">
      <dgm:prSet presAssocID="{B24BCB69-BE16-427C-B822-23B35781CA08}" presName="composite3" presStyleCnt="0"/>
      <dgm:spPr/>
    </dgm:pt>
    <dgm:pt modelId="{831FFAE2-A56B-4C03-BE14-45037736A161}" type="pres">
      <dgm:prSet presAssocID="{B24BCB69-BE16-427C-B822-23B35781CA08}" presName="background3" presStyleLbl="node3" presStyleIdx="0" presStyleCnt="2"/>
      <dgm:spPr/>
    </dgm:pt>
    <dgm:pt modelId="{1DA711F5-C8D1-4478-B3F6-D99FD9F3B6A3}" type="pres">
      <dgm:prSet presAssocID="{B24BCB69-BE16-427C-B822-23B35781CA08}" presName="text3" presStyleLbl="fgAcc3" presStyleIdx="0" presStyleCnt="2">
        <dgm:presLayoutVars>
          <dgm:chPref val="3"/>
        </dgm:presLayoutVars>
      </dgm:prSet>
      <dgm:spPr/>
    </dgm:pt>
    <dgm:pt modelId="{6048AB46-7DD4-48BF-9732-AFB2EB337F71}" type="pres">
      <dgm:prSet presAssocID="{B24BCB69-BE16-427C-B822-23B35781CA08}" presName="hierChild4" presStyleCnt="0"/>
      <dgm:spPr/>
    </dgm:pt>
    <dgm:pt modelId="{36F7D38B-224C-466B-97CC-E4C775EC80FF}" type="pres">
      <dgm:prSet presAssocID="{A7C8491E-82F0-46A8-B3BA-0198FAA878FA}" presName="Name23" presStyleLbl="parChTrans1D4" presStyleIdx="0" presStyleCnt="2"/>
      <dgm:spPr/>
    </dgm:pt>
    <dgm:pt modelId="{5E3551D2-22C5-48B4-9A37-CA99F9B8CD24}" type="pres">
      <dgm:prSet presAssocID="{1DA891CC-D3D7-40AD-80D6-AC432B1E9EBE}" presName="hierRoot4" presStyleCnt="0"/>
      <dgm:spPr/>
    </dgm:pt>
    <dgm:pt modelId="{CBA751B5-E74F-44DF-9D1B-6A59A4E57E2C}" type="pres">
      <dgm:prSet presAssocID="{1DA891CC-D3D7-40AD-80D6-AC432B1E9EBE}" presName="composite4" presStyleCnt="0"/>
      <dgm:spPr/>
    </dgm:pt>
    <dgm:pt modelId="{A9D2B0D3-A2D8-40CC-9620-CB95F5139E9A}" type="pres">
      <dgm:prSet presAssocID="{1DA891CC-D3D7-40AD-80D6-AC432B1E9EBE}" presName="background4" presStyleLbl="node4" presStyleIdx="0" presStyleCnt="2"/>
      <dgm:spPr/>
    </dgm:pt>
    <dgm:pt modelId="{38195C03-7170-4A85-8541-81DC0A94AEB2}" type="pres">
      <dgm:prSet presAssocID="{1DA891CC-D3D7-40AD-80D6-AC432B1E9EBE}" presName="text4" presStyleLbl="fgAcc4" presStyleIdx="0" presStyleCnt="2">
        <dgm:presLayoutVars>
          <dgm:chPref val="3"/>
        </dgm:presLayoutVars>
      </dgm:prSet>
      <dgm:spPr/>
    </dgm:pt>
    <dgm:pt modelId="{A131393E-E24F-4B47-B839-B2E90BE7A8BC}" type="pres">
      <dgm:prSet presAssocID="{1DA891CC-D3D7-40AD-80D6-AC432B1E9EBE}" presName="hierChild5" presStyleCnt="0"/>
      <dgm:spPr/>
    </dgm:pt>
    <dgm:pt modelId="{2C891705-B289-488C-A41A-065D0B22EC26}" type="pres">
      <dgm:prSet presAssocID="{5A97FA27-EC44-4615-8A78-E3F367A4944D}" presName="Name17" presStyleLbl="parChTrans1D3" presStyleIdx="1" presStyleCnt="2"/>
      <dgm:spPr/>
    </dgm:pt>
    <dgm:pt modelId="{DC819343-F0BE-47E6-B213-2558E55A875A}" type="pres">
      <dgm:prSet presAssocID="{FE77CCE3-813A-4574-93B4-2FCD2BC83D2F}" presName="hierRoot3" presStyleCnt="0"/>
      <dgm:spPr/>
    </dgm:pt>
    <dgm:pt modelId="{8D4EDA96-5F5D-49DF-BDED-ED5051D43A56}" type="pres">
      <dgm:prSet presAssocID="{FE77CCE3-813A-4574-93B4-2FCD2BC83D2F}" presName="composite3" presStyleCnt="0"/>
      <dgm:spPr/>
    </dgm:pt>
    <dgm:pt modelId="{9BAA6E7E-491E-4FB8-A9B3-892570A6CF47}" type="pres">
      <dgm:prSet presAssocID="{FE77CCE3-813A-4574-93B4-2FCD2BC83D2F}" presName="background3" presStyleLbl="node3" presStyleIdx="1" presStyleCnt="2"/>
      <dgm:spPr/>
    </dgm:pt>
    <dgm:pt modelId="{9B9489CC-1BD1-4DBB-9894-A9FC9D352C51}" type="pres">
      <dgm:prSet presAssocID="{FE77CCE3-813A-4574-93B4-2FCD2BC83D2F}" presName="text3" presStyleLbl="fgAcc3" presStyleIdx="1" presStyleCnt="2">
        <dgm:presLayoutVars>
          <dgm:chPref val="3"/>
        </dgm:presLayoutVars>
      </dgm:prSet>
      <dgm:spPr/>
    </dgm:pt>
    <dgm:pt modelId="{7D2A5C68-5AC8-4267-BFE8-0C8F8AC60B1C}" type="pres">
      <dgm:prSet presAssocID="{FE77CCE3-813A-4574-93B4-2FCD2BC83D2F}" presName="hierChild4" presStyleCnt="0"/>
      <dgm:spPr/>
    </dgm:pt>
    <dgm:pt modelId="{2500692C-F6AC-4FCE-ACBF-7F7338ED8F0C}" type="pres">
      <dgm:prSet presAssocID="{663E9D6C-1AE4-44FC-AE91-FC3606B15F7D}" presName="Name23" presStyleLbl="parChTrans1D4" presStyleIdx="1" presStyleCnt="2"/>
      <dgm:spPr/>
    </dgm:pt>
    <dgm:pt modelId="{FC642FE0-2918-48F7-8A91-F72E906A7001}" type="pres">
      <dgm:prSet presAssocID="{6F3E7E5D-4B7B-46DE-B7E4-3CE8DF89BEB6}" presName="hierRoot4" presStyleCnt="0"/>
      <dgm:spPr/>
    </dgm:pt>
    <dgm:pt modelId="{4F08A747-2C78-44B8-8E6B-59C9F2ADA6FD}" type="pres">
      <dgm:prSet presAssocID="{6F3E7E5D-4B7B-46DE-B7E4-3CE8DF89BEB6}" presName="composite4" presStyleCnt="0"/>
      <dgm:spPr/>
    </dgm:pt>
    <dgm:pt modelId="{2F58D859-E9DE-4C73-B785-E563FAB24A7F}" type="pres">
      <dgm:prSet presAssocID="{6F3E7E5D-4B7B-46DE-B7E4-3CE8DF89BEB6}" presName="background4" presStyleLbl="node4" presStyleIdx="1" presStyleCnt="2"/>
      <dgm:spPr/>
    </dgm:pt>
    <dgm:pt modelId="{DC40D251-89FD-4A3F-8698-0D5FDE58F013}" type="pres">
      <dgm:prSet presAssocID="{6F3E7E5D-4B7B-46DE-B7E4-3CE8DF89BEB6}" presName="text4" presStyleLbl="fgAcc4" presStyleIdx="1" presStyleCnt="2">
        <dgm:presLayoutVars>
          <dgm:chPref val="3"/>
        </dgm:presLayoutVars>
      </dgm:prSet>
      <dgm:spPr/>
    </dgm:pt>
    <dgm:pt modelId="{655D74D2-9167-43C1-A7F4-AD920EEA0888}" type="pres">
      <dgm:prSet presAssocID="{6F3E7E5D-4B7B-46DE-B7E4-3CE8DF89BEB6}" presName="hierChild5" presStyleCnt="0"/>
      <dgm:spPr/>
    </dgm:pt>
  </dgm:ptLst>
  <dgm:cxnLst>
    <dgm:cxn modelId="{CD068901-AEE0-4DE0-9AE9-EB837624447F}" type="presOf" srcId="{FE77CCE3-813A-4574-93B4-2FCD2BC83D2F}" destId="{9B9489CC-1BD1-4DBB-9894-A9FC9D352C51}" srcOrd="0" destOrd="0" presId="urn:microsoft.com/office/officeart/2005/8/layout/hierarchy1"/>
    <dgm:cxn modelId="{92445908-BFD8-4033-B1C6-C6963558B427}" type="presOf" srcId="{A7C8491E-82F0-46A8-B3BA-0198FAA878FA}" destId="{36F7D38B-224C-466B-97CC-E4C775EC80FF}" srcOrd="0" destOrd="0" presId="urn:microsoft.com/office/officeart/2005/8/layout/hierarchy1"/>
    <dgm:cxn modelId="{A35A3E13-AA0B-4E94-BB1B-A9FD2E75E314}" type="presOf" srcId="{FA2F3848-E937-4BC3-8F5F-83EC9FF15577}" destId="{EBF165CE-C528-4104-8238-0C1AF2894527}" srcOrd="0" destOrd="0" presId="urn:microsoft.com/office/officeart/2005/8/layout/hierarchy1"/>
    <dgm:cxn modelId="{FA77441B-FC05-4F96-A1DF-41EA49257B09}" srcId="{B24BCB69-BE16-427C-B822-23B35781CA08}" destId="{1DA891CC-D3D7-40AD-80D6-AC432B1E9EBE}" srcOrd="0" destOrd="0" parTransId="{A7C8491E-82F0-46A8-B3BA-0198FAA878FA}" sibTransId="{74C12D27-3EBB-41EE-9CC2-672A054D0D36}"/>
    <dgm:cxn modelId="{39DB4A1D-7FDE-4C6E-AA1B-37594834E6F7}" type="presOf" srcId="{132DA36C-8C98-4BD2-85A9-F9CB48025744}" destId="{7B2E640E-B5F8-4401-BB7F-7B452B171500}" srcOrd="0" destOrd="0" presId="urn:microsoft.com/office/officeart/2005/8/layout/hierarchy1"/>
    <dgm:cxn modelId="{64BBA21D-072C-4FF3-AB35-CD80839A6A41}" type="presOf" srcId="{1DA891CC-D3D7-40AD-80D6-AC432B1E9EBE}" destId="{38195C03-7170-4A85-8541-81DC0A94AEB2}" srcOrd="0" destOrd="0" presId="urn:microsoft.com/office/officeart/2005/8/layout/hierarchy1"/>
    <dgm:cxn modelId="{59963120-7821-4F5F-9749-B2F74C378281}" srcId="{6E09F8B1-27D6-43E8-A056-31C2277A03AA}" destId="{132DA36C-8C98-4BD2-85A9-F9CB48025744}" srcOrd="0" destOrd="0" parTransId="{FA2F3848-E937-4BC3-8F5F-83EC9FF15577}" sibTransId="{7F0945BF-F045-4EFB-9D66-C611DAF944A8}"/>
    <dgm:cxn modelId="{020A895B-BECD-4175-8638-F50DC06A880A}" type="presOf" srcId="{663E9D6C-1AE4-44FC-AE91-FC3606B15F7D}" destId="{2500692C-F6AC-4FCE-ACBF-7F7338ED8F0C}" srcOrd="0" destOrd="0" presId="urn:microsoft.com/office/officeart/2005/8/layout/hierarchy1"/>
    <dgm:cxn modelId="{83D40265-3927-41B2-9E8E-2B0AFFF3E439}" srcId="{544E6277-684F-47D7-AA32-1DF4246199B9}" destId="{B24BCB69-BE16-427C-B822-23B35781CA08}" srcOrd="0" destOrd="0" parTransId="{B7FB30F3-C561-4155-ADBB-E7AEBF82CA7E}" sibTransId="{1B368558-118C-461A-8B24-B89BEB7DB69D}"/>
    <dgm:cxn modelId="{20DC7D66-5F75-46CC-B305-2B2CB658C128}" srcId="{6E09F8B1-27D6-43E8-A056-31C2277A03AA}" destId="{544E6277-684F-47D7-AA32-1DF4246199B9}" srcOrd="2" destOrd="0" parTransId="{B3B368FE-6FD2-42B9-B1D2-570B9413FE79}" sibTransId="{360CBE5F-800A-421C-9795-C31ACBF1B8C6}"/>
    <dgm:cxn modelId="{F142056B-14FF-4CC3-BEC2-43C52A37EA6D}" type="presOf" srcId="{6E09F8B1-27D6-43E8-A056-31C2277A03AA}" destId="{99A53703-722D-490D-9F83-1F6F0535B123}" srcOrd="0" destOrd="0" presId="urn:microsoft.com/office/officeart/2005/8/layout/hierarchy1"/>
    <dgm:cxn modelId="{BFD2B156-B47C-4989-9062-7E32563A1DED}" srcId="{6E09F8B1-27D6-43E8-A056-31C2277A03AA}" destId="{8B0F2FBA-BC04-462B-81FF-9FBF57FAA753}" srcOrd="1" destOrd="0" parTransId="{D06888EB-24BC-47BC-AAC5-E19E62FF3558}" sibTransId="{77FAB7FB-FE47-4004-954D-D8DF558FCD2C}"/>
    <dgm:cxn modelId="{AE4AEB7F-5752-4A95-8AD8-777256F338E5}" srcId="{544E6277-684F-47D7-AA32-1DF4246199B9}" destId="{FE77CCE3-813A-4574-93B4-2FCD2BC83D2F}" srcOrd="1" destOrd="0" parTransId="{5A97FA27-EC44-4615-8A78-E3F367A4944D}" sibTransId="{8DFE1F97-E427-446F-8628-D1A805209965}"/>
    <dgm:cxn modelId="{6B12278E-1314-4A1B-8F0A-0E6CF23B555C}" srcId="{FE77CCE3-813A-4574-93B4-2FCD2BC83D2F}" destId="{6F3E7E5D-4B7B-46DE-B7E4-3CE8DF89BEB6}" srcOrd="0" destOrd="0" parTransId="{663E9D6C-1AE4-44FC-AE91-FC3606B15F7D}" sibTransId="{6895CD3B-4809-47AA-A954-CC0CFFD2EE13}"/>
    <dgm:cxn modelId="{7E140A8F-30A2-4AB4-B0BC-916BC1AD31F6}" type="presOf" srcId="{5A97FA27-EC44-4615-8A78-E3F367A4944D}" destId="{2C891705-B289-488C-A41A-065D0B22EC26}" srcOrd="0" destOrd="0" presId="urn:microsoft.com/office/officeart/2005/8/layout/hierarchy1"/>
    <dgm:cxn modelId="{B922838F-2DE5-444E-BCE6-D13E732AF80A}" srcId="{BD82440B-B5D8-40B2-8EC6-20F207A58EF4}" destId="{6E09F8B1-27D6-43E8-A056-31C2277A03AA}" srcOrd="0" destOrd="0" parTransId="{7D524369-FA3F-4117-B25C-E55E86032A32}" sibTransId="{760FC492-71E8-4A6F-B0EF-92C6B641E5C3}"/>
    <dgm:cxn modelId="{B9273294-59F3-414C-9E7B-E698568A1568}" type="presOf" srcId="{6F3E7E5D-4B7B-46DE-B7E4-3CE8DF89BEB6}" destId="{DC40D251-89FD-4A3F-8698-0D5FDE58F013}" srcOrd="0" destOrd="0" presId="urn:microsoft.com/office/officeart/2005/8/layout/hierarchy1"/>
    <dgm:cxn modelId="{9F00E894-A921-40FF-A2C0-851222FFF6EC}" type="presOf" srcId="{D06888EB-24BC-47BC-AAC5-E19E62FF3558}" destId="{81A9BE4D-52CE-4E60-8DF8-1A181B98DD0A}" srcOrd="0" destOrd="0" presId="urn:microsoft.com/office/officeart/2005/8/layout/hierarchy1"/>
    <dgm:cxn modelId="{355473B0-6436-4308-9808-2F80C21529C1}" type="presOf" srcId="{BD82440B-B5D8-40B2-8EC6-20F207A58EF4}" destId="{8A130DD9-9D22-4092-A6EF-FCE851DCF2F8}" srcOrd="0" destOrd="0" presId="urn:microsoft.com/office/officeart/2005/8/layout/hierarchy1"/>
    <dgm:cxn modelId="{0AFB87D4-D20F-473F-B010-9DD890650A59}" type="presOf" srcId="{8B0F2FBA-BC04-462B-81FF-9FBF57FAA753}" destId="{66FD3D7F-23EB-433F-BA7C-458A33312CD7}" srcOrd="0" destOrd="0" presId="urn:microsoft.com/office/officeart/2005/8/layout/hierarchy1"/>
    <dgm:cxn modelId="{D598CEEA-A18E-4698-ABE9-0958EDC68752}" type="presOf" srcId="{B24BCB69-BE16-427C-B822-23B35781CA08}" destId="{1DA711F5-C8D1-4478-B3F6-D99FD9F3B6A3}" srcOrd="0" destOrd="0" presId="urn:microsoft.com/office/officeart/2005/8/layout/hierarchy1"/>
    <dgm:cxn modelId="{831533ED-22CF-4631-A6E8-E3910E78E026}" type="presOf" srcId="{B3B368FE-6FD2-42B9-B1D2-570B9413FE79}" destId="{44EA2EFA-0B2A-4F8C-90DC-B6DADB9CCB3A}" srcOrd="0" destOrd="0" presId="urn:microsoft.com/office/officeart/2005/8/layout/hierarchy1"/>
    <dgm:cxn modelId="{6A596BF2-FC6E-47FB-BBD0-25C1EB598F82}" type="presOf" srcId="{544E6277-684F-47D7-AA32-1DF4246199B9}" destId="{6CFE30AB-DC4F-470F-B3EB-47D30E38FBED}" srcOrd="0" destOrd="0" presId="urn:microsoft.com/office/officeart/2005/8/layout/hierarchy1"/>
    <dgm:cxn modelId="{5FFCCBFB-1FC9-4C6C-9C78-E1CBA541211A}" type="presOf" srcId="{B7FB30F3-C561-4155-ADBB-E7AEBF82CA7E}" destId="{08ED9D5A-AACB-4529-BCE0-6A479C064835}" srcOrd="0" destOrd="0" presId="urn:microsoft.com/office/officeart/2005/8/layout/hierarchy1"/>
    <dgm:cxn modelId="{FEEA754E-6793-405D-9336-B2ACFA4FD303}" type="presParOf" srcId="{8A130DD9-9D22-4092-A6EF-FCE851DCF2F8}" destId="{F362B733-B099-458B-A81B-5AEC18EDD6B1}" srcOrd="0" destOrd="0" presId="urn:microsoft.com/office/officeart/2005/8/layout/hierarchy1"/>
    <dgm:cxn modelId="{0C865047-B79B-4312-8304-94B4BA6B411B}" type="presParOf" srcId="{F362B733-B099-458B-A81B-5AEC18EDD6B1}" destId="{F44FD245-8691-4B30-9FA8-2F1E0A884054}" srcOrd="0" destOrd="0" presId="urn:microsoft.com/office/officeart/2005/8/layout/hierarchy1"/>
    <dgm:cxn modelId="{EBC01B38-121E-4B31-9635-6DE8B2B7DB75}" type="presParOf" srcId="{F44FD245-8691-4B30-9FA8-2F1E0A884054}" destId="{A4C7219D-4E12-4ECE-A43D-A6DAE7FF7F08}" srcOrd="0" destOrd="0" presId="urn:microsoft.com/office/officeart/2005/8/layout/hierarchy1"/>
    <dgm:cxn modelId="{1DD406DE-9E79-4973-AB86-B60A9D03FD6B}" type="presParOf" srcId="{F44FD245-8691-4B30-9FA8-2F1E0A884054}" destId="{99A53703-722D-490D-9F83-1F6F0535B123}" srcOrd="1" destOrd="0" presId="urn:microsoft.com/office/officeart/2005/8/layout/hierarchy1"/>
    <dgm:cxn modelId="{59088E2F-4FCF-4886-A34A-48CC4D2ABF10}" type="presParOf" srcId="{F362B733-B099-458B-A81B-5AEC18EDD6B1}" destId="{EE273186-53E7-4710-8CDF-D9BB79AEF088}" srcOrd="1" destOrd="0" presId="urn:microsoft.com/office/officeart/2005/8/layout/hierarchy1"/>
    <dgm:cxn modelId="{DDAEE6D0-2A33-44FD-825E-C58E00B285B0}" type="presParOf" srcId="{EE273186-53E7-4710-8CDF-D9BB79AEF088}" destId="{EBF165CE-C528-4104-8238-0C1AF2894527}" srcOrd="0" destOrd="0" presId="urn:microsoft.com/office/officeart/2005/8/layout/hierarchy1"/>
    <dgm:cxn modelId="{AC698A20-75C9-4E68-81E3-EF94B77DB858}" type="presParOf" srcId="{EE273186-53E7-4710-8CDF-D9BB79AEF088}" destId="{71BC4DFF-CBA7-4AE7-A19E-111A4DDF3102}" srcOrd="1" destOrd="0" presId="urn:microsoft.com/office/officeart/2005/8/layout/hierarchy1"/>
    <dgm:cxn modelId="{69D059B3-0F9F-40B5-847C-6D7AEBBA07C9}" type="presParOf" srcId="{71BC4DFF-CBA7-4AE7-A19E-111A4DDF3102}" destId="{377E9604-EB6F-4605-B8E1-294EDBD69FE0}" srcOrd="0" destOrd="0" presId="urn:microsoft.com/office/officeart/2005/8/layout/hierarchy1"/>
    <dgm:cxn modelId="{DA7612AE-79BF-44DF-B499-6EAC542C7977}" type="presParOf" srcId="{377E9604-EB6F-4605-B8E1-294EDBD69FE0}" destId="{46D31655-F4D1-4569-B9B6-9AE38203C82B}" srcOrd="0" destOrd="0" presId="urn:microsoft.com/office/officeart/2005/8/layout/hierarchy1"/>
    <dgm:cxn modelId="{F4649D25-0232-4463-BEF7-F47E4B0554C1}" type="presParOf" srcId="{377E9604-EB6F-4605-B8E1-294EDBD69FE0}" destId="{7B2E640E-B5F8-4401-BB7F-7B452B171500}" srcOrd="1" destOrd="0" presId="urn:microsoft.com/office/officeart/2005/8/layout/hierarchy1"/>
    <dgm:cxn modelId="{1532E1B4-6A33-4A30-82C8-EE2214EB7100}" type="presParOf" srcId="{71BC4DFF-CBA7-4AE7-A19E-111A4DDF3102}" destId="{2367D880-D878-4851-BAC3-333AF4704D2A}" srcOrd="1" destOrd="0" presId="urn:microsoft.com/office/officeart/2005/8/layout/hierarchy1"/>
    <dgm:cxn modelId="{7968A409-BCA3-467F-ADD8-EEB975F4CE60}" type="presParOf" srcId="{EE273186-53E7-4710-8CDF-D9BB79AEF088}" destId="{81A9BE4D-52CE-4E60-8DF8-1A181B98DD0A}" srcOrd="2" destOrd="0" presId="urn:microsoft.com/office/officeart/2005/8/layout/hierarchy1"/>
    <dgm:cxn modelId="{989265ED-6486-4F1B-B096-7DF8B5E28201}" type="presParOf" srcId="{EE273186-53E7-4710-8CDF-D9BB79AEF088}" destId="{6A8298B4-632E-4DFD-AE27-94EF6B6628F8}" srcOrd="3" destOrd="0" presId="urn:microsoft.com/office/officeart/2005/8/layout/hierarchy1"/>
    <dgm:cxn modelId="{CE9F70C1-2151-49FB-895E-C62F20BB778F}" type="presParOf" srcId="{6A8298B4-632E-4DFD-AE27-94EF6B6628F8}" destId="{EBD0B877-2443-43CA-A9A8-7982969FC34F}" srcOrd="0" destOrd="0" presId="urn:microsoft.com/office/officeart/2005/8/layout/hierarchy1"/>
    <dgm:cxn modelId="{C2401EC4-06F8-4E35-9F19-60EB0D5A0373}" type="presParOf" srcId="{EBD0B877-2443-43CA-A9A8-7982969FC34F}" destId="{D94E49A7-563B-4CF2-9340-154B14A937DB}" srcOrd="0" destOrd="0" presId="urn:microsoft.com/office/officeart/2005/8/layout/hierarchy1"/>
    <dgm:cxn modelId="{B7D02C6F-B2F5-43B7-8F34-E58F9828B850}" type="presParOf" srcId="{EBD0B877-2443-43CA-A9A8-7982969FC34F}" destId="{66FD3D7F-23EB-433F-BA7C-458A33312CD7}" srcOrd="1" destOrd="0" presId="urn:microsoft.com/office/officeart/2005/8/layout/hierarchy1"/>
    <dgm:cxn modelId="{E9BAB086-31C0-4C7C-A466-F7DF04E2B714}" type="presParOf" srcId="{6A8298B4-632E-4DFD-AE27-94EF6B6628F8}" destId="{20475E44-6A29-4FE7-95E6-7818BEF08F13}" srcOrd="1" destOrd="0" presId="urn:microsoft.com/office/officeart/2005/8/layout/hierarchy1"/>
    <dgm:cxn modelId="{99B856D7-43E2-46BB-9B0C-3C8E0E9BFA0C}" type="presParOf" srcId="{EE273186-53E7-4710-8CDF-D9BB79AEF088}" destId="{44EA2EFA-0B2A-4F8C-90DC-B6DADB9CCB3A}" srcOrd="4" destOrd="0" presId="urn:microsoft.com/office/officeart/2005/8/layout/hierarchy1"/>
    <dgm:cxn modelId="{E38B849C-4FE7-4F87-9DDA-622643B74CF1}" type="presParOf" srcId="{EE273186-53E7-4710-8CDF-D9BB79AEF088}" destId="{9F44A72F-1F4A-49B8-853B-CBF0C6A60168}" srcOrd="5" destOrd="0" presId="urn:microsoft.com/office/officeart/2005/8/layout/hierarchy1"/>
    <dgm:cxn modelId="{F3EF361F-4382-47D9-BFE6-B40C0B99D0CC}" type="presParOf" srcId="{9F44A72F-1F4A-49B8-853B-CBF0C6A60168}" destId="{BF901779-1689-4CF0-A8F0-A663E76477CE}" srcOrd="0" destOrd="0" presId="urn:microsoft.com/office/officeart/2005/8/layout/hierarchy1"/>
    <dgm:cxn modelId="{D94DF166-D7B1-4203-8F49-8A846BF01B25}" type="presParOf" srcId="{BF901779-1689-4CF0-A8F0-A663E76477CE}" destId="{01764D9E-3761-4045-AE34-E4DBEAD9DE15}" srcOrd="0" destOrd="0" presId="urn:microsoft.com/office/officeart/2005/8/layout/hierarchy1"/>
    <dgm:cxn modelId="{84519C88-0182-4F2C-9973-C9B6F63B8245}" type="presParOf" srcId="{BF901779-1689-4CF0-A8F0-A663E76477CE}" destId="{6CFE30AB-DC4F-470F-B3EB-47D30E38FBED}" srcOrd="1" destOrd="0" presId="urn:microsoft.com/office/officeart/2005/8/layout/hierarchy1"/>
    <dgm:cxn modelId="{E412A59E-195A-4FDC-B40F-B06BD8DBCE41}" type="presParOf" srcId="{9F44A72F-1F4A-49B8-853B-CBF0C6A60168}" destId="{D1AFD87A-028E-427B-9672-43BFD42FBD3D}" srcOrd="1" destOrd="0" presId="urn:microsoft.com/office/officeart/2005/8/layout/hierarchy1"/>
    <dgm:cxn modelId="{C304A265-0F3B-44F2-BC01-8D0298414F95}" type="presParOf" srcId="{D1AFD87A-028E-427B-9672-43BFD42FBD3D}" destId="{08ED9D5A-AACB-4529-BCE0-6A479C064835}" srcOrd="0" destOrd="0" presId="urn:microsoft.com/office/officeart/2005/8/layout/hierarchy1"/>
    <dgm:cxn modelId="{629BDFBE-854C-48BB-ADBF-985F72E64C50}" type="presParOf" srcId="{D1AFD87A-028E-427B-9672-43BFD42FBD3D}" destId="{A21BA88C-D2AE-4B87-9449-3477DA45CEE8}" srcOrd="1" destOrd="0" presId="urn:microsoft.com/office/officeart/2005/8/layout/hierarchy1"/>
    <dgm:cxn modelId="{85A1A6E4-5149-4739-BCFD-C695A24BAA30}" type="presParOf" srcId="{A21BA88C-D2AE-4B87-9449-3477DA45CEE8}" destId="{CB1E09A4-7BE3-4674-801D-5E11C1B251BC}" srcOrd="0" destOrd="0" presId="urn:microsoft.com/office/officeart/2005/8/layout/hierarchy1"/>
    <dgm:cxn modelId="{6E9525E1-E072-4B38-958C-5591F74B2936}" type="presParOf" srcId="{CB1E09A4-7BE3-4674-801D-5E11C1B251BC}" destId="{831FFAE2-A56B-4C03-BE14-45037736A161}" srcOrd="0" destOrd="0" presId="urn:microsoft.com/office/officeart/2005/8/layout/hierarchy1"/>
    <dgm:cxn modelId="{A7ACEF99-371C-4F04-B40F-C0A5470F98BA}" type="presParOf" srcId="{CB1E09A4-7BE3-4674-801D-5E11C1B251BC}" destId="{1DA711F5-C8D1-4478-B3F6-D99FD9F3B6A3}" srcOrd="1" destOrd="0" presId="urn:microsoft.com/office/officeart/2005/8/layout/hierarchy1"/>
    <dgm:cxn modelId="{328147BF-32F1-4885-B40D-CD274399E766}" type="presParOf" srcId="{A21BA88C-D2AE-4B87-9449-3477DA45CEE8}" destId="{6048AB46-7DD4-48BF-9732-AFB2EB337F71}" srcOrd="1" destOrd="0" presId="urn:microsoft.com/office/officeart/2005/8/layout/hierarchy1"/>
    <dgm:cxn modelId="{26F5F956-9DC8-46CE-892C-6127CA6CE1F5}" type="presParOf" srcId="{6048AB46-7DD4-48BF-9732-AFB2EB337F71}" destId="{36F7D38B-224C-466B-97CC-E4C775EC80FF}" srcOrd="0" destOrd="0" presId="urn:microsoft.com/office/officeart/2005/8/layout/hierarchy1"/>
    <dgm:cxn modelId="{FA5A270D-3B97-43FC-A01D-76284E47BC9E}" type="presParOf" srcId="{6048AB46-7DD4-48BF-9732-AFB2EB337F71}" destId="{5E3551D2-22C5-48B4-9A37-CA99F9B8CD24}" srcOrd="1" destOrd="0" presId="urn:microsoft.com/office/officeart/2005/8/layout/hierarchy1"/>
    <dgm:cxn modelId="{88717B4E-096D-419B-91D8-A5F9207B528A}" type="presParOf" srcId="{5E3551D2-22C5-48B4-9A37-CA99F9B8CD24}" destId="{CBA751B5-E74F-44DF-9D1B-6A59A4E57E2C}" srcOrd="0" destOrd="0" presId="urn:microsoft.com/office/officeart/2005/8/layout/hierarchy1"/>
    <dgm:cxn modelId="{2F3BB6F4-C52E-4B4F-A14A-4249D78A93A5}" type="presParOf" srcId="{CBA751B5-E74F-44DF-9D1B-6A59A4E57E2C}" destId="{A9D2B0D3-A2D8-40CC-9620-CB95F5139E9A}" srcOrd="0" destOrd="0" presId="urn:microsoft.com/office/officeart/2005/8/layout/hierarchy1"/>
    <dgm:cxn modelId="{E5EB9D68-612A-4FC2-8270-903B06CD0D34}" type="presParOf" srcId="{CBA751B5-E74F-44DF-9D1B-6A59A4E57E2C}" destId="{38195C03-7170-4A85-8541-81DC0A94AEB2}" srcOrd="1" destOrd="0" presId="urn:microsoft.com/office/officeart/2005/8/layout/hierarchy1"/>
    <dgm:cxn modelId="{46714442-557A-4571-B972-ABE0B7E0A988}" type="presParOf" srcId="{5E3551D2-22C5-48B4-9A37-CA99F9B8CD24}" destId="{A131393E-E24F-4B47-B839-B2E90BE7A8BC}" srcOrd="1" destOrd="0" presId="urn:microsoft.com/office/officeart/2005/8/layout/hierarchy1"/>
    <dgm:cxn modelId="{060460B3-3407-4188-A047-1596CC2182D9}" type="presParOf" srcId="{D1AFD87A-028E-427B-9672-43BFD42FBD3D}" destId="{2C891705-B289-488C-A41A-065D0B22EC26}" srcOrd="2" destOrd="0" presId="urn:microsoft.com/office/officeart/2005/8/layout/hierarchy1"/>
    <dgm:cxn modelId="{5690257F-BC18-42EC-BE32-F000C6ACEDCD}" type="presParOf" srcId="{D1AFD87A-028E-427B-9672-43BFD42FBD3D}" destId="{DC819343-F0BE-47E6-B213-2558E55A875A}" srcOrd="3" destOrd="0" presId="urn:microsoft.com/office/officeart/2005/8/layout/hierarchy1"/>
    <dgm:cxn modelId="{7F18BFBA-3B64-4C2F-BA91-7911596E5548}" type="presParOf" srcId="{DC819343-F0BE-47E6-B213-2558E55A875A}" destId="{8D4EDA96-5F5D-49DF-BDED-ED5051D43A56}" srcOrd="0" destOrd="0" presId="urn:microsoft.com/office/officeart/2005/8/layout/hierarchy1"/>
    <dgm:cxn modelId="{F7C4D0A5-962D-4738-9DB0-BB331DF090B5}" type="presParOf" srcId="{8D4EDA96-5F5D-49DF-BDED-ED5051D43A56}" destId="{9BAA6E7E-491E-4FB8-A9B3-892570A6CF47}" srcOrd="0" destOrd="0" presId="urn:microsoft.com/office/officeart/2005/8/layout/hierarchy1"/>
    <dgm:cxn modelId="{92D187B8-9F8A-4E65-BC28-64AEA225E06E}" type="presParOf" srcId="{8D4EDA96-5F5D-49DF-BDED-ED5051D43A56}" destId="{9B9489CC-1BD1-4DBB-9894-A9FC9D352C51}" srcOrd="1" destOrd="0" presId="urn:microsoft.com/office/officeart/2005/8/layout/hierarchy1"/>
    <dgm:cxn modelId="{44E0274B-CA5B-467D-B303-0E9CD9A0FE90}" type="presParOf" srcId="{DC819343-F0BE-47E6-B213-2558E55A875A}" destId="{7D2A5C68-5AC8-4267-BFE8-0C8F8AC60B1C}" srcOrd="1" destOrd="0" presId="urn:microsoft.com/office/officeart/2005/8/layout/hierarchy1"/>
    <dgm:cxn modelId="{66E8F4A4-2328-4C37-A78F-612A4E731313}" type="presParOf" srcId="{7D2A5C68-5AC8-4267-BFE8-0C8F8AC60B1C}" destId="{2500692C-F6AC-4FCE-ACBF-7F7338ED8F0C}" srcOrd="0" destOrd="0" presId="urn:microsoft.com/office/officeart/2005/8/layout/hierarchy1"/>
    <dgm:cxn modelId="{B45E3987-6792-42B1-BB99-943338E633D1}" type="presParOf" srcId="{7D2A5C68-5AC8-4267-BFE8-0C8F8AC60B1C}" destId="{FC642FE0-2918-48F7-8A91-F72E906A7001}" srcOrd="1" destOrd="0" presId="urn:microsoft.com/office/officeart/2005/8/layout/hierarchy1"/>
    <dgm:cxn modelId="{CD335438-0277-4A52-B5F6-FCC2AF9AC3E7}" type="presParOf" srcId="{FC642FE0-2918-48F7-8A91-F72E906A7001}" destId="{4F08A747-2C78-44B8-8E6B-59C9F2ADA6FD}" srcOrd="0" destOrd="0" presId="urn:microsoft.com/office/officeart/2005/8/layout/hierarchy1"/>
    <dgm:cxn modelId="{33D1B63D-F9B2-4B6F-AC8E-6E5B6BD463A9}" type="presParOf" srcId="{4F08A747-2C78-44B8-8E6B-59C9F2ADA6FD}" destId="{2F58D859-E9DE-4C73-B785-E563FAB24A7F}" srcOrd="0" destOrd="0" presId="urn:microsoft.com/office/officeart/2005/8/layout/hierarchy1"/>
    <dgm:cxn modelId="{A1123913-B6AB-4C80-90C5-0D33BB90F657}" type="presParOf" srcId="{4F08A747-2C78-44B8-8E6B-59C9F2ADA6FD}" destId="{DC40D251-89FD-4A3F-8698-0D5FDE58F013}" srcOrd="1" destOrd="0" presId="urn:microsoft.com/office/officeart/2005/8/layout/hierarchy1"/>
    <dgm:cxn modelId="{2F9272F1-4389-47CC-B62A-1D652153C67E}" type="presParOf" srcId="{FC642FE0-2918-48F7-8A91-F72E906A7001}" destId="{655D74D2-9167-43C1-A7F4-AD920EEA08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D82440B-B5D8-40B2-8EC6-20F207A58EF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09F8B1-27D6-43E8-A056-31C2277A03AA}">
      <dgm:prSet phldrT="[Text]"/>
      <dgm:spPr/>
      <dgm:t>
        <a:bodyPr/>
        <a:lstStyle/>
        <a:p>
          <a:r>
            <a:rPr lang="en-US" dirty="0"/>
            <a:t>Inbox</a:t>
          </a:r>
        </a:p>
      </dgm:t>
    </dgm:pt>
    <dgm:pt modelId="{7D524369-FA3F-4117-B25C-E55E86032A32}" type="parTrans" cxnId="{B922838F-2DE5-444E-BCE6-D13E732AF80A}">
      <dgm:prSet/>
      <dgm:spPr/>
      <dgm:t>
        <a:bodyPr/>
        <a:lstStyle/>
        <a:p>
          <a:endParaRPr lang="en-US"/>
        </a:p>
      </dgm:t>
    </dgm:pt>
    <dgm:pt modelId="{760FC492-71E8-4A6F-B0EF-92C6B641E5C3}" type="sibTrans" cxnId="{B922838F-2DE5-444E-BCE6-D13E732AF80A}">
      <dgm:prSet/>
      <dgm:spPr/>
      <dgm:t>
        <a:bodyPr/>
        <a:lstStyle/>
        <a:p>
          <a:endParaRPr lang="en-US"/>
        </a:p>
      </dgm:t>
    </dgm:pt>
    <dgm:pt modelId="{8B0F2FBA-BC04-462B-81FF-9FBF57FAA753}">
      <dgm:prSet phldrT="[Text]"/>
      <dgm:spPr/>
      <dgm:t>
        <a:bodyPr/>
        <a:lstStyle/>
        <a:p>
          <a:r>
            <a:rPr lang="en-US" dirty="0"/>
            <a:t>File</a:t>
          </a:r>
        </a:p>
      </dgm:t>
    </dgm:pt>
    <dgm:pt modelId="{D06888EB-24BC-47BC-AAC5-E19E62FF3558}" type="parTrans" cxnId="{BFD2B156-B47C-4989-9062-7E32563A1DED}">
      <dgm:prSet/>
      <dgm:spPr/>
      <dgm:t>
        <a:bodyPr/>
        <a:lstStyle/>
        <a:p>
          <a:endParaRPr lang="en-US"/>
        </a:p>
      </dgm:t>
    </dgm:pt>
    <dgm:pt modelId="{77FAB7FB-FE47-4004-954D-D8DF558FCD2C}" type="sibTrans" cxnId="{BFD2B156-B47C-4989-9062-7E32563A1DED}">
      <dgm:prSet/>
      <dgm:spPr/>
      <dgm:t>
        <a:bodyPr/>
        <a:lstStyle/>
        <a:p>
          <a:endParaRPr lang="en-US"/>
        </a:p>
      </dgm:t>
    </dgm:pt>
    <dgm:pt modelId="{544E6277-684F-47D7-AA32-1DF4246199B9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B3B368FE-6FD2-42B9-B1D2-570B9413FE79}" type="parTrans" cxnId="{20DC7D66-5F75-46CC-B305-2B2CB658C128}">
      <dgm:prSet/>
      <dgm:spPr/>
      <dgm:t>
        <a:bodyPr/>
        <a:lstStyle/>
        <a:p>
          <a:endParaRPr lang="en-US"/>
        </a:p>
      </dgm:t>
    </dgm:pt>
    <dgm:pt modelId="{360CBE5F-800A-421C-9795-C31ACBF1B8C6}" type="sibTrans" cxnId="{20DC7D66-5F75-46CC-B305-2B2CB658C128}">
      <dgm:prSet/>
      <dgm:spPr/>
      <dgm:t>
        <a:bodyPr/>
        <a:lstStyle/>
        <a:p>
          <a:endParaRPr lang="en-US"/>
        </a:p>
      </dgm:t>
    </dgm:pt>
    <dgm:pt modelId="{FE77CCE3-813A-4574-93B4-2FCD2BC83D2F}">
      <dgm:prSet phldrT="[Text]"/>
      <dgm:spPr/>
      <dgm:t>
        <a:bodyPr/>
        <a:lstStyle/>
        <a:p>
          <a:r>
            <a:rPr lang="en-US" dirty="0"/>
            <a:t>Greater than 2 minutes</a:t>
          </a:r>
        </a:p>
      </dgm:t>
    </dgm:pt>
    <dgm:pt modelId="{5A97FA27-EC44-4615-8A78-E3F367A4944D}" type="parTrans" cxnId="{AE4AEB7F-5752-4A95-8AD8-777256F338E5}">
      <dgm:prSet/>
      <dgm:spPr/>
      <dgm:t>
        <a:bodyPr/>
        <a:lstStyle/>
        <a:p>
          <a:endParaRPr lang="en-US"/>
        </a:p>
      </dgm:t>
    </dgm:pt>
    <dgm:pt modelId="{8DFE1F97-E427-446F-8628-D1A805209965}" type="sibTrans" cxnId="{AE4AEB7F-5752-4A95-8AD8-777256F338E5}">
      <dgm:prSet/>
      <dgm:spPr/>
      <dgm:t>
        <a:bodyPr/>
        <a:lstStyle/>
        <a:p>
          <a:endParaRPr lang="en-US"/>
        </a:p>
      </dgm:t>
    </dgm:pt>
    <dgm:pt modelId="{132DA36C-8C98-4BD2-85A9-F9CB48025744}">
      <dgm:prSet phldrT="[Text]"/>
      <dgm:spPr/>
      <dgm:t>
        <a:bodyPr/>
        <a:lstStyle/>
        <a:p>
          <a:r>
            <a:rPr lang="en-US" dirty="0"/>
            <a:t>Delete</a:t>
          </a:r>
        </a:p>
      </dgm:t>
    </dgm:pt>
    <dgm:pt modelId="{FA2F3848-E937-4BC3-8F5F-83EC9FF15577}" type="parTrans" cxnId="{59963120-7821-4F5F-9749-B2F74C378281}">
      <dgm:prSet/>
      <dgm:spPr/>
      <dgm:t>
        <a:bodyPr/>
        <a:lstStyle/>
        <a:p>
          <a:endParaRPr lang="en-US"/>
        </a:p>
      </dgm:t>
    </dgm:pt>
    <dgm:pt modelId="{7F0945BF-F045-4EFB-9D66-C611DAF944A8}" type="sibTrans" cxnId="{59963120-7821-4F5F-9749-B2F74C378281}">
      <dgm:prSet/>
      <dgm:spPr/>
      <dgm:t>
        <a:bodyPr/>
        <a:lstStyle/>
        <a:p>
          <a:endParaRPr lang="en-US"/>
        </a:p>
      </dgm:t>
    </dgm:pt>
    <dgm:pt modelId="{B24BCB69-BE16-427C-B822-23B35781CA08}">
      <dgm:prSet phldrT="[Text]"/>
      <dgm:spPr/>
      <dgm:t>
        <a:bodyPr/>
        <a:lstStyle/>
        <a:p>
          <a:r>
            <a:rPr lang="en-US" dirty="0"/>
            <a:t>Less than </a:t>
          </a:r>
        </a:p>
        <a:p>
          <a:r>
            <a:rPr lang="en-US" dirty="0"/>
            <a:t>2 minutes</a:t>
          </a:r>
        </a:p>
      </dgm:t>
    </dgm:pt>
    <dgm:pt modelId="{B7FB30F3-C561-4155-ADBB-E7AEBF82CA7E}" type="parTrans" cxnId="{83D40265-3927-41B2-9E8E-2B0AFFF3E439}">
      <dgm:prSet/>
      <dgm:spPr/>
      <dgm:t>
        <a:bodyPr/>
        <a:lstStyle/>
        <a:p>
          <a:endParaRPr lang="en-US"/>
        </a:p>
      </dgm:t>
    </dgm:pt>
    <dgm:pt modelId="{1B368558-118C-461A-8B24-B89BEB7DB69D}" type="sibTrans" cxnId="{83D40265-3927-41B2-9E8E-2B0AFFF3E439}">
      <dgm:prSet/>
      <dgm:spPr/>
      <dgm:t>
        <a:bodyPr/>
        <a:lstStyle/>
        <a:p>
          <a:endParaRPr lang="en-US"/>
        </a:p>
      </dgm:t>
    </dgm:pt>
    <dgm:pt modelId="{1DA891CC-D3D7-40AD-80D6-AC432B1E9EBE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A7C8491E-82F0-46A8-B3BA-0198FAA878FA}" type="parTrans" cxnId="{FA77441B-FC05-4F96-A1DF-41EA49257B09}">
      <dgm:prSet/>
      <dgm:spPr/>
      <dgm:t>
        <a:bodyPr/>
        <a:lstStyle/>
        <a:p>
          <a:endParaRPr lang="en-US"/>
        </a:p>
      </dgm:t>
    </dgm:pt>
    <dgm:pt modelId="{74C12D27-3EBB-41EE-9CC2-672A054D0D36}" type="sibTrans" cxnId="{FA77441B-FC05-4F96-A1DF-41EA49257B09}">
      <dgm:prSet/>
      <dgm:spPr/>
      <dgm:t>
        <a:bodyPr/>
        <a:lstStyle/>
        <a:p>
          <a:endParaRPr lang="en-US"/>
        </a:p>
      </dgm:t>
    </dgm:pt>
    <dgm:pt modelId="{6F3E7E5D-4B7B-46DE-B7E4-3CE8DF89BEB6}">
      <dgm:prSet phldrT="[Text]"/>
      <dgm:spPr/>
      <dgm:t>
        <a:bodyPr/>
        <a:lstStyle/>
        <a:p>
          <a:r>
            <a:rPr lang="en-US" dirty="0"/>
            <a:t>Functional Folder</a:t>
          </a:r>
        </a:p>
      </dgm:t>
    </dgm:pt>
    <dgm:pt modelId="{663E9D6C-1AE4-44FC-AE91-FC3606B15F7D}" type="parTrans" cxnId="{6B12278E-1314-4A1B-8F0A-0E6CF23B555C}">
      <dgm:prSet/>
      <dgm:spPr/>
      <dgm:t>
        <a:bodyPr/>
        <a:lstStyle/>
        <a:p>
          <a:endParaRPr lang="en-US"/>
        </a:p>
      </dgm:t>
    </dgm:pt>
    <dgm:pt modelId="{6895CD3B-4809-47AA-A954-CC0CFFD2EE13}" type="sibTrans" cxnId="{6B12278E-1314-4A1B-8F0A-0E6CF23B555C}">
      <dgm:prSet/>
      <dgm:spPr/>
      <dgm:t>
        <a:bodyPr/>
        <a:lstStyle/>
        <a:p>
          <a:endParaRPr lang="en-US"/>
        </a:p>
      </dgm:t>
    </dgm:pt>
    <dgm:pt modelId="{8A130DD9-9D22-4092-A6EF-FCE851DCF2F8}" type="pres">
      <dgm:prSet presAssocID="{BD82440B-B5D8-40B2-8EC6-20F207A58E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362B733-B099-458B-A81B-5AEC18EDD6B1}" type="pres">
      <dgm:prSet presAssocID="{6E09F8B1-27D6-43E8-A056-31C2277A03AA}" presName="hierRoot1" presStyleCnt="0"/>
      <dgm:spPr/>
    </dgm:pt>
    <dgm:pt modelId="{F44FD245-8691-4B30-9FA8-2F1E0A884054}" type="pres">
      <dgm:prSet presAssocID="{6E09F8B1-27D6-43E8-A056-31C2277A03AA}" presName="composite" presStyleCnt="0"/>
      <dgm:spPr/>
    </dgm:pt>
    <dgm:pt modelId="{A4C7219D-4E12-4ECE-A43D-A6DAE7FF7F08}" type="pres">
      <dgm:prSet presAssocID="{6E09F8B1-27D6-43E8-A056-31C2277A03AA}" presName="background" presStyleLbl="node0" presStyleIdx="0" presStyleCnt="1"/>
      <dgm:spPr/>
    </dgm:pt>
    <dgm:pt modelId="{99A53703-722D-490D-9F83-1F6F0535B123}" type="pres">
      <dgm:prSet presAssocID="{6E09F8B1-27D6-43E8-A056-31C2277A03AA}" presName="text" presStyleLbl="fgAcc0" presStyleIdx="0" presStyleCnt="1">
        <dgm:presLayoutVars>
          <dgm:chPref val="3"/>
        </dgm:presLayoutVars>
      </dgm:prSet>
      <dgm:spPr/>
    </dgm:pt>
    <dgm:pt modelId="{EE273186-53E7-4710-8CDF-D9BB79AEF088}" type="pres">
      <dgm:prSet presAssocID="{6E09F8B1-27D6-43E8-A056-31C2277A03AA}" presName="hierChild2" presStyleCnt="0"/>
      <dgm:spPr/>
    </dgm:pt>
    <dgm:pt modelId="{EBF165CE-C528-4104-8238-0C1AF2894527}" type="pres">
      <dgm:prSet presAssocID="{FA2F3848-E937-4BC3-8F5F-83EC9FF15577}" presName="Name10" presStyleLbl="parChTrans1D2" presStyleIdx="0" presStyleCnt="3"/>
      <dgm:spPr/>
    </dgm:pt>
    <dgm:pt modelId="{71BC4DFF-CBA7-4AE7-A19E-111A4DDF3102}" type="pres">
      <dgm:prSet presAssocID="{132DA36C-8C98-4BD2-85A9-F9CB48025744}" presName="hierRoot2" presStyleCnt="0"/>
      <dgm:spPr/>
    </dgm:pt>
    <dgm:pt modelId="{377E9604-EB6F-4605-B8E1-294EDBD69FE0}" type="pres">
      <dgm:prSet presAssocID="{132DA36C-8C98-4BD2-85A9-F9CB48025744}" presName="composite2" presStyleCnt="0"/>
      <dgm:spPr/>
    </dgm:pt>
    <dgm:pt modelId="{46D31655-F4D1-4569-B9B6-9AE38203C82B}" type="pres">
      <dgm:prSet presAssocID="{132DA36C-8C98-4BD2-85A9-F9CB48025744}" presName="background2" presStyleLbl="node2" presStyleIdx="0" presStyleCnt="3"/>
      <dgm:spPr/>
    </dgm:pt>
    <dgm:pt modelId="{7B2E640E-B5F8-4401-BB7F-7B452B171500}" type="pres">
      <dgm:prSet presAssocID="{132DA36C-8C98-4BD2-85A9-F9CB48025744}" presName="text2" presStyleLbl="fgAcc2" presStyleIdx="0" presStyleCnt="3">
        <dgm:presLayoutVars>
          <dgm:chPref val="3"/>
        </dgm:presLayoutVars>
      </dgm:prSet>
      <dgm:spPr/>
    </dgm:pt>
    <dgm:pt modelId="{2367D880-D878-4851-BAC3-333AF4704D2A}" type="pres">
      <dgm:prSet presAssocID="{132DA36C-8C98-4BD2-85A9-F9CB48025744}" presName="hierChild3" presStyleCnt="0"/>
      <dgm:spPr/>
    </dgm:pt>
    <dgm:pt modelId="{81A9BE4D-52CE-4E60-8DF8-1A181B98DD0A}" type="pres">
      <dgm:prSet presAssocID="{D06888EB-24BC-47BC-AAC5-E19E62FF3558}" presName="Name10" presStyleLbl="parChTrans1D2" presStyleIdx="1" presStyleCnt="3"/>
      <dgm:spPr/>
    </dgm:pt>
    <dgm:pt modelId="{6A8298B4-632E-4DFD-AE27-94EF6B6628F8}" type="pres">
      <dgm:prSet presAssocID="{8B0F2FBA-BC04-462B-81FF-9FBF57FAA753}" presName="hierRoot2" presStyleCnt="0"/>
      <dgm:spPr/>
    </dgm:pt>
    <dgm:pt modelId="{EBD0B877-2443-43CA-A9A8-7982969FC34F}" type="pres">
      <dgm:prSet presAssocID="{8B0F2FBA-BC04-462B-81FF-9FBF57FAA753}" presName="composite2" presStyleCnt="0"/>
      <dgm:spPr/>
    </dgm:pt>
    <dgm:pt modelId="{D94E49A7-563B-4CF2-9340-154B14A937DB}" type="pres">
      <dgm:prSet presAssocID="{8B0F2FBA-BC04-462B-81FF-9FBF57FAA753}" presName="background2" presStyleLbl="node2" presStyleIdx="1" presStyleCnt="3"/>
      <dgm:spPr/>
    </dgm:pt>
    <dgm:pt modelId="{66FD3D7F-23EB-433F-BA7C-458A33312CD7}" type="pres">
      <dgm:prSet presAssocID="{8B0F2FBA-BC04-462B-81FF-9FBF57FAA753}" presName="text2" presStyleLbl="fgAcc2" presStyleIdx="1" presStyleCnt="3">
        <dgm:presLayoutVars>
          <dgm:chPref val="3"/>
        </dgm:presLayoutVars>
      </dgm:prSet>
      <dgm:spPr/>
    </dgm:pt>
    <dgm:pt modelId="{20475E44-6A29-4FE7-95E6-7818BEF08F13}" type="pres">
      <dgm:prSet presAssocID="{8B0F2FBA-BC04-462B-81FF-9FBF57FAA753}" presName="hierChild3" presStyleCnt="0"/>
      <dgm:spPr/>
    </dgm:pt>
    <dgm:pt modelId="{44EA2EFA-0B2A-4F8C-90DC-B6DADB9CCB3A}" type="pres">
      <dgm:prSet presAssocID="{B3B368FE-6FD2-42B9-B1D2-570B9413FE79}" presName="Name10" presStyleLbl="parChTrans1D2" presStyleIdx="2" presStyleCnt="3"/>
      <dgm:spPr/>
    </dgm:pt>
    <dgm:pt modelId="{9F44A72F-1F4A-49B8-853B-CBF0C6A60168}" type="pres">
      <dgm:prSet presAssocID="{544E6277-684F-47D7-AA32-1DF4246199B9}" presName="hierRoot2" presStyleCnt="0"/>
      <dgm:spPr/>
    </dgm:pt>
    <dgm:pt modelId="{BF901779-1689-4CF0-A8F0-A663E76477CE}" type="pres">
      <dgm:prSet presAssocID="{544E6277-684F-47D7-AA32-1DF4246199B9}" presName="composite2" presStyleCnt="0"/>
      <dgm:spPr/>
    </dgm:pt>
    <dgm:pt modelId="{01764D9E-3761-4045-AE34-E4DBEAD9DE15}" type="pres">
      <dgm:prSet presAssocID="{544E6277-684F-47D7-AA32-1DF4246199B9}" presName="background2" presStyleLbl="node2" presStyleIdx="2" presStyleCnt="3"/>
      <dgm:spPr/>
    </dgm:pt>
    <dgm:pt modelId="{6CFE30AB-DC4F-470F-B3EB-47D30E38FBED}" type="pres">
      <dgm:prSet presAssocID="{544E6277-684F-47D7-AA32-1DF4246199B9}" presName="text2" presStyleLbl="fgAcc2" presStyleIdx="2" presStyleCnt="3">
        <dgm:presLayoutVars>
          <dgm:chPref val="3"/>
        </dgm:presLayoutVars>
      </dgm:prSet>
      <dgm:spPr/>
    </dgm:pt>
    <dgm:pt modelId="{D1AFD87A-028E-427B-9672-43BFD42FBD3D}" type="pres">
      <dgm:prSet presAssocID="{544E6277-684F-47D7-AA32-1DF4246199B9}" presName="hierChild3" presStyleCnt="0"/>
      <dgm:spPr/>
    </dgm:pt>
    <dgm:pt modelId="{08ED9D5A-AACB-4529-BCE0-6A479C064835}" type="pres">
      <dgm:prSet presAssocID="{B7FB30F3-C561-4155-ADBB-E7AEBF82CA7E}" presName="Name17" presStyleLbl="parChTrans1D3" presStyleIdx="0" presStyleCnt="2"/>
      <dgm:spPr/>
    </dgm:pt>
    <dgm:pt modelId="{A21BA88C-D2AE-4B87-9449-3477DA45CEE8}" type="pres">
      <dgm:prSet presAssocID="{B24BCB69-BE16-427C-B822-23B35781CA08}" presName="hierRoot3" presStyleCnt="0"/>
      <dgm:spPr/>
    </dgm:pt>
    <dgm:pt modelId="{CB1E09A4-7BE3-4674-801D-5E11C1B251BC}" type="pres">
      <dgm:prSet presAssocID="{B24BCB69-BE16-427C-B822-23B35781CA08}" presName="composite3" presStyleCnt="0"/>
      <dgm:spPr/>
    </dgm:pt>
    <dgm:pt modelId="{831FFAE2-A56B-4C03-BE14-45037736A161}" type="pres">
      <dgm:prSet presAssocID="{B24BCB69-BE16-427C-B822-23B35781CA08}" presName="background3" presStyleLbl="node3" presStyleIdx="0" presStyleCnt="2"/>
      <dgm:spPr/>
    </dgm:pt>
    <dgm:pt modelId="{1DA711F5-C8D1-4478-B3F6-D99FD9F3B6A3}" type="pres">
      <dgm:prSet presAssocID="{B24BCB69-BE16-427C-B822-23B35781CA08}" presName="text3" presStyleLbl="fgAcc3" presStyleIdx="0" presStyleCnt="2">
        <dgm:presLayoutVars>
          <dgm:chPref val="3"/>
        </dgm:presLayoutVars>
      </dgm:prSet>
      <dgm:spPr/>
    </dgm:pt>
    <dgm:pt modelId="{6048AB46-7DD4-48BF-9732-AFB2EB337F71}" type="pres">
      <dgm:prSet presAssocID="{B24BCB69-BE16-427C-B822-23B35781CA08}" presName="hierChild4" presStyleCnt="0"/>
      <dgm:spPr/>
    </dgm:pt>
    <dgm:pt modelId="{36F7D38B-224C-466B-97CC-E4C775EC80FF}" type="pres">
      <dgm:prSet presAssocID="{A7C8491E-82F0-46A8-B3BA-0198FAA878FA}" presName="Name23" presStyleLbl="parChTrans1D4" presStyleIdx="0" presStyleCnt="2"/>
      <dgm:spPr/>
    </dgm:pt>
    <dgm:pt modelId="{5E3551D2-22C5-48B4-9A37-CA99F9B8CD24}" type="pres">
      <dgm:prSet presAssocID="{1DA891CC-D3D7-40AD-80D6-AC432B1E9EBE}" presName="hierRoot4" presStyleCnt="0"/>
      <dgm:spPr/>
    </dgm:pt>
    <dgm:pt modelId="{CBA751B5-E74F-44DF-9D1B-6A59A4E57E2C}" type="pres">
      <dgm:prSet presAssocID="{1DA891CC-D3D7-40AD-80D6-AC432B1E9EBE}" presName="composite4" presStyleCnt="0"/>
      <dgm:spPr/>
    </dgm:pt>
    <dgm:pt modelId="{A9D2B0D3-A2D8-40CC-9620-CB95F5139E9A}" type="pres">
      <dgm:prSet presAssocID="{1DA891CC-D3D7-40AD-80D6-AC432B1E9EBE}" presName="background4" presStyleLbl="node4" presStyleIdx="0" presStyleCnt="2"/>
      <dgm:spPr/>
    </dgm:pt>
    <dgm:pt modelId="{38195C03-7170-4A85-8541-81DC0A94AEB2}" type="pres">
      <dgm:prSet presAssocID="{1DA891CC-D3D7-40AD-80D6-AC432B1E9EBE}" presName="text4" presStyleLbl="fgAcc4" presStyleIdx="0" presStyleCnt="2">
        <dgm:presLayoutVars>
          <dgm:chPref val="3"/>
        </dgm:presLayoutVars>
      </dgm:prSet>
      <dgm:spPr/>
    </dgm:pt>
    <dgm:pt modelId="{A131393E-E24F-4B47-B839-B2E90BE7A8BC}" type="pres">
      <dgm:prSet presAssocID="{1DA891CC-D3D7-40AD-80D6-AC432B1E9EBE}" presName="hierChild5" presStyleCnt="0"/>
      <dgm:spPr/>
    </dgm:pt>
    <dgm:pt modelId="{2C891705-B289-488C-A41A-065D0B22EC26}" type="pres">
      <dgm:prSet presAssocID="{5A97FA27-EC44-4615-8A78-E3F367A4944D}" presName="Name17" presStyleLbl="parChTrans1D3" presStyleIdx="1" presStyleCnt="2"/>
      <dgm:spPr/>
    </dgm:pt>
    <dgm:pt modelId="{DC819343-F0BE-47E6-B213-2558E55A875A}" type="pres">
      <dgm:prSet presAssocID="{FE77CCE3-813A-4574-93B4-2FCD2BC83D2F}" presName="hierRoot3" presStyleCnt="0"/>
      <dgm:spPr/>
    </dgm:pt>
    <dgm:pt modelId="{8D4EDA96-5F5D-49DF-BDED-ED5051D43A56}" type="pres">
      <dgm:prSet presAssocID="{FE77CCE3-813A-4574-93B4-2FCD2BC83D2F}" presName="composite3" presStyleCnt="0"/>
      <dgm:spPr/>
    </dgm:pt>
    <dgm:pt modelId="{9BAA6E7E-491E-4FB8-A9B3-892570A6CF47}" type="pres">
      <dgm:prSet presAssocID="{FE77CCE3-813A-4574-93B4-2FCD2BC83D2F}" presName="background3" presStyleLbl="node3" presStyleIdx="1" presStyleCnt="2"/>
      <dgm:spPr/>
    </dgm:pt>
    <dgm:pt modelId="{9B9489CC-1BD1-4DBB-9894-A9FC9D352C51}" type="pres">
      <dgm:prSet presAssocID="{FE77CCE3-813A-4574-93B4-2FCD2BC83D2F}" presName="text3" presStyleLbl="fgAcc3" presStyleIdx="1" presStyleCnt="2">
        <dgm:presLayoutVars>
          <dgm:chPref val="3"/>
        </dgm:presLayoutVars>
      </dgm:prSet>
      <dgm:spPr/>
    </dgm:pt>
    <dgm:pt modelId="{7D2A5C68-5AC8-4267-BFE8-0C8F8AC60B1C}" type="pres">
      <dgm:prSet presAssocID="{FE77CCE3-813A-4574-93B4-2FCD2BC83D2F}" presName="hierChild4" presStyleCnt="0"/>
      <dgm:spPr/>
    </dgm:pt>
    <dgm:pt modelId="{2500692C-F6AC-4FCE-ACBF-7F7338ED8F0C}" type="pres">
      <dgm:prSet presAssocID="{663E9D6C-1AE4-44FC-AE91-FC3606B15F7D}" presName="Name23" presStyleLbl="parChTrans1D4" presStyleIdx="1" presStyleCnt="2"/>
      <dgm:spPr/>
    </dgm:pt>
    <dgm:pt modelId="{FC642FE0-2918-48F7-8A91-F72E906A7001}" type="pres">
      <dgm:prSet presAssocID="{6F3E7E5D-4B7B-46DE-B7E4-3CE8DF89BEB6}" presName="hierRoot4" presStyleCnt="0"/>
      <dgm:spPr/>
    </dgm:pt>
    <dgm:pt modelId="{4F08A747-2C78-44B8-8E6B-59C9F2ADA6FD}" type="pres">
      <dgm:prSet presAssocID="{6F3E7E5D-4B7B-46DE-B7E4-3CE8DF89BEB6}" presName="composite4" presStyleCnt="0"/>
      <dgm:spPr/>
    </dgm:pt>
    <dgm:pt modelId="{2F58D859-E9DE-4C73-B785-E563FAB24A7F}" type="pres">
      <dgm:prSet presAssocID="{6F3E7E5D-4B7B-46DE-B7E4-3CE8DF89BEB6}" presName="background4" presStyleLbl="node4" presStyleIdx="1" presStyleCnt="2"/>
      <dgm:spPr/>
    </dgm:pt>
    <dgm:pt modelId="{DC40D251-89FD-4A3F-8698-0D5FDE58F013}" type="pres">
      <dgm:prSet presAssocID="{6F3E7E5D-4B7B-46DE-B7E4-3CE8DF89BEB6}" presName="text4" presStyleLbl="fgAcc4" presStyleIdx="1" presStyleCnt="2">
        <dgm:presLayoutVars>
          <dgm:chPref val="3"/>
        </dgm:presLayoutVars>
      </dgm:prSet>
      <dgm:spPr/>
    </dgm:pt>
    <dgm:pt modelId="{655D74D2-9167-43C1-A7F4-AD920EEA0888}" type="pres">
      <dgm:prSet presAssocID="{6F3E7E5D-4B7B-46DE-B7E4-3CE8DF89BEB6}" presName="hierChild5" presStyleCnt="0"/>
      <dgm:spPr/>
    </dgm:pt>
  </dgm:ptLst>
  <dgm:cxnLst>
    <dgm:cxn modelId="{CD068901-AEE0-4DE0-9AE9-EB837624447F}" type="presOf" srcId="{FE77CCE3-813A-4574-93B4-2FCD2BC83D2F}" destId="{9B9489CC-1BD1-4DBB-9894-A9FC9D352C51}" srcOrd="0" destOrd="0" presId="urn:microsoft.com/office/officeart/2005/8/layout/hierarchy1"/>
    <dgm:cxn modelId="{92445908-BFD8-4033-B1C6-C6963558B427}" type="presOf" srcId="{A7C8491E-82F0-46A8-B3BA-0198FAA878FA}" destId="{36F7D38B-224C-466B-97CC-E4C775EC80FF}" srcOrd="0" destOrd="0" presId="urn:microsoft.com/office/officeart/2005/8/layout/hierarchy1"/>
    <dgm:cxn modelId="{A35A3E13-AA0B-4E94-BB1B-A9FD2E75E314}" type="presOf" srcId="{FA2F3848-E937-4BC3-8F5F-83EC9FF15577}" destId="{EBF165CE-C528-4104-8238-0C1AF2894527}" srcOrd="0" destOrd="0" presId="urn:microsoft.com/office/officeart/2005/8/layout/hierarchy1"/>
    <dgm:cxn modelId="{FA77441B-FC05-4F96-A1DF-41EA49257B09}" srcId="{B24BCB69-BE16-427C-B822-23B35781CA08}" destId="{1DA891CC-D3D7-40AD-80D6-AC432B1E9EBE}" srcOrd="0" destOrd="0" parTransId="{A7C8491E-82F0-46A8-B3BA-0198FAA878FA}" sibTransId="{74C12D27-3EBB-41EE-9CC2-672A054D0D36}"/>
    <dgm:cxn modelId="{39DB4A1D-7FDE-4C6E-AA1B-37594834E6F7}" type="presOf" srcId="{132DA36C-8C98-4BD2-85A9-F9CB48025744}" destId="{7B2E640E-B5F8-4401-BB7F-7B452B171500}" srcOrd="0" destOrd="0" presId="urn:microsoft.com/office/officeart/2005/8/layout/hierarchy1"/>
    <dgm:cxn modelId="{64BBA21D-072C-4FF3-AB35-CD80839A6A41}" type="presOf" srcId="{1DA891CC-D3D7-40AD-80D6-AC432B1E9EBE}" destId="{38195C03-7170-4A85-8541-81DC0A94AEB2}" srcOrd="0" destOrd="0" presId="urn:microsoft.com/office/officeart/2005/8/layout/hierarchy1"/>
    <dgm:cxn modelId="{59963120-7821-4F5F-9749-B2F74C378281}" srcId="{6E09F8B1-27D6-43E8-A056-31C2277A03AA}" destId="{132DA36C-8C98-4BD2-85A9-F9CB48025744}" srcOrd="0" destOrd="0" parTransId="{FA2F3848-E937-4BC3-8F5F-83EC9FF15577}" sibTransId="{7F0945BF-F045-4EFB-9D66-C611DAF944A8}"/>
    <dgm:cxn modelId="{020A895B-BECD-4175-8638-F50DC06A880A}" type="presOf" srcId="{663E9D6C-1AE4-44FC-AE91-FC3606B15F7D}" destId="{2500692C-F6AC-4FCE-ACBF-7F7338ED8F0C}" srcOrd="0" destOrd="0" presId="urn:microsoft.com/office/officeart/2005/8/layout/hierarchy1"/>
    <dgm:cxn modelId="{83D40265-3927-41B2-9E8E-2B0AFFF3E439}" srcId="{544E6277-684F-47D7-AA32-1DF4246199B9}" destId="{B24BCB69-BE16-427C-B822-23B35781CA08}" srcOrd="0" destOrd="0" parTransId="{B7FB30F3-C561-4155-ADBB-E7AEBF82CA7E}" sibTransId="{1B368558-118C-461A-8B24-B89BEB7DB69D}"/>
    <dgm:cxn modelId="{20DC7D66-5F75-46CC-B305-2B2CB658C128}" srcId="{6E09F8B1-27D6-43E8-A056-31C2277A03AA}" destId="{544E6277-684F-47D7-AA32-1DF4246199B9}" srcOrd="2" destOrd="0" parTransId="{B3B368FE-6FD2-42B9-B1D2-570B9413FE79}" sibTransId="{360CBE5F-800A-421C-9795-C31ACBF1B8C6}"/>
    <dgm:cxn modelId="{F142056B-14FF-4CC3-BEC2-43C52A37EA6D}" type="presOf" srcId="{6E09F8B1-27D6-43E8-A056-31C2277A03AA}" destId="{99A53703-722D-490D-9F83-1F6F0535B123}" srcOrd="0" destOrd="0" presId="urn:microsoft.com/office/officeart/2005/8/layout/hierarchy1"/>
    <dgm:cxn modelId="{BFD2B156-B47C-4989-9062-7E32563A1DED}" srcId="{6E09F8B1-27D6-43E8-A056-31C2277A03AA}" destId="{8B0F2FBA-BC04-462B-81FF-9FBF57FAA753}" srcOrd="1" destOrd="0" parTransId="{D06888EB-24BC-47BC-AAC5-E19E62FF3558}" sibTransId="{77FAB7FB-FE47-4004-954D-D8DF558FCD2C}"/>
    <dgm:cxn modelId="{AE4AEB7F-5752-4A95-8AD8-777256F338E5}" srcId="{544E6277-684F-47D7-AA32-1DF4246199B9}" destId="{FE77CCE3-813A-4574-93B4-2FCD2BC83D2F}" srcOrd="1" destOrd="0" parTransId="{5A97FA27-EC44-4615-8A78-E3F367A4944D}" sibTransId="{8DFE1F97-E427-446F-8628-D1A805209965}"/>
    <dgm:cxn modelId="{6B12278E-1314-4A1B-8F0A-0E6CF23B555C}" srcId="{FE77CCE3-813A-4574-93B4-2FCD2BC83D2F}" destId="{6F3E7E5D-4B7B-46DE-B7E4-3CE8DF89BEB6}" srcOrd="0" destOrd="0" parTransId="{663E9D6C-1AE4-44FC-AE91-FC3606B15F7D}" sibTransId="{6895CD3B-4809-47AA-A954-CC0CFFD2EE13}"/>
    <dgm:cxn modelId="{7E140A8F-30A2-4AB4-B0BC-916BC1AD31F6}" type="presOf" srcId="{5A97FA27-EC44-4615-8A78-E3F367A4944D}" destId="{2C891705-B289-488C-A41A-065D0B22EC26}" srcOrd="0" destOrd="0" presId="urn:microsoft.com/office/officeart/2005/8/layout/hierarchy1"/>
    <dgm:cxn modelId="{B922838F-2DE5-444E-BCE6-D13E732AF80A}" srcId="{BD82440B-B5D8-40B2-8EC6-20F207A58EF4}" destId="{6E09F8B1-27D6-43E8-A056-31C2277A03AA}" srcOrd="0" destOrd="0" parTransId="{7D524369-FA3F-4117-B25C-E55E86032A32}" sibTransId="{760FC492-71E8-4A6F-B0EF-92C6B641E5C3}"/>
    <dgm:cxn modelId="{B9273294-59F3-414C-9E7B-E698568A1568}" type="presOf" srcId="{6F3E7E5D-4B7B-46DE-B7E4-3CE8DF89BEB6}" destId="{DC40D251-89FD-4A3F-8698-0D5FDE58F013}" srcOrd="0" destOrd="0" presId="urn:microsoft.com/office/officeart/2005/8/layout/hierarchy1"/>
    <dgm:cxn modelId="{9F00E894-A921-40FF-A2C0-851222FFF6EC}" type="presOf" srcId="{D06888EB-24BC-47BC-AAC5-E19E62FF3558}" destId="{81A9BE4D-52CE-4E60-8DF8-1A181B98DD0A}" srcOrd="0" destOrd="0" presId="urn:microsoft.com/office/officeart/2005/8/layout/hierarchy1"/>
    <dgm:cxn modelId="{355473B0-6436-4308-9808-2F80C21529C1}" type="presOf" srcId="{BD82440B-B5D8-40B2-8EC6-20F207A58EF4}" destId="{8A130DD9-9D22-4092-A6EF-FCE851DCF2F8}" srcOrd="0" destOrd="0" presId="urn:microsoft.com/office/officeart/2005/8/layout/hierarchy1"/>
    <dgm:cxn modelId="{0AFB87D4-D20F-473F-B010-9DD890650A59}" type="presOf" srcId="{8B0F2FBA-BC04-462B-81FF-9FBF57FAA753}" destId="{66FD3D7F-23EB-433F-BA7C-458A33312CD7}" srcOrd="0" destOrd="0" presId="urn:microsoft.com/office/officeart/2005/8/layout/hierarchy1"/>
    <dgm:cxn modelId="{D598CEEA-A18E-4698-ABE9-0958EDC68752}" type="presOf" srcId="{B24BCB69-BE16-427C-B822-23B35781CA08}" destId="{1DA711F5-C8D1-4478-B3F6-D99FD9F3B6A3}" srcOrd="0" destOrd="0" presId="urn:microsoft.com/office/officeart/2005/8/layout/hierarchy1"/>
    <dgm:cxn modelId="{831533ED-22CF-4631-A6E8-E3910E78E026}" type="presOf" srcId="{B3B368FE-6FD2-42B9-B1D2-570B9413FE79}" destId="{44EA2EFA-0B2A-4F8C-90DC-B6DADB9CCB3A}" srcOrd="0" destOrd="0" presId="urn:microsoft.com/office/officeart/2005/8/layout/hierarchy1"/>
    <dgm:cxn modelId="{6A596BF2-FC6E-47FB-BBD0-25C1EB598F82}" type="presOf" srcId="{544E6277-684F-47D7-AA32-1DF4246199B9}" destId="{6CFE30AB-DC4F-470F-B3EB-47D30E38FBED}" srcOrd="0" destOrd="0" presId="urn:microsoft.com/office/officeart/2005/8/layout/hierarchy1"/>
    <dgm:cxn modelId="{5FFCCBFB-1FC9-4C6C-9C78-E1CBA541211A}" type="presOf" srcId="{B7FB30F3-C561-4155-ADBB-E7AEBF82CA7E}" destId="{08ED9D5A-AACB-4529-BCE0-6A479C064835}" srcOrd="0" destOrd="0" presId="urn:microsoft.com/office/officeart/2005/8/layout/hierarchy1"/>
    <dgm:cxn modelId="{FEEA754E-6793-405D-9336-B2ACFA4FD303}" type="presParOf" srcId="{8A130DD9-9D22-4092-A6EF-FCE851DCF2F8}" destId="{F362B733-B099-458B-A81B-5AEC18EDD6B1}" srcOrd="0" destOrd="0" presId="urn:microsoft.com/office/officeart/2005/8/layout/hierarchy1"/>
    <dgm:cxn modelId="{0C865047-B79B-4312-8304-94B4BA6B411B}" type="presParOf" srcId="{F362B733-B099-458B-A81B-5AEC18EDD6B1}" destId="{F44FD245-8691-4B30-9FA8-2F1E0A884054}" srcOrd="0" destOrd="0" presId="urn:microsoft.com/office/officeart/2005/8/layout/hierarchy1"/>
    <dgm:cxn modelId="{EBC01B38-121E-4B31-9635-6DE8B2B7DB75}" type="presParOf" srcId="{F44FD245-8691-4B30-9FA8-2F1E0A884054}" destId="{A4C7219D-4E12-4ECE-A43D-A6DAE7FF7F08}" srcOrd="0" destOrd="0" presId="urn:microsoft.com/office/officeart/2005/8/layout/hierarchy1"/>
    <dgm:cxn modelId="{1DD406DE-9E79-4973-AB86-B60A9D03FD6B}" type="presParOf" srcId="{F44FD245-8691-4B30-9FA8-2F1E0A884054}" destId="{99A53703-722D-490D-9F83-1F6F0535B123}" srcOrd="1" destOrd="0" presId="urn:microsoft.com/office/officeart/2005/8/layout/hierarchy1"/>
    <dgm:cxn modelId="{59088E2F-4FCF-4886-A34A-48CC4D2ABF10}" type="presParOf" srcId="{F362B733-B099-458B-A81B-5AEC18EDD6B1}" destId="{EE273186-53E7-4710-8CDF-D9BB79AEF088}" srcOrd="1" destOrd="0" presId="urn:microsoft.com/office/officeart/2005/8/layout/hierarchy1"/>
    <dgm:cxn modelId="{DDAEE6D0-2A33-44FD-825E-C58E00B285B0}" type="presParOf" srcId="{EE273186-53E7-4710-8CDF-D9BB79AEF088}" destId="{EBF165CE-C528-4104-8238-0C1AF2894527}" srcOrd="0" destOrd="0" presId="urn:microsoft.com/office/officeart/2005/8/layout/hierarchy1"/>
    <dgm:cxn modelId="{AC698A20-75C9-4E68-81E3-EF94B77DB858}" type="presParOf" srcId="{EE273186-53E7-4710-8CDF-D9BB79AEF088}" destId="{71BC4DFF-CBA7-4AE7-A19E-111A4DDF3102}" srcOrd="1" destOrd="0" presId="urn:microsoft.com/office/officeart/2005/8/layout/hierarchy1"/>
    <dgm:cxn modelId="{69D059B3-0F9F-40B5-847C-6D7AEBBA07C9}" type="presParOf" srcId="{71BC4DFF-CBA7-4AE7-A19E-111A4DDF3102}" destId="{377E9604-EB6F-4605-B8E1-294EDBD69FE0}" srcOrd="0" destOrd="0" presId="urn:microsoft.com/office/officeart/2005/8/layout/hierarchy1"/>
    <dgm:cxn modelId="{DA7612AE-79BF-44DF-B499-6EAC542C7977}" type="presParOf" srcId="{377E9604-EB6F-4605-B8E1-294EDBD69FE0}" destId="{46D31655-F4D1-4569-B9B6-9AE38203C82B}" srcOrd="0" destOrd="0" presId="urn:microsoft.com/office/officeart/2005/8/layout/hierarchy1"/>
    <dgm:cxn modelId="{F4649D25-0232-4463-BEF7-F47E4B0554C1}" type="presParOf" srcId="{377E9604-EB6F-4605-B8E1-294EDBD69FE0}" destId="{7B2E640E-B5F8-4401-BB7F-7B452B171500}" srcOrd="1" destOrd="0" presId="urn:microsoft.com/office/officeart/2005/8/layout/hierarchy1"/>
    <dgm:cxn modelId="{1532E1B4-6A33-4A30-82C8-EE2214EB7100}" type="presParOf" srcId="{71BC4DFF-CBA7-4AE7-A19E-111A4DDF3102}" destId="{2367D880-D878-4851-BAC3-333AF4704D2A}" srcOrd="1" destOrd="0" presId="urn:microsoft.com/office/officeart/2005/8/layout/hierarchy1"/>
    <dgm:cxn modelId="{7968A409-BCA3-467F-ADD8-EEB975F4CE60}" type="presParOf" srcId="{EE273186-53E7-4710-8CDF-D9BB79AEF088}" destId="{81A9BE4D-52CE-4E60-8DF8-1A181B98DD0A}" srcOrd="2" destOrd="0" presId="urn:microsoft.com/office/officeart/2005/8/layout/hierarchy1"/>
    <dgm:cxn modelId="{989265ED-6486-4F1B-B096-7DF8B5E28201}" type="presParOf" srcId="{EE273186-53E7-4710-8CDF-D9BB79AEF088}" destId="{6A8298B4-632E-4DFD-AE27-94EF6B6628F8}" srcOrd="3" destOrd="0" presId="urn:microsoft.com/office/officeart/2005/8/layout/hierarchy1"/>
    <dgm:cxn modelId="{CE9F70C1-2151-49FB-895E-C62F20BB778F}" type="presParOf" srcId="{6A8298B4-632E-4DFD-AE27-94EF6B6628F8}" destId="{EBD0B877-2443-43CA-A9A8-7982969FC34F}" srcOrd="0" destOrd="0" presId="urn:microsoft.com/office/officeart/2005/8/layout/hierarchy1"/>
    <dgm:cxn modelId="{C2401EC4-06F8-4E35-9F19-60EB0D5A0373}" type="presParOf" srcId="{EBD0B877-2443-43CA-A9A8-7982969FC34F}" destId="{D94E49A7-563B-4CF2-9340-154B14A937DB}" srcOrd="0" destOrd="0" presId="urn:microsoft.com/office/officeart/2005/8/layout/hierarchy1"/>
    <dgm:cxn modelId="{B7D02C6F-B2F5-43B7-8F34-E58F9828B850}" type="presParOf" srcId="{EBD0B877-2443-43CA-A9A8-7982969FC34F}" destId="{66FD3D7F-23EB-433F-BA7C-458A33312CD7}" srcOrd="1" destOrd="0" presId="urn:microsoft.com/office/officeart/2005/8/layout/hierarchy1"/>
    <dgm:cxn modelId="{E9BAB086-31C0-4C7C-A466-F7DF04E2B714}" type="presParOf" srcId="{6A8298B4-632E-4DFD-AE27-94EF6B6628F8}" destId="{20475E44-6A29-4FE7-95E6-7818BEF08F13}" srcOrd="1" destOrd="0" presId="urn:microsoft.com/office/officeart/2005/8/layout/hierarchy1"/>
    <dgm:cxn modelId="{99B856D7-43E2-46BB-9B0C-3C8E0E9BFA0C}" type="presParOf" srcId="{EE273186-53E7-4710-8CDF-D9BB79AEF088}" destId="{44EA2EFA-0B2A-4F8C-90DC-B6DADB9CCB3A}" srcOrd="4" destOrd="0" presId="urn:microsoft.com/office/officeart/2005/8/layout/hierarchy1"/>
    <dgm:cxn modelId="{E38B849C-4FE7-4F87-9DDA-622643B74CF1}" type="presParOf" srcId="{EE273186-53E7-4710-8CDF-D9BB79AEF088}" destId="{9F44A72F-1F4A-49B8-853B-CBF0C6A60168}" srcOrd="5" destOrd="0" presId="urn:microsoft.com/office/officeart/2005/8/layout/hierarchy1"/>
    <dgm:cxn modelId="{F3EF361F-4382-47D9-BFE6-B40C0B99D0CC}" type="presParOf" srcId="{9F44A72F-1F4A-49B8-853B-CBF0C6A60168}" destId="{BF901779-1689-4CF0-A8F0-A663E76477CE}" srcOrd="0" destOrd="0" presId="urn:microsoft.com/office/officeart/2005/8/layout/hierarchy1"/>
    <dgm:cxn modelId="{D94DF166-D7B1-4203-8F49-8A846BF01B25}" type="presParOf" srcId="{BF901779-1689-4CF0-A8F0-A663E76477CE}" destId="{01764D9E-3761-4045-AE34-E4DBEAD9DE15}" srcOrd="0" destOrd="0" presId="urn:microsoft.com/office/officeart/2005/8/layout/hierarchy1"/>
    <dgm:cxn modelId="{84519C88-0182-4F2C-9973-C9B6F63B8245}" type="presParOf" srcId="{BF901779-1689-4CF0-A8F0-A663E76477CE}" destId="{6CFE30AB-DC4F-470F-B3EB-47D30E38FBED}" srcOrd="1" destOrd="0" presId="urn:microsoft.com/office/officeart/2005/8/layout/hierarchy1"/>
    <dgm:cxn modelId="{E412A59E-195A-4FDC-B40F-B06BD8DBCE41}" type="presParOf" srcId="{9F44A72F-1F4A-49B8-853B-CBF0C6A60168}" destId="{D1AFD87A-028E-427B-9672-43BFD42FBD3D}" srcOrd="1" destOrd="0" presId="urn:microsoft.com/office/officeart/2005/8/layout/hierarchy1"/>
    <dgm:cxn modelId="{C304A265-0F3B-44F2-BC01-8D0298414F95}" type="presParOf" srcId="{D1AFD87A-028E-427B-9672-43BFD42FBD3D}" destId="{08ED9D5A-AACB-4529-BCE0-6A479C064835}" srcOrd="0" destOrd="0" presId="urn:microsoft.com/office/officeart/2005/8/layout/hierarchy1"/>
    <dgm:cxn modelId="{629BDFBE-854C-48BB-ADBF-985F72E64C50}" type="presParOf" srcId="{D1AFD87A-028E-427B-9672-43BFD42FBD3D}" destId="{A21BA88C-D2AE-4B87-9449-3477DA45CEE8}" srcOrd="1" destOrd="0" presId="urn:microsoft.com/office/officeart/2005/8/layout/hierarchy1"/>
    <dgm:cxn modelId="{85A1A6E4-5149-4739-BCFD-C695A24BAA30}" type="presParOf" srcId="{A21BA88C-D2AE-4B87-9449-3477DA45CEE8}" destId="{CB1E09A4-7BE3-4674-801D-5E11C1B251BC}" srcOrd="0" destOrd="0" presId="urn:microsoft.com/office/officeart/2005/8/layout/hierarchy1"/>
    <dgm:cxn modelId="{6E9525E1-E072-4B38-958C-5591F74B2936}" type="presParOf" srcId="{CB1E09A4-7BE3-4674-801D-5E11C1B251BC}" destId="{831FFAE2-A56B-4C03-BE14-45037736A161}" srcOrd="0" destOrd="0" presId="urn:microsoft.com/office/officeart/2005/8/layout/hierarchy1"/>
    <dgm:cxn modelId="{A7ACEF99-371C-4F04-B40F-C0A5470F98BA}" type="presParOf" srcId="{CB1E09A4-7BE3-4674-801D-5E11C1B251BC}" destId="{1DA711F5-C8D1-4478-B3F6-D99FD9F3B6A3}" srcOrd="1" destOrd="0" presId="urn:microsoft.com/office/officeart/2005/8/layout/hierarchy1"/>
    <dgm:cxn modelId="{328147BF-32F1-4885-B40D-CD274399E766}" type="presParOf" srcId="{A21BA88C-D2AE-4B87-9449-3477DA45CEE8}" destId="{6048AB46-7DD4-48BF-9732-AFB2EB337F71}" srcOrd="1" destOrd="0" presId="urn:microsoft.com/office/officeart/2005/8/layout/hierarchy1"/>
    <dgm:cxn modelId="{26F5F956-9DC8-46CE-892C-6127CA6CE1F5}" type="presParOf" srcId="{6048AB46-7DD4-48BF-9732-AFB2EB337F71}" destId="{36F7D38B-224C-466B-97CC-E4C775EC80FF}" srcOrd="0" destOrd="0" presId="urn:microsoft.com/office/officeart/2005/8/layout/hierarchy1"/>
    <dgm:cxn modelId="{FA5A270D-3B97-43FC-A01D-76284E47BC9E}" type="presParOf" srcId="{6048AB46-7DD4-48BF-9732-AFB2EB337F71}" destId="{5E3551D2-22C5-48B4-9A37-CA99F9B8CD24}" srcOrd="1" destOrd="0" presId="urn:microsoft.com/office/officeart/2005/8/layout/hierarchy1"/>
    <dgm:cxn modelId="{88717B4E-096D-419B-91D8-A5F9207B528A}" type="presParOf" srcId="{5E3551D2-22C5-48B4-9A37-CA99F9B8CD24}" destId="{CBA751B5-E74F-44DF-9D1B-6A59A4E57E2C}" srcOrd="0" destOrd="0" presId="urn:microsoft.com/office/officeart/2005/8/layout/hierarchy1"/>
    <dgm:cxn modelId="{2F3BB6F4-C52E-4B4F-A14A-4249D78A93A5}" type="presParOf" srcId="{CBA751B5-E74F-44DF-9D1B-6A59A4E57E2C}" destId="{A9D2B0D3-A2D8-40CC-9620-CB95F5139E9A}" srcOrd="0" destOrd="0" presId="urn:microsoft.com/office/officeart/2005/8/layout/hierarchy1"/>
    <dgm:cxn modelId="{E5EB9D68-612A-4FC2-8270-903B06CD0D34}" type="presParOf" srcId="{CBA751B5-E74F-44DF-9D1B-6A59A4E57E2C}" destId="{38195C03-7170-4A85-8541-81DC0A94AEB2}" srcOrd="1" destOrd="0" presId="urn:microsoft.com/office/officeart/2005/8/layout/hierarchy1"/>
    <dgm:cxn modelId="{46714442-557A-4571-B972-ABE0B7E0A988}" type="presParOf" srcId="{5E3551D2-22C5-48B4-9A37-CA99F9B8CD24}" destId="{A131393E-E24F-4B47-B839-B2E90BE7A8BC}" srcOrd="1" destOrd="0" presId="urn:microsoft.com/office/officeart/2005/8/layout/hierarchy1"/>
    <dgm:cxn modelId="{060460B3-3407-4188-A047-1596CC2182D9}" type="presParOf" srcId="{D1AFD87A-028E-427B-9672-43BFD42FBD3D}" destId="{2C891705-B289-488C-A41A-065D0B22EC26}" srcOrd="2" destOrd="0" presId="urn:microsoft.com/office/officeart/2005/8/layout/hierarchy1"/>
    <dgm:cxn modelId="{5690257F-BC18-42EC-BE32-F000C6ACEDCD}" type="presParOf" srcId="{D1AFD87A-028E-427B-9672-43BFD42FBD3D}" destId="{DC819343-F0BE-47E6-B213-2558E55A875A}" srcOrd="3" destOrd="0" presId="urn:microsoft.com/office/officeart/2005/8/layout/hierarchy1"/>
    <dgm:cxn modelId="{7F18BFBA-3B64-4C2F-BA91-7911596E5548}" type="presParOf" srcId="{DC819343-F0BE-47E6-B213-2558E55A875A}" destId="{8D4EDA96-5F5D-49DF-BDED-ED5051D43A56}" srcOrd="0" destOrd="0" presId="urn:microsoft.com/office/officeart/2005/8/layout/hierarchy1"/>
    <dgm:cxn modelId="{F7C4D0A5-962D-4738-9DB0-BB331DF090B5}" type="presParOf" srcId="{8D4EDA96-5F5D-49DF-BDED-ED5051D43A56}" destId="{9BAA6E7E-491E-4FB8-A9B3-892570A6CF47}" srcOrd="0" destOrd="0" presId="urn:microsoft.com/office/officeart/2005/8/layout/hierarchy1"/>
    <dgm:cxn modelId="{92D187B8-9F8A-4E65-BC28-64AEA225E06E}" type="presParOf" srcId="{8D4EDA96-5F5D-49DF-BDED-ED5051D43A56}" destId="{9B9489CC-1BD1-4DBB-9894-A9FC9D352C51}" srcOrd="1" destOrd="0" presId="urn:microsoft.com/office/officeart/2005/8/layout/hierarchy1"/>
    <dgm:cxn modelId="{44E0274B-CA5B-467D-B303-0E9CD9A0FE90}" type="presParOf" srcId="{DC819343-F0BE-47E6-B213-2558E55A875A}" destId="{7D2A5C68-5AC8-4267-BFE8-0C8F8AC60B1C}" srcOrd="1" destOrd="0" presId="urn:microsoft.com/office/officeart/2005/8/layout/hierarchy1"/>
    <dgm:cxn modelId="{66E8F4A4-2328-4C37-A78F-612A4E731313}" type="presParOf" srcId="{7D2A5C68-5AC8-4267-BFE8-0C8F8AC60B1C}" destId="{2500692C-F6AC-4FCE-ACBF-7F7338ED8F0C}" srcOrd="0" destOrd="0" presId="urn:microsoft.com/office/officeart/2005/8/layout/hierarchy1"/>
    <dgm:cxn modelId="{B45E3987-6792-42B1-BB99-943338E633D1}" type="presParOf" srcId="{7D2A5C68-5AC8-4267-BFE8-0C8F8AC60B1C}" destId="{FC642FE0-2918-48F7-8A91-F72E906A7001}" srcOrd="1" destOrd="0" presId="urn:microsoft.com/office/officeart/2005/8/layout/hierarchy1"/>
    <dgm:cxn modelId="{CD335438-0277-4A52-B5F6-FCC2AF9AC3E7}" type="presParOf" srcId="{FC642FE0-2918-48F7-8A91-F72E906A7001}" destId="{4F08A747-2C78-44B8-8E6B-59C9F2ADA6FD}" srcOrd="0" destOrd="0" presId="urn:microsoft.com/office/officeart/2005/8/layout/hierarchy1"/>
    <dgm:cxn modelId="{33D1B63D-F9B2-4B6F-AC8E-6E5B6BD463A9}" type="presParOf" srcId="{4F08A747-2C78-44B8-8E6B-59C9F2ADA6FD}" destId="{2F58D859-E9DE-4C73-B785-E563FAB24A7F}" srcOrd="0" destOrd="0" presId="urn:microsoft.com/office/officeart/2005/8/layout/hierarchy1"/>
    <dgm:cxn modelId="{A1123913-B6AB-4C80-90C5-0D33BB90F657}" type="presParOf" srcId="{4F08A747-2C78-44B8-8E6B-59C9F2ADA6FD}" destId="{DC40D251-89FD-4A3F-8698-0D5FDE58F013}" srcOrd="1" destOrd="0" presId="urn:microsoft.com/office/officeart/2005/8/layout/hierarchy1"/>
    <dgm:cxn modelId="{2F9272F1-4389-47CC-B62A-1D652153C67E}" type="presParOf" srcId="{FC642FE0-2918-48F7-8A91-F72E906A7001}" destId="{655D74D2-9167-43C1-A7F4-AD920EEA08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D82440B-B5D8-40B2-8EC6-20F207A58EF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09F8B1-27D6-43E8-A056-31C2277A03AA}">
      <dgm:prSet phldrT="[Text]"/>
      <dgm:spPr/>
      <dgm:t>
        <a:bodyPr/>
        <a:lstStyle/>
        <a:p>
          <a:r>
            <a:rPr lang="en-US" dirty="0"/>
            <a:t>Inbox</a:t>
          </a:r>
        </a:p>
      </dgm:t>
    </dgm:pt>
    <dgm:pt modelId="{7D524369-FA3F-4117-B25C-E55E86032A32}" type="parTrans" cxnId="{B922838F-2DE5-444E-BCE6-D13E732AF80A}">
      <dgm:prSet/>
      <dgm:spPr/>
      <dgm:t>
        <a:bodyPr/>
        <a:lstStyle/>
        <a:p>
          <a:endParaRPr lang="en-US"/>
        </a:p>
      </dgm:t>
    </dgm:pt>
    <dgm:pt modelId="{760FC492-71E8-4A6F-B0EF-92C6B641E5C3}" type="sibTrans" cxnId="{B922838F-2DE5-444E-BCE6-D13E732AF80A}">
      <dgm:prSet/>
      <dgm:spPr/>
      <dgm:t>
        <a:bodyPr/>
        <a:lstStyle/>
        <a:p>
          <a:endParaRPr lang="en-US"/>
        </a:p>
      </dgm:t>
    </dgm:pt>
    <dgm:pt modelId="{8B0F2FBA-BC04-462B-81FF-9FBF57FAA753}">
      <dgm:prSet phldrT="[Text]"/>
      <dgm:spPr/>
      <dgm:t>
        <a:bodyPr/>
        <a:lstStyle/>
        <a:p>
          <a:r>
            <a:rPr lang="en-US" dirty="0"/>
            <a:t>File</a:t>
          </a:r>
        </a:p>
      </dgm:t>
    </dgm:pt>
    <dgm:pt modelId="{D06888EB-24BC-47BC-AAC5-E19E62FF3558}" type="parTrans" cxnId="{BFD2B156-B47C-4989-9062-7E32563A1DED}">
      <dgm:prSet/>
      <dgm:spPr/>
      <dgm:t>
        <a:bodyPr/>
        <a:lstStyle/>
        <a:p>
          <a:endParaRPr lang="en-US"/>
        </a:p>
      </dgm:t>
    </dgm:pt>
    <dgm:pt modelId="{77FAB7FB-FE47-4004-954D-D8DF558FCD2C}" type="sibTrans" cxnId="{BFD2B156-B47C-4989-9062-7E32563A1DED}">
      <dgm:prSet/>
      <dgm:spPr/>
      <dgm:t>
        <a:bodyPr/>
        <a:lstStyle/>
        <a:p>
          <a:endParaRPr lang="en-US"/>
        </a:p>
      </dgm:t>
    </dgm:pt>
    <dgm:pt modelId="{544E6277-684F-47D7-AA32-1DF4246199B9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B3B368FE-6FD2-42B9-B1D2-570B9413FE79}" type="parTrans" cxnId="{20DC7D66-5F75-46CC-B305-2B2CB658C128}">
      <dgm:prSet/>
      <dgm:spPr/>
      <dgm:t>
        <a:bodyPr/>
        <a:lstStyle/>
        <a:p>
          <a:endParaRPr lang="en-US"/>
        </a:p>
      </dgm:t>
    </dgm:pt>
    <dgm:pt modelId="{360CBE5F-800A-421C-9795-C31ACBF1B8C6}" type="sibTrans" cxnId="{20DC7D66-5F75-46CC-B305-2B2CB658C128}">
      <dgm:prSet/>
      <dgm:spPr/>
      <dgm:t>
        <a:bodyPr/>
        <a:lstStyle/>
        <a:p>
          <a:endParaRPr lang="en-US"/>
        </a:p>
      </dgm:t>
    </dgm:pt>
    <dgm:pt modelId="{FE77CCE3-813A-4574-93B4-2FCD2BC83D2F}">
      <dgm:prSet phldrT="[Text]"/>
      <dgm:spPr/>
      <dgm:t>
        <a:bodyPr/>
        <a:lstStyle/>
        <a:p>
          <a:r>
            <a:rPr lang="en-US" dirty="0"/>
            <a:t>Greater than 2 minutes</a:t>
          </a:r>
        </a:p>
      </dgm:t>
    </dgm:pt>
    <dgm:pt modelId="{5A97FA27-EC44-4615-8A78-E3F367A4944D}" type="parTrans" cxnId="{AE4AEB7F-5752-4A95-8AD8-777256F338E5}">
      <dgm:prSet/>
      <dgm:spPr/>
      <dgm:t>
        <a:bodyPr/>
        <a:lstStyle/>
        <a:p>
          <a:endParaRPr lang="en-US"/>
        </a:p>
      </dgm:t>
    </dgm:pt>
    <dgm:pt modelId="{8DFE1F97-E427-446F-8628-D1A805209965}" type="sibTrans" cxnId="{AE4AEB7F-5752-4A95-8AD8-777256F338E5}">
      <dgm:prSet/>
      <dgm:spPr/>
      <dgm:t>
        <a:bodyPr/>
        <a:lstStyle/>
        <a:p>
          <a:endParaRPr lang="en-US"/>
        </a:p>
      </dgm:t>
    </dgm:pt>
    <dgm:pt modelId="{132DA36C-8C98-4BD2-85A9-F9CB48025744}">
      <dgm:prSet phldrT="[Text]"/>
      <dgm:spPr/>
      <dgm:t>
        <a:bodyPr/>
        <a:lstStyle/>
        <a:p>
          <a:r>
            <a:rPr lang="en-US" dirty="0"/>
            <a:t>Delete</a:t>
          </a:r>
        </a:p>
      </dgm:t>
    </dgm:pt>
    <dgm:pt modelId="{FA2F3848-E937-4BC3-8F5F-83EC9FF15577}" type="parTrans" cxnId="{59963120-7821-4F5F-9749-B2F74C378281}">
      <dgm:prSet/>
      <dgm:spPr/>
      <dgm:t>
        <a:bodyPr/>
        <a:lstStyle/>
        <a:p>
          <a:endParaRPr lang="en-US"/>
        </a:p>
      </dgm:t>
    </dgm:pt>
    <dgm:pt modelId="{7F0945BF-F045-4EFB-9D66-C611DAF944A8}" type="sibTrans" cxnId="{59963120-7821-4F5F-9749-B2F74C378281}">
      <dgm:prSet/>
      <dgm:spPr/>
      <dgm:t>
        <a:bodyPr/>
        <a:lstStyle/>
        <a:p>
          <a:endParaRPr lang="en-US"/>
        </a:p>
      </dgm:t>
    </dgm:pt>
    <dgm:pt modelId="{B24BCB69-BE16-427C-B822-23B35781CA08}">
      <dgm:prSet phldrT="[Text]"/>
      <dgm:spPr/>
      <dgm:t>
        <a:bodyPr/>
        <a:lstStyle/>
        <a:p>
          <a:r>
            <a:rPr lang="en-US" dirty="0"/>
            <a:t>Less than </a:t>
          </a:r>
        </a:p>
        <a:p>
          <a:r>
            <a:rPr lang="en-US" dirty="0"/>
            <a:t>2 minutes</a:t>
          </a:r>
        </a:p>
      </dgm:t>
    </dgm:pt>
    <dgm:pt modelId="{B7FB30F3-C561-4155-ADBB-E7AEBF82CA7E}" type="parTrans" cxnId="{83D40265-3927-41B2-9E8E-2B0AFFF3E439}">
      <dgm:prSet/>
      <dgm:spPr/>
      <dgm:t>
        <a:bodyPr/>
        <a:lstStyle/>
        <a:p>
          <a:endParaRPr lang="en-US"/>
        </a:p>
      </dgm:t>
    </dgm:pt>
    <dgm:pt modelId="{1B368558-118C-461A-8B24-B89BEB7DB69D}" type="sibTrans" cxnId="{83D40265-3927-41B2-9E8E-2B0AFFF3E439}">
      <dgm:prSet/>
      <dgm:spPr/>
      <dgm:t>
        <a:bodyPr/>
        <a:lstStyle/>
        <a:p>
          <a:endParaRPr lang="en-US"/>
        </a:p>
      </dgm:t>
    </dgm:pt>
    <dgm:pt modelId="{1DA891CC-D3D7-40AD-80D6-AC432B1E9EBE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A7C8491E-82F0-46A8-B3BA-0198FAA878FA}" type="parTrans" cxnId="{FA77441B-FC05-4F96-A1DF-41EA49257B09}">
      <dgm:prSet/>
      <dgm:spPr/>
      <dgm:t>
        <a:bodyPr/>
        <a:lstStyle/>
        <a:p>
          <a:endParaRPr lang="en-US"/>
        </a:p>
      </dgm:t>
    </dgm:pt>
    <dgm:pt modelId="{74C12D27-3EBB-41EE-9CC2-672A054D0D36}" type="sibTrans" cxnId="{FA77441B-FC05-4F96-A1DF-41EA49257B09}">
      <dgm:prSet/>
      <dgm:spPr/>
      <dgm:t>
        <a:bodyPr/>
        <a:lstStyle/>
        <a:p>
          <a:endParaRPr lang="en-US"/>
        </a:p>
      </dgm:t>
    </dgm:pt>
    <dgm:pt modelId="{6F3E7E5D-4B7B-46DE-B7E4-3CE8DF89BEB6}">
      <dgm:prSet phldrT="[Text]"/>
      <dgm:spPr/>
      <dgm:t>
        <a:bodyPr/>
        <a:lstStyle/>
        <a:p>
          <a:r>
            <a:rPr lang="en-US" dirty="0"/>
            <a:t>Functional Folder</a:t>
          </a:r>
        </a:p>
      </dgm:t>
    </dgm:pt>
    <dgm:pt modelId="{663E9D6C-1AE4-44FC-AE91-FC3606B15F7D}" type="parTrans" cxnId="{6B12278E-1314-4A1B-8F0A-0E6CF23B555C}">
      <dgm:prSet/>
      <dgm:spPr/>
      <dgm:t>
        <a:bodyPr/>
        <a:lstStyle/>
        <a:p>
          <a:endParaRPr lang="en-US"/>
        </a:p>
      </dgm:t>
    </dgm:pt>
    <dgm:pt modelId="{6895CD3B-4809-47AA-A954-CC0CFFD2EE13}" type="sibTrans" cxnId="{6B12278E-1314-4A1B-8F0A-0E6CF23B555C}">
      <dgm:prSet/>
      <dgm:spPr/>
      <dgm:t>
        <a:bodyPr/>
        <a:lstStyle/>
        <a:p>
          <a:endParaRPr lang="en-US"/>
        </a:p>
      </dgm:t>
    </dgm:pt>
    <dgm:pt modelId="{8A130DD9-9D22-4092-A6EF-FCE851DCF2F8}" type="pres">
      <dgm:prSet presAssocID="{BD82440B-B5D8-40B2-8EC6-20F207A58E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362B733-B099-458B-A81B-5AEC18EDD6B1}" type="pres">
      <dgm:prSet presAssocID="{6E09F8B1-27D6-43E8-A056-31C2277A03AA}" presName="hierRoot1" presStyleCnt="0"/>
      <dgm:spPr/>
    </dgm:pt>
    <dgm:pt modelId="{F44FD245-8691-4B30-9FA8-2F1E0A884054}" type="pres">
      <dgm:prSet presAssocID="{6E09F8B1-27D6-43E8-A056-31C2277A03AA}" presName="composite" presStyleCnt="0"/>
      <dgm:spPr/>
    </dgm:pt>
    <dgm:pt modelId="{A4C7219D-4E12-4ECE-A43D-A6DAE7FF7F08}" type="pres">
      <dgm:prSet presAssocID="{6E09F8B1-27D6-43E8-A056-31C2277A03AA}" presName="background" presStyleLbl="node0" presStyleIdx="0" presStyleCnt="1"/>
      <dgm:spPr/>
    </dgm:pt>
    <dgm:pt modelId="{99A53703-722D-490D-9F83-1F6F0535B123}" type="pres">
      <dgm:prSet presAssocID="{6E09F8B1-27D6-43E8-A056-31C2277A03AA}" presName="text" presStyleLbl="fgAcc0" presStyleIdx="0" presStyleCnt="1">
        <dgm:presLayoutVars>
          <dgm:chPref val="3"/>
        </dgm:presLayoutVars>
      </dgm:prSet>
      <dgm:spPr/>
    </dgm:pt>
    <dgm:pt modelId="{EE273186-53E7-4710-8CDF-D9BB79AEF088}" type="pres">
      <dgm:prSet presAssocID="{6E09F8B1-27D6-43E8-A056-31C2277A03AA}" presName="hierChild2" presStyleCnt="0"/>
      <dgm:spPr/>
    </dgm:pt>
    <dgm:pt modelId="{EBF165CE-C528-4104-8238-0C1AF2894527}" type="pres">
      <dgm:prSet presAssocID="{FA2F3848-E937-4BC3-8F5F-83EC9FF15577}" presName="Name10" presStyleLbl="parChTrans1D2" presStyleIdx="0" presStyleCnt="3"/>
      <dgm:spPr/>
    </dgm:pt>
    <dgm:pt modelId="{71BC4DFF-CBA7-4AE7-A19E-111A4DDF3102}" type="pres">
      <dgm:prSet presAssocID="{132DA36C-8C98-4BD2-85A9-F9CB48025744}" presName="hierRoot2" presStyleCnt="0"/>
      <dgm:spPr/>
    </dgm:pt>
    <dgm:pt modelId="{377E9604-EB6F-4605-B8E1-294EDBD69FE0}" type="pres">
      <dgm:prSet presAssocID="{132DA36C-8C98-4BD2-85A9-F9CB48025744}" presName="composite2" presStyleCnt="0"/>
      <dgm:spPr/>
    </dgm:pt>
    <dgm:pt modelId="{46D31655-F4D1-4569-B9B6-9AE38203C82B}" type="pres">
      <dgm:prSet presAssocID="{132DA36C-8C98-4BD2-85A9-F9CB48025744}" presName="background2" presStyleLbl="node2" presStyleIdx="0" presStyleCnt="3"/>
      <dgm:spPr/>
    </dgm:pt>
    <dgm:pt modelId="{7B2E640E-B5F8-4401-BB7F-7B452B171500}" type="pres">
      <dgm:prSet presAssocID="{132DA36C-8C98-4BD2-85A9-F9CB48025744}" presName="text2" presStyleLbl="fgAcc2" presStyleIdx="0" presStyleCnt="3">
        <dgm:presLayoutVars>
          <dgm:chPref val="3"/>
        </dgm:presLayoutVars>
      </dgm:prSet>
      <dgm:spPr/>
    </dgm:pt>
    <dgm:pt modelId="{2367D880-D878-4851-BAC3-333AF4704D2A}" type="pres">
      <dgm:prSet presAssocID="{132DA36C-8C98-4BD2-85A9-F9CB48025744}" presName="hierChild3" presStyleCnt="0"/>
      <dgm:spPr/>
    </dgm:pt>
    <dgm:pt modelId="{81A9BE4D-52CE-4E60-8DF8-1A181B98DD0A}" type="pres">
      <dgm:prSet presAssocID="{D06888EB-24BC-47BC-AAC5-E19E62FF3558}" presName="Name10" presStyleLbl="parChTrans1D2" presStyleIdx="1" presStyleCnt="3"/>
      <dgm:spPr/>
    </dgm:pt>
    <dgm:pt modelId="{6A8298B4-632E-4DFD-AE27-94EF6B6628F8}" type="pres">
      <dgm:prSet presAssocID="{8B0F2FBA-BC04-462B-81FF-9FBF57FAA753}" presName="hierRoot2" presStyleCnt="0"/>
      <dgm:spPr/>
    </dgm:pt>
    <dgm:pt modelId="{EBD0B877-2443-43CA-A9A8-7982969FC34F}" type="pres">
      <dgm:prSet presAssocID="{8B0F2FBA-BC04-462B-81FF-9FBF57FAA753}" presName="composite2" presStyleCnt="0"/>
      <dgm:spPr/>
    </dgm:pt>
    <dgm:pt modelId="{D94E49A7-563B-4CF2-9340-154B14A937DB}" type="pres">
      <dgm:prSet presAssocID="{8B0F2FBA-BC04-462B-81FF-9FBF57FAA753}" presName="background2" presStyleLbl="node2" presStyleIdx="1" presStyleCnt="3"/>
      <dgm:spPr/>
    </dgm:pt>
    <dgm:pt modelId="{66FD3D7F-23EB-433F-BA7C-458A33312CD7}" type="pres">
      <dgm:prSet presAssocID="{8B0F2FBA-BC04-462B-81FF-9FBF57FAA753}" presName="text2" presStyleLbl="fgAcc2" presStyleIdx="1" presStyleCnt="3">
        <dgm:presLayoutVars>
          <dgm:chPref val="3"/>
        </dgm:presLayoutVars>
      </dgm:prSet>
      <dgm:spPr/>
    </dgm:pt>
    <dgm:pt modelId="{20475E44-6A29-4FE7-95E6-7818BEF08F13}" type="pres">
      <dgm:prSet presAssocID="{8B0F2FBA-BC04-462B-81FF-9FBF57FAA753}" presName="hierChild3" presStyleCnt="0"/>
      <dgm:spPr/>
    </dgm:pt>
    <dgm:pt modelId="{44EA2EFA-0B2A-4F8C-90DC-B6DADB9CCB3A}" type="pres">
      <dgm:prSet presAssocID="{B3B368FE-6FD2-42B9-B1D2-570B9413FE79}" presName="Name10" presStyleLbl="parChTrans1D2" presStyleIdx="2" presStyleCnt="3"/>
      <dgm:spPr/>
    </dgm:pt>
    <dgm:pt modelId="{9F44A72F-1F4A-49B8-853B-CBF0C6A60168}" type="pres">
      <dgm:prSet presAssocID="{544E6277-684F-47D7-AA32-1DF4246199B9}" presName="hierRoot2" presStyleCnt="0"/>
      <dgm:spPr/>
    </dgm:pt>
    <dgm:pt modelId="{BF901779-1689-4CF0-A8F0-A663E76477CE}" type="pres">
      <dgm:prSet presAssocID="{544E6277-684F-47D7-AA32-1DF4246199B9}" presName="composite2" presStyleCnt="0"/>
      <dgm:spPr/>
    </dgm:pt>
    <dgm:pt modelId="{01764D9E-3761-4045-AE34-E4DBEAD9DE15}" type="pres">
      <dgm:prSet presAssocID="{544E6277-684F-47D7-AA32-1DF4246199B9}" presName="background2" presStyleLbl="node2" presStyleIdx="2" presStyleCnt="3"/>
      <dgm:spPr/>
    </dgm:pt>
    <dgm:pt modelId="{6CFE30AB-DC4F-470F-B3EB-47D30E38FBED}" type="pres">
      <dgm:prSet presAssocID="{544E6277-684F-47D7-AA32-1DF4246199B9}" presName="text2" presStyleLbl="fgAcc2" presStyleIdx="2" presStyleCnt="3">
        <dgm:presLayoutVars>
          <dgm:chPref val="3"/>
        </dgm:presLayoutVars>
      </dgm:prSet>
      <dgm:spPr/>
    </dgm:pt>
    <dgm:pt modelId="{D1AFD87A-028E-427B-9672-43BFD42FBD3D}" type="pres">
      <dgm:prSet presAssocID="{544E6277-684F-47D7-AA32-1DF4246199B9}" presName="hierChild3" presStyleCnt="0"/>
      <dgm:spPr/>
    </dgm:pt>
    <dgm:pt modelId="{08ED9D5A-AACB-4529-BCE0-6A479C064835}" type="pres">
      <dgm:prSet presAssocID="{B7FB30F3-C561-4155-ADBB-E7AEBF82CA7E}" presName="Name17" presStyleLbl="parChTrans1D3" presStyleIdx="0" presStyleCnt="2"/>
      <dgm:spPr/>
    </dgm:pt>
    <dgm:pt modelId="{A21BA88C-D2AE-4B87-9449-3477DA45CEE8}" type="pres">
      <dgm:prSet presAssocID="{B24BCB69-BE16-427C-B822-23B35781CA08}" presName="hierRoot3" presStyleCnt="0"/>
      <dgm:spPr/>
    </dgm:pt>
    <dgm:pt modelId="{CB1E09A4-7BE3-4674-801D-5E11C1B251BC}" type="pres">
      <dgm:prSet presAssocID="{B24BCB69-BE16-427C-B822-23B35781CA08}" presName="composite3" presStyleCnt="0"/>
      <dgm:spPr/>
    </dgm:pt>
    <dgm:pt modelId="{831FFAE2-A56B-4C03-BE14-45037736A161}" type="pres">
      <dgm:prSet presAssocID="{B24BCB69-BE16-427C-B822-23B35781CA08}" presName="background3" presStyleLbl="node3" presStyleIdx="0" presStyleCnt="2"/>
      <dgm:spPr/>
    </dgm:pt>
    <dgm:pt modelId="{1DA711F5-C8D1-4478-B3F6-D99FD9F3B6A3}" type="pres">
      <dgm:prSet presAssocID="{B24BCB69-BE16-427C-B822-23B35781CA08}" presName="text3" presStyleLbl="fgAcc3" presStyleIdx="0" presStyleCnt="2">
        <dgm:presLayoutVars>
          <dgm:chPref val="3"/>
        </dgm:presLayoutVars>
      </dgm:prSet>
      <dgm:spPr/>
    </dgm:pt>
    <dgm:pt modelId="{6048AB46-7DD4-48BF-9732-AFB2EB337F71}" type="pres">
      <dgm:prSet presAssocID="{B24BCB69-BE16-427C-B822-23B35781CA08}" presName="hierChild4" presStyleCnt="0"/>
      <dgm:spPr/>
    </dgm:pt>
    <dgm:pt modelId="{36F7D38B-224C-466B-97CC-E4C775EC80FF}" type="pres">
      <dgm:prSet presAssocID="{A7C8491E-82F0-46A8-B3BA-0198FAA878FA}" presName="Name23" presStyleLbl="parChTrans1D4" presStyleIdx="0" presStyleCnt="2"/>
      <dgm:spPr/>
    </dgm:pt>
    <dgm:pt modelId="{5E3551D2-22C5-48B4-9A37-CA99F9B8CD24}" type="pres">
      <dgm:prSet presAssocID="{1DA891CC-D3D7-40AD-80D6-AC432B1E9EBE}" presName="hierRoot4" presStyleCnt="0"/>
      <dgm:spPr/>
    </dgm:pt>
    <dgm:pt modelId="{CBA751B5-E74F-44DF-9D1B-6A59A4E57E2C}" type="pres">
      <dgm:prSet presAssocID="{1DA891CC-D3D7-40AD-80D6-AC432B1E9EBE}" presName="composite4" presStyleCnt="0"/>
      <dgm:spPr/>
    </dgm:pt>
    <dgm:pt modelId="{A9D2B0D3-A2D8-40CC-9620-CB95F5139E9A}" type="pres">
      <dgm:prSet presAssocID="{1DA891CC-D3D7-40AD-80D6-AC432B1E9EBE}" presName="background4" presStyleLbl="node4" presStyleIdx="0" presStyleCnt="2"/>
      <dgm:spPr/>
    </dgm:pt>
    <dgm:pt modelId="{38195C03-7170-4A85-8541-81DC0A94AEB2}" type="pres">
      <dgm:prSet presAssocID="{1DA891CC-D3D7-40AD-80D6-AC432B1E9EBE}" presName="text4" presStyleLbl="fgAcc4" presStyleIdx="0" presStyleCnt="2">
        <dgm:presLayoutVars>
          <dgm:chPref val="3"/>
        </dgm:presLayoutVars>
      </dgm:prSet>
      <dgm:spPr/>
    </dgm:pt>
    <dgm:pt modelId="{A131393E-E24F-4B47-B839-B2E90BE7A8BC}" type="pres">
      <dgm:prSet presAssocID="{1DA891CC-D3D7-40AD-80D6-AC432B1E9EBE}" presName="hierChild5" presStyleCnt="0"/>
      <dgm:spPr/>
    </dgm:pt>
    <dgm:pt modelId="{2C891705-B289-488C-A41A-065D0B22EC26}" type="pres">
      <dgm:prSet presAssocID="{5A97FA27-EC44-4615-8A78-E3F367A4944D}" presName="Name17" presStyleLbl="parChTrans1D3" presStyleIdx="1" presStyleCnt="2"/>
      <dgm:spPr/>
    </dgm:pt>
    <dgm:pt modelId="{DC819343-F0BE-47E6-B213-2558E55A875A}" type="pres">
      <dgm:prSet presAssocID="{FE77CCE3-813A-4574-93B4-2FCD2BC83D2F}" presName="hierRoot3" presStyleCnt="0"/>
      <dgm:spPr/>
    </dgm:pt>
    <dgm:pt modelId="{8D4EDA96-5F5D-49DF-BDED-ED5051D43A56}" type="pres">
      <dgm:prSet presAssocID="{FE77CCE3-813A-4574-93B4-2FCD2BC83D2F}" presName="composite3" presStyleCnt="0"/>
      <dgm:spPr/>
    </dgm:pt>
    <dgm:pt modelId="{9BAA6E7E-491E-4FB8-A9B3-892570A6CF47}" type="pres">
      <dgm:prSet presAssocID="{FE77CCE3-813A-4574-93B4-2FCD2BC83D2F}" presName="background3" presStyleLbl="node3" presStyleIdx="1" presStyleCnt="2"/>
      <dgm:spPr/>
    </dgm:pt>
    <dgm:pt modelId="{9B9489CC-1BD1-4DBB-9894-A9FC9D352C51}" type="pres">
      <dgm:prSet presAssocID="{FE77CCE3-813A-4574-93B4-2FCD2BC83D2F}" presName="text3" presStyleLbl="fgAcc3" presStyleIdx="1" presStyleCnt="2">
        <dgm:presLayoutVars>
          <dgm:chPref val="3"/>
        </dgm:presLayoutVars>
      </dgm:prSet>
      <dgm:spPr/>
    </dgm:pt>
    <dgm:pt modelId="{7D2A5C68-5AC8-4267-BFE8-0C8F8AC60B1C}" type="pres">
      <dgm:prSet presAssocID="{FE77CCE3-813A-4574-93B4-2FCD2BC83D2F}" presName="hierChild4" presStyleCnt="0"/>
      <dgm:spPr/>
    </dgm:pt>
    <dgm:pt modelId="{2500692C-F6AC-4FCE-ACBF-7F7338ED8F0C}" type="pres">
      <dgm:prSet presAssocID="{663E9D6C-1AE4-44FC-AE91-FC3606B15F7D}" presName="Name23" presStyleLbl="parChTrans1D4" presStyleIdx="1" presStyleCnt="2"/>
      <dgm:spPr/>
    </dgm:pt>
    <dgm:pt modelId="{FC642FE0-2918-48F7-8A91-F72E906A7001}" type="pres">
      <dgm:prSet presAssocID="{6F3E7E5D-4B7B-46DE-B7E4-3CE8DF89BEB6}" presName="hierRoot4" presStyleCnt="0"/>
      <dgm:spPr/>
    </dgm:pt>
    <dgm:pt modelId="{4F08A747-2C78-44B8-8E6B-59C9F2ADA6FD}" type="pres">
      <dgm:prSet presAssocID="{6F3E7E5D-4B7B-46DE-B7E4-3CE8DF89BEB6}" presName="composite4" presStyleCnt="0"/>
      <dgm:spPr/>
    </dgm:pt>
    <dgm:pt modelId="{2F58D859-E9DE-4C73-B785-E563FAB24A7F}" type="pres">
      <dgm:prSet presAssocID="{6F3E7E5D-4B7B-46DE-B7E4-3CE8DF89BEB6}" presName="background4" presStyleLbl="node4" presStyleIdx="1" presStyleCnt="2"/>
      <dgm:spPr/>
    </dgm:pt>
    <dgm:pt modelId="{DC40D251-89FD-4A3F-8698-0D5FDE58F013}" type="pres">
      <dgm:prSet presAssocID="{6F3E7E5D-4B7B-46DE-B7E4-3CE8DF89BEB6}" presName="text4" presStyleLbl="fgAcc4" presStyleIdx="1" presStyleCnt="2">
        <dgm:presLayoutVars>
          <dgm:chPref val="3"/>
        </dgm:presLayoutVars>
      </dgm:prSet>
      <dgm:spPr/>
    </dgm:pt>
    <dgm:pt modelId="{655D74D2-9167-43C1-A7F4-AD920EEA0888}" type="pres">
      <dgm:prSet presAssocID="{6F3E7E5D-4B7B-46DE-B7E4-3CE8DF89BEB6}" presName="hierChild5" presStyleCnt="0"/>
      <dgm:spPr/>
    </dgm:pt>
  </dgm:ptLst>
  <dgm:cxnLst>
    <dgm:cxn modelId="{CD068901-AEE0-4DE0-9AE9-EB837624447F}" type="presOf" srcId="{FE77CCE3-813A-4574-93B4-2FCD2BC83D2F}" destId="{9B9489CC-1BD1-4DBB-9894-A9FC9D352C51}" srcOrd="0" destOrd="0" presId="urn:microsoft.com/office/officeart/2005/8/layout/hierarchy1"/>
    <dgm:cxn modelId="{92445908-BFD8-4033-B1C6-C6963558B427}" type="presOf" srcId="{A7C8491E-82F0-46A8-B3BA-0198FAA878FA}" destId="{36F7D38B-224C-466B-97CC-E4C775EC80FF}" srcOrd="0" destOrd="0" presId="urn:microsoft.com/office/officeart/2005/8/layout/hierarchy1"/>
    <dgm:cxn modelId="{A35A3E13-AA0B-4E94-BB1B-A9FD2E75E314}" type="presOf" srcId="{FA2F3848-E937-4BC3-8F5F-83EC9FF15577}" destId="{EBF165CE-C528-4104-8238-0C1AF2894527}" srcOrd="0" destOrd="0" presId="urn:microsoft.com/office/officeart/2005/8/layout/hierarchy1"/>
    <dgm:cxn modelId="{FA77441B-FC05-4F96-A1DF-41EA49257B09}" srcId="{B24BCB69-BE16-427C-B822-23B35781CA08}" destId="{1DA891CC-D3D7-40AD-80D6-AC432B1E9EBE}" srcOrd="0" destOrd="0" parTransId="{A7C8491E-82F0-46A8-B3BA-0198FAA878FA}" sibTransId="{74C12D27-3EBB-41EE-9CC2-672A054D0D36}"/>
    <dgm:cxn modelId="{39DB4A1D-7FDE-4C6E-AA1B-37594834E6F7}" type="presOf" srcId="{132DA36C-8C98-4BD2-85A9-F9CB48025744}" destId="{7B2E640E-B5F8-4401-BB7F-7B452B171500}" srcOrd="0" destOrd="0" presId="urn:microsoft.com/office/officeart/2005/8/layout/hierarchy1"/>
    <dgm:cxn modelId="{64BBA21D-072C-4FF3-AB35-CD80839A6A41}" type="presOf" srcId="{1DA891CC-D3D7-40AD-80D6-AC432B1E9EBE}" destId="{38195C03-7170-4A85-8541-81DC0A94AEB2}" srcOrd="0" destOrd="0" presId="urn:microsoft.com/office/officeart/2005/8/layout/hierarchy1"/>
    <dgm:cxn modelId="{59963120-7821-4F5F-9749-B2F74C378281}" srcId="{6E09F8B1-27D6-43E8-A056-31C2277A03AA}" destId="{132DA36C-8C98-4BD2-85A9-F9CB48025744}" srcOrd="0" destOrd="0" parTransId="{FA2F3848-E937-4BC3-8F5F-83EC9FF15577}" sibTransId="{7F0945BF-F045-4EFB-9D66-C611DAF944A8}"/>
    <dgm:cxn modelId="{020A895B-BECD-4175-8638-F50DC06A880A}" type="presOf" srcId="{663E9D6C-1AE4-44FC-AE91-FC3606B15F7D}" destId="{2500692C-F6AC-4FCE-ACBF-7F7338ED8F0C}" srcOrd="0" destOrd="0" presId="urn:microsoft.com/office/officeart/2005/8/layout/hierarchy1"/>
    <dgm:cxn modelId="{83D40265-3927-41B2-9E8E-2B0AFFF3E439}" srcId="{544E6277-684F-47D7-AA32-1DF4246199B9}" destId="{B24BCB69-BE16-427C-B822-23B35781CA08}" srcOrd="0" destOrd="0" parTransId="{B7FB30F3-C561-4155-ADBB-E7AEBF82CA7E}" sibTransId="{1B368558-118C-461A-8B24-B89BEB7DB69D}"/>
    <dgm:cxn modelId="{20DC7D66-5F75-46CC-B305-2B2CB658C128}" srcId="{6E09F8B1-27D6-43E8-A056-31C2277A03AA}" destId="{544E6277-684F-47D7-AA32-1DF4246199B9}" srcOrd="2" destOrd="0" parTransId="{B3B368FE-6FD2-42B9-B1D2-570B9413FE79}" sibTransId="{360CBE5F-800A-421C-9795-C31ACBF1B8C6}"/>
    <dgm:cxn modelId="{F142056B-14FF-4CC3-BEC2-43C52A37EA6D}" type="presOf" srcId="{6E09F8B1-27D6-43E8-A056-31C2277A03AA}" destId="{99A53703-722D-490D-9F83-1F6F0535B123}" srcOrd="0" destOrd="0" presId="urn:microsoft.com/office/officeart/2005/8/layout/hierarchy1"/>
    <dgm:cxn modelId="{BFD2B156-B47C-4989-9062-7E32563A1DED}" srcId="{6E09F8B1-27D6-43E8-A056-31C2277A03AA}" destId="{8B0F2FBA-BC04-462B-81FF-9FBF57FAA753}" srcOrd="1" destOrd="0" parTransId="{D06888EB-24BC-47BC-AAC5-E19E62FF3558}" sibTransId="{77FAB7FB-FE47-4004-954D-D8DF558FCD2C}"/>
    <dgm:cxn modelId="{AE4AEB7F-5752-4A95-8AD8-777256F338E5}" srcId="{544E6277-684F-47D7-AA32-1DF4246199B9}" destId="{FE77CCE3-813A-4574-93B4-2FCD2BC83D2F}" srcOrd="1" destOrd="0" parTransId="{5A97FA27-EC44-4615-8A78-E3F367A4944D}" sibTransId="{8DFE1F97-E427-446F-8628-D1A805209965}"/>
    <dgm:cxn modelId="{6B12278E-1314-4A1B-8F0A-0E6CF23B555C}" srcId="{FE77CCE3-813A-4574-93B4-2FCD2BC83D2F}" destId="{6F3E7E5D-4B7B-46DE-B7E4-3CE8DF89BEB6}" srcOrd="0" destOrd="0" parTransId="{663E9D6C-1AE4-44FC-AE91-FC3606B15F7D}" sibTransId="{6895CD3B-4809-47AA-A954-CC0CFFD2EE13}"/>
    <dgm:cxn modelId="{7E140A8F-30A2-4AB4-B0BC-916BC1AD31F6}" type="presOf" srcId="{5A97FA27-EC44-4615-8A78-E3F367A4944D}" destId="{2C891705-B289-488C-A41A-065D0B22EC26}" srcOrd="0" destOrd="0" presId="urn:microsoft.com/office/officeart/2005/8/layout/hierarchy1"/>
    <dgm:cxn modelId="{B922838F-2DE5-444E-BCE6-D13E732AF80A}" srcId="{BD82440B-B5D8-40B2-8EC6-20F207A58EF4}" destId="{6E09F8B1-27D6-43E8-A056-31C2277A03AA}" srcOrd="0" destOrd="0" parTransId="{7D524369-FA3F-4117-B25C-E55E86032A32}" sibTransId="{760FC492-71E8-4A6F-B0EF-92C6B641E5C3}"/>
    <dgm:cxn modelId="{B9273294-59F3-414C-9E7B-E698568A1568}" type="presOf" srcId="{6F3E7E5D-4B7B-46DE-B7E4-3CE8DF89BEB6}" destId="{DC40D251-89FD-4A3F-8698-0D5FDE58F013}" srcOrd="0" destOrd="0" presId="urn:microsoft.com/office/officeart/2005/8/layout/hierarchy1"/>
    <dgm:cxn modelId="{9F00E894-A921-40FF-A2C0-851222FFF6EC}" type="presOf" srcId="{D06888EB-24BC-47BC-AAC5-E19E62FF3558}" destId="{81A9BE4D-52CE-4E60-8DF8-1A181B98DD0A}" srcOrd="0" destOrd="0" presId="urn:microsoft.com/office/officeart/2005/8/layout/hierarchy1"/>
    <dgm:cxn modelId="{355473B0-6436-4308-9808-2F80C21529C1}" type="presOf" srcId="{BD82440B-B5D8-40B2-8EC6-20F207A58EF4}" destId="{8A130DD9-9D22-4092-A6EF-FCE851DCF2F8}" srcOrd="0" destOrd="0" presId="urn:microsoft.com/office/officeart/2005/8/layout/hierarchy1"/>
    <dgm:cxn modelId="{0AFB87D4-D20F-473F-B010-9DD890650A59}" type="presOf" srcId="{8B0F2FBA-BC04-462B-81FF-9FBF57FAA753}" destId="{66FD3D7F-23EB-433F-BA7C-458A33312CD7}" srcOrd="0" destOrd="0" presId="urn:microsoft.com/office/officeart/2005/8/layout/hierarchy1"/>
    <dgm:cxn modelId="{D598CEEA-A18E-4698-ABE9-0958EDC68752}" type="presOf" srcId="{B24BCB69-BE16-427C-B822-23B35781CA08}" destId="{1DA711F5-C8D1-4478-B3F6-D99FD9F3B6A3}" srcOrd="0" destOrd="0" presId="urn:microsoft.com/office/officeart/2005/8/layout/hierarchy1"/>
    <dgm:cxn modelId="{831533ED-22CF-4631-A6E8-E3910E78E026}" type="presOf" srcId="{B3B368FE-6FD2-42B9-B1D2-570B9413FE79}" destId="{44EA2EFA-0B2A-4F8C-90DC-B6DADB9CCB3A}" srcOrd="0" destOrd="0" presId="urn:microsoft.com/office/officeart/2005/8/layout/hierarchy1"/>
    <dgm:cxn modelId="{6A596BF2-FC6E-47FB-BBD0-25C1EB598F82}" type="presOf" srcId="{544E6277-684F-47D7-AA32-1DF4246199B9}" destId="{6CFE30AB-DC4F-470F-B3EB-47D30E38FBED}" srcOrd="0" destOrd="0" presId="urn:microsoft.com/office/officeart/2005/8/layout/hierarchy1"/>
    <dgm:cxn modelId="{5FFCCBFB-1FC9-4C6C-9C78-E1CBA541211A}" type="presOf" srcId="{B7FB30F3-C561-4155-ADBB-E7AEBF82CA7E}" destId="{08ED9D5A-AACB-4529-BCE0-6A479C064835}" srcOrd="0" destOrd="0" presId="urn:microsoft.com/office/officeart/2005/8/layout/hierarchy1"/>
    <dgm:cxn modelId="{FEEA754E-6793-405D-9336-B2ACFA4FD303}" type="presParOf" srcId="{8A130DD9-9D22-4092-A6EF-FCE851DCF2F8}" destId="{F362B733-B099-458B-A81B-5AEC18EDD6B1}" srcOrd="0" destOrd="0" presId="urn:microsoft.com/office/officeart/2005/8/layout/hierarchy1"/>
    <dgm:cxn modelId="{0C865047-B79B-4312-8304-94B4BA6B411B}" type="presParOf" srcId="{F362B733-B099-458B-A81B-5AEC18EDD6B1}" destId="{F44FD245-8691-4B30-9FA8-2F1E0A884054}" srcOrd="0" destOrd="0" presId="urn:microsoft.com/office/officeart/2005/8/layout/hierarchy1"/>
    <dgm:cxn modelId="{EBC01B38-121E-4B31-9635-6DE8B2B7DB75}" type="presParOf" srcId="{F44FD245-8691-4B30-9FA8-2F1E0A884054}" destId="{A4C7219D-4E12-4ECE-A43D-A6DAE7FF7F08}" srcOrd="0" destOrd="0" presId="urn:microsoft.com/office/officeart/2005/8/layout/hierarchy1"/>
    <dgm:cxn modelId="{1DD406DE-9E79-4973-AB86-B60A9D03FD6B}" type="presParOf" srcId="{F44FD245-8691-4B30-9FA8-2F1E0A884054}" destId="{99A53703-722D-490D-9F83-1F6F0535B123}" srcOrd="1" destOrd="0" presId="urn:microsoft.com/office/officeart/2005/8/layout/hierarchy1"/>
    <dgm:cxn modelId="{59088E2F-4FCF-4886-A34A-48CC4D2ABF10}" type="presParOf" srcId="{F362B733-B099-458B-A81B-5AEC18EDD6B1}" destId="{EE273186-53E7-4710-8CDF-D9BB79AEF088}" srcOrd="1" destOrd="0" presId="urn:microsoft.com/office/officeart/2005/8/layout/hierarchy1"/>
    <dgm:cxn modelId="{DDAEE6D0-2A33-44FD-825E-C58E00B285B0}" type="presParOf" srcId="{EE273186-53E7-4710-8CDF-D9BB79AEF088}" destId="{EBF165CE-C528-4104-8238-0C1AF2894527}" srcOrd="0" destOrd="0" presId="urn:microsoft.com/office/officeart/2005/8/layout/hierarchy1"/>
    <dgm:cxn modelId="{AC698A20-75C9-4E68-81E3-EF94B77DB858}" type="presParOf" srcId="{EE273186-53E7-4710-8CDF-D9BB79AEF088}" destId="{71BC4DFF-CBA7-4AE7-A19E-111A4DDF3102}" srcOrd="1" destOrd="0" presId="urn:microsoft.com/office/officeart/2005/8/layout/hierarchy1"/>
    <dgm:cxn modelId="{69D059B3-0F9F-40B5-847C-6D7AEBBA07C9}" type="presParOf" srcId="{71BC4DFF-CBA7-4AE7-A19E-111A4DDF3102}" destId="{377E9604-EB6F-4605-B8E1-294EDBD69FE0}" srcOrd="0" destOrd="0" presId="urn:microsoft.com/office/officeart/2005/8/layout/hierarchy1"/>
    <dgm:cxn modelId="{DA7612AE-79BF-44DF-B499-6EAC542C7977}" type="presParOf" srcId="{377E9604-EB6F-4605-B8E1-294EDBD69FE0}" destId="{46D31655-F4D1-4569-B9B6-9AE38203C82B}" srcOrd="0" destOrd="0" presId="urn:microsoft.com/office/officeart/2005/8/layout/hierarchy1"/>
    <dgm:cxn modelId="{F4649D25-0232-4463-BEF7-F47E4B0554C1}" type="presParOf" srcId="{377E9604-EB6F-4605-B8E1-294EDBD69FE0}" destId="{7B2E640E-B5F8-4401-BB7F-7B452B171500}" srcOrd="1" destOrd="0" presId="urn:microsoft.com/office/officeart/2005/8/layout/hierarchy1"/>
    <dgm:cxn modelId="{1532E1B4-6A33-4A30-82C8-EE2214EB7100}" type="presParOf" srcId="{71BC4DFF-CBA7-4AE7-A19E-111A4DDF3102}" destId="{2367D880-D878-4851-BAC3-333AF4704D2A}" srcOrd="1" destOrd="0" presId="urn:microsoft.com/office/officeart/2005/8/layout/hierarchy1"/>
    <dgm:cxn modelId="{7968A409-BCA3-467F-ADD8-EEB975F4CE60}" type="presParOf" srcId="{EE273186-53E7-4710-8CDF-D9BB79AEF088}" destId="{81A9BE4D-52CE-4E60-8DF8-1A181B98DD0A}" srcOrd="2" destOrd="0" presId="urn:microsoft.com/office/officeart/2005/8/layout/hierarchy1"/>
    <dgm:cxn modelId="{989265ED-6486-4F1B-B096-7DF8B5E28201}" type="presParOf" srcId="{EE273186-53E7-4710-8CDF-D9BB79AEF088}" destId="{6A8298B4-632E-4DFD-AE27-94EF6B6628F8}" srcOrd="3" destOrd="0" presId="urn:microsoft.com/office/officeart/2005/8/layout/hierarchy1"/>
    <dgm:cxn modelId="{CE9F70C1-2151-49FB-895E-C62F20BB778F}" type="presParOf" srcId="{6A8298B4-632E-4DFD-AE27-94EF6B6628F8}" destId="{EBD0B877-2443-43CA-A9A8-7982969FC34F}" srcOrd="0" destOrd="0" presId="urn:microsoft.com/office/officeart/2005/8/layout/hierarchy1"/>
    <dgm:cxn modelId="{C2401EC4-06F8-4E35-9F19-60EB0D5A0373}" type="presParOf" srcId="{EBD0B877-2443-43CA-A9A8-7982969FC34F}" destId="{D94E49A7-563B-4CF2-9340-154B14A937DB}" srcOrd="0" destOrd="0" presId="urn:microsoft.com/office/officeart/2005/8/layout/hierarchy1"/>
    <dgm:cxn modelId="{B7D02C6F-B2F5-43B7-8F34-E58F9828B850}" type="presParOf" srcId="{EBD0B877-2443-43CA-A9A8-7982969FC34F}" destId="{66FD3D7F-23EB-433F-BA7C-458A33312CD7}" srcOrd="1" destOrd="0" presId="urn:microsoft.com/office/officeart/2005/8/layout/hierarchy1"/>
    <dgm:cxn modelId="{E9BAB086-31C0-4C7C-A466-F7DF04E2B714}" type="presParOf" srcId="{6A8298B4-632E-4DFD-AE27-94EF6B6628F8}" destId="{20475E44-6A29-4FE7-95E6-7818BEF08F13}" srcOrd="1" destOrd="0" presId="urn:microsoft.com/office/officeart/2005/8/layout/hierarchy1"/>
    <dgm:cxn modelId="{99B856D7-43E2-46BB-9B0C-3C8E0E9BFA0C}" type="presParOf" srcId="{EE273186-53E7-4710-8CDF-D9BB79AEF088}" destId="{44EA2EFA-0B2A-4F8C-90DC-B6DADB9CCB3A}" srcOrd="4" destOrd="0" presId="urn:microsoft.com/office/officeart/2005/8/layout/hierarchy1"/>
    <dgm:cxn modelId="{E38B849C-4FE7-4F87-9DDA-622643B74CF1}" type="presParOf" srcId="{EE273186-53E7-4710-8CDF-D9BB79AEF088}" destId="{9F44A72F-1F4A-49B8-853B-CBF0C6A60168}" srcOrd="5" destOrd="0" presId="urn:microsoft.com/office/officeart/2005/8/layout/hierarchy1"/>
    <dgm:cxn modelId="{F3EF361F-4382-47D9-BFE6-B40C0B99D0CC}" type="presParOf" srcId="{9F44A72F-1F4A-49B8-853B-CBF0C6A60168}" destId="{BF901779-1689-4CF0-A8F0-A663E76477CE}" srcOrd="0" destOrd="0" presId="urn:microsoft.com/office/officeart/2005/8/layout/hierarchy1"/>
    <dgm:cxn modelId="{D94DF166-D7B1-4203-8F49-8A846BF01B25}" type="presParOf" srcId="{BF901779-1689-4CF0-A8F0-A663E76477CE}" destId="{01764D9E-3761-4045-AE34-E4DBEAD9DE15}" srcOrd="0" destOrd="0" presId="urn:microsoft.com/office/officeart/2005/8/layout/hierarchy1"/>
    <dgm:cxn modelId="{84519C88-0182-4F2C-9973-C9B6F63B8245}" type="presParOf" srcId="{BF901779-1689-4CF0-A8F0-A663E76477CE}" destId="{6CFE30AB-DC4F-470F-B3EB-47D30E38FBED}" srcOrd="1" destOrd="0" presId="urn:microsoft.com/office/officeart/2005/8/layout/hierarchy1"/>
    <dgm:cxn modelId="{E412A59E-195A-4FDC-B40F-B06BD8DBCE41}" type="presParOf" srcId="{9F44A72F-1F4A-49B8-853B-CBF0C6A60168}" destId="{D1AFD87A-028E-427B-9672-43BFD42FBD3D}" srcOrd="1" destOrd="0" presId="urn:microsoft.com/office/officeart/2005/8/layout/hierarchy1"/>
    <dgm:cxn modelId="{C304A265-0F3B-44F2-BC01-8D0298414F95}" type="presParOf" srcId="{D1AFD87A-028E-427B-9672-43BFD42FBD3D}" destId="{08ED9D5A-AACB-4529-BCE0-6A479C064835}" srcOrd="0" destOrd="0" presId="urn:microsoft.com/office/officeart/2005/8/layout/hierarchy1"/>
    <dgm:cxn modelId="{629BDFBE-854C-48BB-ADBF-985F72E64C50}" type="presParOf" srcId="{D1AFD87A-028E-427B-9672-43BFD42FBD3D}" destId="{A21BA88C-D2AE-4B87-9449-3477DA45CEE8}" srcOrd="1" destOrd="0" presId="urn:microsoft.com/office/officeart/2005/8/layout/hierarchy1"/>
    <dgm:cxn modelId="{85A1A6E4-5149-4739-BCFD-C695A24BAA30}" type="presParOf" srcId="{A21BA88C-D2AE-4B87-9449-3477DA45CEE8}" destId="{CB1E09A4-7BE3-4674-801D-5E11C1B251BC}" srcOrd="0" destOrd="0" presId="urn:microsoft.com/office/officeart/2005/8/layout/hierarchy1"/>
    <dgm:cxn modelId="{6E9525E1-E072-4B38-958C-5591F74B2936}" type="presParOf" srcId="{CB1E09A4-7BE3-4674-801D-5E11C1B251BC}" destId="{831FFAE2-A56B-4C03-BE14-45037736A161}" srcOrd="0" destOrd="0" presId="urn:microsoft.com/office/officeart/2005/8/layout/hierarchy1"/>
    <dgm:cxn modelId="{A7ACEF99-371C-4F04-B40F-C0A5470F98BA}" type="presParOf" srcId="{CB1E09A4-7BE3-4674-801D-5E11C1B251BC}" destId="{1DA711F5-C8D1-4478-B3F6-D99FD9F3B6A3}" srcOrd="1" destOrd="0" presId="urn:microsoft.com/office/officeart/2005/8/layout/hierarchy1"/>
    <dgm:cxn modelId="{328147BF-32F1-4885-B40D-CD274399E766}" type="presParOf" srcId="{A21BA88C-D2AE-4B87-9449-3477DA45CEE8}" destId="{6048AB46-7DD4-48BF-9732-AFB2EB337F71}" srcOrd="1" destOrd="0" presId="urn:microsoft.com/office/officeart/2005/8/layout/hierarchy1"/>
    <dgm:cxn modelId="{26F5F956-9DC8-46CE-892C-6127CA6CE1F5}" type="presParOf" srcId="{6048AB46-7DD4-48BF-9732-AFB2EB337F71}" destId="{36F7D38B-224C-466B-97CC-E4C775EC80FF}" srcOrd="0" destOrd="0" presId="urn:microsoft.com/office/officeart/2005/8/layout/hierarchy1"/>
    <dgm:cxn modelId="{FA5A270D-3B97-43FC-A01D-76284E47BC9E}" type="presParOf" srcId="{6048AB46-7DD4-48BF-9732-AFB2EB337F71}" destId="{5E3551D2-22C5-48B4-9A37-CA99F9B8CD24}" srcOrd="1" destOrd="0" presId="urn:microsoft.com/office/officeart/2005/8/layout/hierarchy1"/>
    <dgm:cxn modelId="{88717B4E-096D-419B-91D8-A5F9207B528A}" type="presParOf" srcId="{5E3551D2-22C5-48B4-9A37-CA99F9B8CD24}" destId="{CBA751B5-E74F-44DF-9D1B-6A59A4E57E2C}" srcOrd="0" destOrd="0" presId="urn:microsoft.com/office/officeart/2005/8/layout/hierarchy1"/>
    <dgm:cxn modelId="{2F3BB6F4-C52E-4B4F-A14A-4249D78A93A5}" type="presParOf" srcId="{CBA751B5-E74F-44DF-9D1B-6A59A4E57E2C}" destId="{A9D2B0D3-A2D8-40CC-9620-CB95F5139E9A}" srcOrd="0" destOrd="0" presId="urn:microsoft.com/office/officeart/2005/8/layout/hierarchy1"/>
    <dgm:cxn modelId="{E5EB9D68-612A-4FC2-8270-903B06CD0D34}" type="presParOf" srcId="{CBA751B5-E74F-44DF-9D1B-6A59A4E57E2C}" destId="{38195C03-7170-4A85-8541-81DC0A94AEB2}" srcOrd="1" destOrd="0" presId="urn:microsoft.com/office/officeart/2005/8/layout/hierarchy1"/>
    <dgm:cxn modelId="{46714442-557A-4571-B972-ABE0B7E0A988}" type="presParOf" srcId="{5E3551D2-22C5-48B4-9A37-CA99F9B8CD24}" destId="{A131393E-E24F-4B47-B839-B2E90BE7A8BC}" srcOrd="1" destOrd="0" presId="urn:microsoft.com/office/officeart/2005/8/layout/hierarchy1"/>
    <dgm:cxn modelId="{060460B3-3407-4188-A047-1596CC2182D9}" type="presParOf" srcId="{D1AFD87A-028E-427B-9672-43BFD42FBD3D}" destId="{2C891705-B289-488C-A41A-065D0B22EC26}" srcOrd="2" destOrd="0" presId="urn:microsoft.com/office/officeart/2005/8/layout/hierarchy1"/>
    <dgm:cxn modelId="{5690257F-BC18-42EC-BE32-F000C6ACEDCD}" type="presParOf" srcId="{D1AFD87A-028E-427B-9672-43BFD42FBD3D}" destId="{DC819343-F0BE-47E6-B213-2558E55A875A}" srcOrd="3" destOrd="0" presId="urn:microsoft.com/office/officeart/2005/8/layout/hierarchy1"/>
    <dgm:cxn modelId="{7F18BFBA-3B64-4C2F-BA91-7911596E5548}" type="presParOf" srcId="{DC819343-F0BE-47E6-B213-2558E55A875A}" destId="{8D4EDA96-5F5D-49DF-BDED-ED5051D43A56}" srcOrd="0" destOrd="0" presId="urn:microsoft.com/office/officeart/2005/8/layout/hierarchy1"/>
    <dgm:cxn modelId="{F7C4D0A5-962D-4738-9DB0-BB331DF090B5}" type="presParOf" srcId="{8D4EDA96-5F5D-49DF-BDED-ED5051D43A56}" destId="{9BAA6E7E-491E-4FB8-A9B3-892570A6CF47}" srcOrd="0" destOrd="0" presId="urn:microsoft.com/office/officeart/2005/8/layout/hierarchy1"/>
    <dgm:cxn modelId="{92D187B8-9F8A-4E65-BC28-64AEA225E06E}" type="presParOf" srcId="{8D4EDA96-5F5D-49DF-BDED-ED5051D43A56}" destId="{9B9489CC-1BD1-4DBB-9894-A9FC9D352C51}" srcOrd="1" destOrd="0" presId="urn:microsoft.com/office/officeart/2005/8/layout/hierarchy1"/>
    <dgm:cxn modelId="{44E0274B-CA5B-467D-B303-0E9CD9A0FE90}" type="presParOf" srcId="{DC819343-F0BE-47E6-B213-2558E55A875A}" destId="{7D2A5C68-5AC8-4267-BFE8-0C8F8AC60B1C}" srcOrd="1" destOrd="0" presId="urn:microsoft.com/office/officeart/2005/8/layout/hierarchy1"/>
    <dgm:cxn modelId="{66E8F4A4-2328-4C37-A78F-612A4E731313}" type="presParOf" srcId="{7D2A5C68-5AC8-4267-BFE8-0C8F8AC60B1C}" destId="{2500692C-F6AC-4FCE-ACBF-7F7338ED8F0C}" srcOrd="0" destOrd="0" presId="urn:microsoft.com/office/officeart/2005/8/layout/hierarchy1"/>
    <dgm:cxn modelId="{B45E3987-6792-42B1-BB99-943338E633D1}" type="presParOf" srcId="{7D2A5C68-5AC8-4267-BFE8-0C8F8AC60B1C}" destId="{FC642FE0-2918-48F7-8A91-F72E906A7001}" srcOrd="1" destOrd="0" presId="urn:microsoft.com/office/officeart/2005/8/layout/hierarchy1"/>
    <dgm:cxn modelId="{CD335438-0277-4A52-B5F6-FCC2AF9AC3E7}" type="presParOf" srcId="{FC642FE0-2918-48F7-8A91-F72E906A7001}" destId="{4F08A747-2C78-44B8-8E6B-59C9F2ADA6FD}" srcOrd="0" destOrd="0" presId="urn:microsoft.com/office/officeart/2005/8/layout/hierarchy1"/>
    <dgm:cxn modelId="{33D1B63D-F9B2-4B6F-AC8E-6E5B6BD463A9}" type="presParOf" srcId="{4F08A747-2C78-44B8-8E6B-59C9F2ADA6FD}" destId="{2F58D859-E9DE-4C73-B785-E563FAB24A7F}" srcOrd="0" destOrd="0" presId="urn:microsoft.com/office/officeart/2005/8/layout/hierarchy1"/>
    <dgm:cxn modelId="{A1123913-B6AB-4C80-90C5-0D33BB90F657}" type="presParOf" srcId="{4F08A747-2C78-44B8-8E6B-59C9F2ADA6FD}" destId="{DC40D251-89FD-4A3F-8698-0D5FDE58F013}" srcOrd="1" destOrd="0" presId="urn:microsoft.com/office/officeart/2005/8/layout/hierarchy1"/>
    <dgm:cxn modelId="{2F9272F1-4389-47CC-B62A-1D652153C67E}" type="presParOf" srcId="{FC642FE0-2918-48F7-8A91-F72E906A7001}" destId="{655D74D2-9167-43C1-A7F4-AD920EEA08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FAC254-6A95-4903-9CD4-C93873A3400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CB7A0B6-9BDD-4458-BD6B-F21A6A9B563D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&gt;7.5 Hours</a:t>
          </a:r>
        </a:p>
      </dgm:t>
    </dgm:pt>
    <dgm:pt modelId="{BA6BC9C3-4992-4B9D-B742-0E035FF5887F}" type="parTrans" cxnId="{5A87E3A7-53D9-4489-BA01-24993B2110E2}">
      <dgm:prSet/>
      <dgm:spPr/>
      <dgm:t>
        <a:bodyPr/>
        <a:lstStyle/>
        <a:p>
          <a:endParaRPr lang="en-US"/>
        </a:p>
      </dgm:t>
    </dgm:pt>
    <dgm:pt modelId="{53EB1FC1-0B5C-440B-A382-B6D4633784E2}" type="sibTrans" cxnId="{5A87E3A7-53D9-4489-BA01-24993B2110E2}">
      <dgm:prSet/>
      <dgm:spPr/>
      <dgm:t>
        <a:bodyPr/>
        <a:lstStyle/>
        <a:p>
          <a:endParaRPr lang="en-US"/>
        </a:p>
      </dgm:t>
    </dgm:pt>
    <dgm:pt modelId="{3EBE4008-03AF-4379-8C77-48717F99233A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750 Active Calories</a:t>
          </a:r>
        </a:p>
      </dgm:t>
    </dgm:pt>
    <dgm:pt modelId="{E4BE0DBD-7D93-4994-81CE-A04CACE280B8}" type="parTrans" cxnId="{86198E2E-9DFB-492B-AE27-8F5DA5B0724A}">
      <dgm:prSet/>
      <dgm:spPr/>
      <dgm:t>
        <a:bodyPr/>
        <a:lstStyle/>
        <a:p>
          <a:endParaRPr lang="en-US"/>
        </a:p>
      </dgm:t>
    </dgm:pt>
    <dgm:pt modelId="{38D3271D-59E7-4C03-9230-7631F674DF97}" type="sibTrans" cxnId="{86198E2E-9DFB-492B-AE27-8F5DA5B0724A}">
      <dgm:prSet/>
      <dgm:spPr/>
      <dgm:t>
        <a:bodyPr/>
        <a:lstStyle/>
        <a:p>
          <a:endParaRPr lang="en-US"/>
        </a:p>
      </dgm:t>
    </dgm:pt>
    <dgm:pt modelId="{0A54DE2E-B065-4DBB-9CCF-390969325CF5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&lt;80 Pick-Ups</a:t>
          </a:r>
        </a:p>
      </dgm:t>
    </dgm:pt>
    <dgm:pt modelId="{B7825CC1-20AB-4C16-90E3-C5676404DA51}" type="parTrans" cxnId="{76B83469-A259-459A-B98C-57DA4E46E625}">
      <dgm:prSet/>
      <dgm:spPr/>
      <dgm:t>
        <a:bodyPr/>
        <a:lstStyle/>
        <a:p>
          <a:endParaRPr lang="en-US"/>
        </a:p>
      </dgm:t>
    </dgm:pt>
    <dgm:pt modelId="{1FD4E8AE-39B8-47E6-A923-78C708CF52A2}" type="sibTrans" cxnId="{76B83469-A259-459A-B98C-57DA4E46E625}">
      <dgm:prSet/>
      <dgm:spPr/>
      <dgm:t>
        <a:bodyPr/>
        <a:lstStyle/>
        <a:p>
          <a:endParaRPr lang="en-US"/>
        </a:p>
      </dgm:t>
    </dgm:pt>
    <dgm:pt modelId="{8F3C83A4-E33A-4014-B9E6-65DF1BE7B950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&lt;One Drink</a:t>
          </a:r>
        </a:p>
      </dgm:t>
    </dgm:pt>
    <dgm:pt modelId="{2862B207-E76D-485A-AFE0-C2CE529AC88C}" type="parTrans" cxnId="{479A79DE-AB63-447A-A9E9-ADF24D399925}">
      <dgm:prSet/>
      <dgm:spPr/>
      <dgm:t>
        <a:bodyPr/>
        <a:lstStyle/>
        <a:p>
          <a:endParaRPr lang="en-US"/>
        </a:p>
      </dgm:t>
    </dgm:pt>
    <dgm:pt modelId="{94315EEB-DE66-4862-BF3E-01D477112591}" type="sibTrans" cxnId="{479A79DE-AB63-447A-A9E9-ADF24D399925}">
      <dgm:prSet/>
      <dgm:spPr/>
      <dgm:t>
        <a:bodyPr/>
        <a:lstStyle/>
        <a:p>
          <a:endParaRPr lang="en-US"/>
        </a:p>
      </dgm:t>
    </dgm:pt>
    <dgm:pt modelId="{0DAC7F5A-4AE2-46CF-8CA5-3D6B6F4C215F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20 Minutes</a:t>
          </a:r>
        </a:p>
      </dgm:t>
    </dgm:pt>
    <dgm:pt modelId="{96FB0178-E4A3-4BC2-B422-623069B8624E}" type="parTrans" cxnId="{241489E1-F0E9-4CFF-A04D-29EDA9416358}">
      <dgm:prSet/>
      <dgm:spPr/>
      <dgm:t>
        <a:bodyPr/>
        <a:lstStyle/>
        <a:p>
          <a:endParaRPr lang="en-US"/>
        </a:p>
      </dgm:t>
    </dgm:pt>
    <dgm:pt modelId="{0F9A9235-5310-4BAA-8850-9895F0FC8E3C}" type="sibTrans" cxnId="{241489E1-F0E9-4CFF-A04D-29EDA9416358}">
      <dgm:prSet/>
      <dgm:spPr/>
      <dgm:t>
        <a:bodyPr/>
        <a:lstStyle/>
        <a:p>
          <a:endParaRPr lang="en-US"/>
        </a:p>
      </dgm:t>
    </dgm:pt>
    <dgm:pt modelId="{3CE0239E-84AD-42E2-A322-9EE7C04E558A}" type="pres">
      <dgm:prSet presAssocID="{93FAC254-6A95-4903-9CD4-C93873A3400B}" presName="Name0" presStyleCnt="0">
        <dgm:presLayoutVars>
          <dgm:dir/>
          <dgm:resizeHandles val="exact"/>
        </dgm:presLayoutVars>
      </dgm:prSet>
      <dgm:spPr/>
    </dgm:pt>
    <dgm:pt modelId="{F510953F-80A7-4E8E-ABE3-91AEDE4DF573}" type="pres">
      <dgm:prSet presAssocID="{93FAC254-6A95-4903-9CD4-C93873A3400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6EEAA4B3-7AA9-4C25-A519-15E71981F194}" type="pres">
      <dgm:prSet presAssocID="{93FAC254-6A95-4903-9CD4-C93873A3400B}" presName="linComp" presStyleCnt="0"/>
      <dgm:spPr/>
    </dgm:pt>
    <dgm:pt modelId="{99FE27BF-AF18-4B37-A832-28DAF8228AA3}" type="pres">
      <dgm:prSet presAssocID="{8CB7A0B6-9BDD-4458-BD6B-F21A6A9B563D}" presName="compNode" presStyleCnt="0"/>
      <dgm:spPr/>
    </dgm:pt>
    <dgm:pt modelId="{004B262B-A983-4EEA-9216-DA8DAD7253B2}" type="pres">
      <dgm:prSet presAssocID="{8CB7A0B6-9BDD-4458-BD6B-F21A6A9B563D}" presName="node" presStyleLbl="node1" presStyleIdx="0" presStyleCnt="5">
        <dgm:presLayoutVars>
          <dgm:bulletEnabled val="1"/>
        </dgm:presLayoutVars>
      </dgm:prSet>
      <dgm:spPr/>
    </dgm:pt>
    <dgm:pt modelId="{A59F6467-DD8D-42C1-940F-A582D62BF855}" type="pres">
      <dgm:prSet presAssocID="{8CB7A0B6-9BDD-4458-BD6B-F21A6A9B563D}" presName="invisiNode" presStyleLbl="node1" presStyleIdx="0" presStyleCnt="5"/>
      <dgm:spPr/>
    </dgm:pt>
    <dgm:pt modelId="{2088E2FE-99F0-457C-A413-AF1D47F4DFC1}" type="pres">
      <dgm:prSet presAssocID="{8CB7A0B6-9BDD-4458-BD6B-F21A6A9B563D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D698CF92-A46B-43C3-9C30-C26A22FA2F55}" type="pres">
      <dgm:prSet presAssocID="{53EB1FC1-0B5C-440B-A382-B6D4633784E2}" presName="sibTrans" presStyleLbl="sibTrans2D1" presStyleIdx="0" presStyleCnt="0"/>
      <dgm:spPr/>
    </dgm:pt>
    <dgm:pt modelId="{42B3040E-D8C8-4CDD-97C6-49FB4F660D5A}" type="pres">
      <dgm:prSet presAssocID="{3EBE4008-03AF-4379-8C77-48717F99233A}" presName="compNode" presStyleCnt="0"/>
      <dgm:spPr/>
    </dgm:pt>
    <dgm:pt modelId="{F8578248-6C52-4B95-A520-FEA5F60CB234}" type="pres">
      <dgm:prSet presAssocID="{3EBE4008-03AF-4379-8C77-48717F99233A}" presName="node" presStyleLbl="node1" presStyleIdx="1" presStyleCnt="5">
        <dgm:presLayoutVars>
          <dgm:bulletEnabled val="1"/>
        </dgm:presLayoutVars>
      </dgm:prSet>
      <dgm:spPr/>
    </dgm:pt>
    <dgm:pt modelId="{A415D80E-7600-477B-B522-E635D901E430}" type="pres">
      <dgm:prSet presAssocID="{3EBE4008-03AF-4379-8C77-48717F99233A}" presName="invisiNode" presStyleLbl="node1" presStyleIdx="1" presStyleCnt="5"/>
      <dgm:spPr/>
    </dgm:pt>
    <dgm:pt modelId="{58B55677-A086-4D83-901B-E42EF9D46A84}" type="pres">
      <dgm:prSet presAssocID="{3EBE4008-03AF-4379-8C77-48717F99233A}" presName="imagNode" presStyleLbl="fgImgPlace1" presStyleIdx="1" presStyleCnt="5"/>
      <dgm:spPr/>
    </dgm:pt>
    <dgm:pt modelId="{1891996B-46CB-48A3-BB93-D91748283BD6}" type="pres">
      <dgm:prSet presAssocID="{38D3271D-59E7-4C03-9230-7631F674DF97}" presName="sibTrans" presStyleLbl="sibTrans2D1" presStyleIdx="0" presStyleCnt="0"/>
      <dgm:spPr/>
    </dgm:pt>
    <dgm:pt modelId="{FDF008E0-173C-44AB-A243-6427A20A27C1}" type="pres">
      <dgm:prSet presAssocID="{0A54DE2E-B065-4DBB-9CCF-390969325CF5}" presName="compNode" presStyleCnt="0"/>
      <dgm:spPr/>
    </dgm:pt>
    <dgm:pt modelId="{601E66FA-741D-4B01-9DD2-45422FD3E74C}" type="pres">
      <dgm:prSet presAssocID="{0A54DE2E-B065-4DBB-9CCF-390969325CF5}" presName="node" presStyleLbl="node1" presStyleIdx="2" presStyleCnt="5">
        <dgm:presLayoutVars>
          <dgm:bulletEnabled val="1"/>
        </dgm:presLayoutVars>
      </dgm:prSet>
      <dgm:spPr/>
    </dgm:pt>
    <dgm:pt modelId="{E30847E1-9B98-43E2-A970-59609AA9F2AB}" type="pres">
      <dgm:prSet presAssocID="{0A54DE2E-B065-4DBB-9CCF-390969325CF5}" presName="invisiNode" presStyleLbl="node1" presStyleIdx="2" presStyleCnt="5"/>
      <dgm:spPr/>
    </dgm:pt>
    <dgm:pt modelId="{666B0DAE-D11E-4B86-BA63-BD8B6D6E5D35}" type="pres">
      <dgm:prSet presAssocID="{0A54DE2E-B065-4DBB-9CCF-390969325CF5}" presName="imagNode" presStyleLbl="fgImgPlace1" presStyleIdx="2" presStyleCnt="5"/>
      <dgm:spPr/>
    </dgm:pt>
    <dgm:pt modelId="{F37E391A-9207-41E1-9F4E-4983B3FBEA33}" type="pres">
      <dgm:prSet presAssocID="{1FD4E8AE-39B8-47E6-A923-78C708CF52A2}" presName="sibTrans" presStyleLbl="sibTrans2D1" presStyleIdx="0" presStyleCnt="0"/>
      <dgm:spPr/>
    </dgm:pt>
    <dgm:pt modelId="{05CD080E-0DD5-4046-A361-7906DB5AFECC}" type="pres">
      <dgm:prSet presAssocID="{0DAC7F5A-4AE2-46CF-8CA5-3D6B6F4C215F}" presName="compNode" presStyleCnt="0"/>
      <dgm:spPr/>
    </dgm:pt>
    <dgm:pt modelId="{E34BCE18-E701-4EEC-9B98-DA44EEF18FB7}" type="pres">
      <dgm:prSet presAssocID="{0DAC7F5A-4AE2-46CF-8CA5-3D6B6F4C215F}" presName="node" presStyleLbl="node1" presStyleIdx="3" presStyleCnt="5">
        <dgm:presLayoutVars>
          <dgm:bulletEnabled val="1"/>
        </dgm:presLayoutVars>
      </dgm:prSet>
      <dgm:spPr/>
    </dgm:pt>
    <dgm:pt modelId="{ADF1F4E0-4E6C-4E9A-9D01-6A52EDE80723}" type="pres">
      <dgm:prSet presAssocID="{0DAC7F5A-4AE2-46CF-8CA5-3D6B6F4C215F}" presName="invisiNode" presStyleLbl="node1" presStyleIdx="3" presStyleCnt="5"/>
      <dgm:spPr/>
    </dgm:pt>
    <dgm:pt modelId="{503EF5E2-AD17-420E-B275-66373AF5F52A}" type="pres">
      <dgm:prSet presAssocID="{0DAC7F5A-4AE2-46CF-8CA5-3D6B6F4C215F}" presName="imagNode" presStyleLbl="fgImgPlace1" presStyleIdx="3" presStyleCnt="5"/>
      <dgm:spPr/>
    </dgm:pt>
    <dgm:pt modelId="{C71700D3-580F-4386-8BD8-BE7143A295DA}" type="pres">
      <dgm:prSet presAssocID="{0F9A9235-5310-4BAA-8850-9895F0FC8E3C}" presName="sibTrans" presStyleLbl="sibTrans2D1" presStyleIdx="0" presStyleCnt="0"/>
      <dgm:spPr/>
    </dgm:pt>
    <dgm:pt modelId="{9DF22B12-0F5D-4D7D-8D9A-16CB088EBF28}" type="pres">
      <dgm:prSet presAssocID="{8F3C83A4-E33A-4014-B9E6-65DF1BE7B950}" presName="compNode" presStyleCnt="0"/>
      <dgm:spPr/>
    </dgm:pt>
    <dgm:pt modelId="{14562DCC-F948-430C-8EAC-514F24A59BE2}" type="pres">
      <dgm:prSet presAssocID="{8F3C83A4-E33A-4014-B9E6-65DF1BE7B950}" presName="node" presStyleLbl="node1" presStyleIdx="4" presStyleCnt="5">
        <dgm:presLayoutVars>
          <dgm:bulletEnabled val="1"/>
        </dgm:presLayoutVars>
      </dgm:prSet>
      <dgm:spPr/>
    </dgm:pt>
    <dgm:pt modelId="{D0B766E8-005C-4D64-8250-EE48D64788AE}" type="pres">
      <dgm:prSet presAssocID="{8F3C83A4-E33A-4014-B9E6-65DF1BE7B950}" presName="invisiNode" presStyleLbl="node1" presStyleIdx="4" presStyleCnt="5"/>
      <dgm:spPr/>
    </dgm:pt>
    <dgm:pt modelId="{3B14A846-250D-454E-8958-35923026E742}" type="pres">
      <dgm:prSet presAssocID="{8F3C83A4-E33A-4014-B9E6-65DF1BE7B950}" presName="imagNode" presStyleLbl="fgImgPlace1" presStyleIdx="4" presStyleCnt="5"/>
      <dgm:spPr/>
    </dgm:pt>
  </dgm:ptLst>
  <dgm:cxnLst>
    <dgm:cxn modelId="{EFF1810C-2F3F-40DA-ACE0-62F05ABDD6B4}" type="presOf" srcId="{0A54DE2E-B065-4DBB-9CCF-390969325CF5}" destId="{601E66FA-741D-4B01-9DD2-45422FD3E74C}" srcOrd="0" destOrd="0" presId="urn:microsoft.com/office/officeart/2005/8/layout/pList2"/>
    <dgm:cxn modelId="{86198E2E-9DFB-492B-AE27-8F5DA5B0724A}" srcId="{93FAC254-6A95-4903-9CD4-C93873A3400B}" destId="{3EBE4008-03AF-4379-8C77-48717F99233A}" srcOrd="1" destOrd="0" parTransId="{E4BE0DBD-7D93-4994-81CE-A04CACE280B8}" sibTransId="{38D3271D-59E7-4C03-9230-7631F674DF97}"/>
    <dgm:cxn modelId="{5F65CF30-6DD2-46A5-A827-0CAF9923304D}" type="presOf" srcId="{53EB1FC1-0B5C-440B-A382-B6D4633784E2}" destId="{D698CF92-A46B-43C3-9C30-C26A22FA2F55}" srcOrd="0" destOrd="0" presId="urn:microsoft.com/office/officeart/2005/8/layout/pList2"/>
    <dgm:cxn modelId="{BA2FF633-3436-4867-9344-333D998F8880}" type="presOf" srcId="{0DAC7F5A-4AE2-46CF-8CA5-3D6B6F4C215F}" destId="{E34BCE18-E701-4EEC-9B98-DA44EEF18FB7}" srcOrd="0" destOrd="0" presId="urn:microsoft.com/office/officeart/2005/8/layout/pList2"/>
    <dgm:cxn modelId="{76B83469-A259-459A-B98C-57DA4E46E625}" srcId="{93FAC254-6A95-4903-9CD4-C93873A3400B}" destId="{0A54DE2E-B065-4DBB-9CCF-390969325CF5}" srcOrd="2" destOrd="0" parTransId="{B7825CC1-20AB-4C16-90E3-C5676404DA51}" sibTransId="{1FD4E8AE-39B8-47E6-A923-78C708CF52A2}"/>
    <dgm:cxn modelId="{6AC03E74-9C3F-4D06-A5C7-00F28A2DF858}" type="presOf" srcId="{0F9A9235-5310-4BAA-8850-9895F0FC8E3C}" destId="{C71700D3-580F-4386-8BD8-BE7143A295DA}" srcOrd="0" destOrd="0" presId="urn:microsoft.com/office/officeart/2005/8/layout/pList2"/>
    <dgm:cxn modelId="{074ACA75-E7CC-4340-961C-F88D772E771F}" type="presOf" srcId="{8CB7A0B6-9BDD-4458-BD6B-F21A6A9B563D}" destId="{004B262B-A983-4EEA-9216-DA8DAD7253B2}" srcOrd="0" destOrd="0" presId="urn:microsoft.com/office/officeart/2005/8/layout/pList2"/>
    <dgm:cxn modelId="{5A87E3A7-53D9-4489-BA01-24993B2110E2}" srcId="{93FAC254-6A95-4903-9CD4-C93873A3400B}" destId="{8CB7A0B6-9BDD-4458-BD6B-F21A6A9B563D}" srcOrd="0" destOrd="0" parTransId="{BA6BC9C3-4992-4B9D-B742-0E035FF5887F}" sibTransId="{53EB1FC1-0B5C-440B-A382-B6D4633784E2}"/>
    <dgm:cxn modelId="{33B44FAC-4525-46AF-A2EE-10BBA5B6247A}" type="presOf" srcId="{8F3C83A4-E33A-4014-B9E6-65DF1BE7B950}" destId="{14562DCC-F948-430C-8EAC-514F24A59BE2}" srcOrd="0" destOrd="0" presId="urn:microsoft.com/office/officeart/2005/8/layout/pList2"/>
    <dgm:cxn modelId="{8927ECB8-2D36-407D-A3E1-5163D28E7CF9}" type="presOf" srcId="{38D3271D-59E7-4C03-9230-7631F674DF97}" destId="{1891996B-46CB-48A3-BB93-D91748283BD6}" srcOrd="0" destOrd="0" presId="urn:microsoft.com/office/officeart/2005/8/layout/pList2"/>
    <dgm:cxn modelId="{7F1B7BBD-FC0D-4425-A121-A8355B36B3CD}" type="presOf" srcId="{3EBE4008-03AF-4379-8C77-48717F99233A}" destId="{F8578248-6C52-4B95-A520-FEA5F60CB234}" srcOrd="0" destOrd="0" presId="urn:microsoft.com/office/officeart/2005/8/layout/pList2"/>
    <dgm:cxn modelId="{B5921CDC-C6C9-47E9-9F44-6CEE34598951}" type="presOf" srcId="{93FAC254-6A95-4903-9CD4-C93873A3400B}" destId="{3CE0239E-84AD-42E2-A322-9EE7C04E558A}" srcOrd="0" destOrd="0" presId="urn:microsoft.com/office/officeart/2005/8/layout/pList2"/>
    <dgm:cxn modelId="{479A79DE-AB63-447A-A9E9-ADF24D399925}" srcId="{93FAC254-6A95-4903-9CD4-C93873A3400B}" destId="{8F3C83A4-E33A-4014-B9E6-65DF1BE7B950}" srcOrd="4" destOrd="0" parTransId="{2862B207-E76D-485A-AFE0-C2CE529AC88C}" sibTransId="{94315EEB-DE66-4862-BF3E-01D477112591}"/>
    <dgm:cxn modelId="{241489E1-F0E9-4CFF-A04D-29EDA9416358}" srcId="{93FAC254-6A95-4903-9CD4-C93873A3400B}" destId="{0DAC7F5A-4AE2-46CF-8CA5-3D6B6F4C215F}" srcOrd="3" destOrd="0" parTransId="{96FB0178-E4A3-4BC2-B422-623069B8624E}" sibTransId="{0F9A9235-5310-4BAA-8850-9895F0FC8E3C}"/>
    <dgm:cxn modelId="{6D9335F5-F106-4E4F-B946-84D689229CE8}" type="presOf" srcId="{1FD4E8AE-39B8-47E6-A923-78C708CF52A2}" destId="{F37E391A-9207-41E1-9F4E-4983B3FBEA33}" srcOrd="0" destOrd="0" presId="urn:microsoft.com/office/officeart/2005/8/layout/pList2"/>
    <dgm:cxn modelId="{1AE02D7F-5B73-43D4-B88B-D453C828CDAC}" type="presParOf" srcId="{3CE0239E-84AD-42E2-A322-9EE7C04E558A}" destId="{F510953F-80A7-4E8E-ABE3-91AEDE4DF573}" srcOrd="0" destOrd="0" presId="urn:microsoft.com/office/officeart/2005/8/layout/pList2"/>
    <dgm:cxn modelId="{114FC1F0-929F-423C-9913-56F155AC3737}" type="presParOf" srcId="{3CE0239E-84AD-42E2-A322-9EE7C04E558A}" destId="{6EEAA4B3-7AA9-4C25-A519-15E71981F194}" srcOrd="1" destOrd="0" presId="urn:microsoft.com/office/officeart/2005/8/layout/pList2"/>
    <dgm:cxn modelId="{FB9BDA19-BE54-4C68-B9EC-2C864EC98E47}" type="presParOf" srcId="{6EEAA4B3-7AA9-4C25-A519-15E71981F194}" destId="{99FE27BF-AF18-4B37-A832-28DAF8228AA3}" srcOrd="0" destOrd="0" presId="urn:microsoft.com/office/officeart/2005/8/layout/pList2"/>
    <dgm:cxn modelId="{8D37758D-CBF0-4156-BEF4-CAD29E77E28F}" type="presParOf" srcId="{99FE27BF-AF18-4B37-A832-28DAF8228AA3}" destId="{004B262B-A983-4EEA-9216-DA8DAD7253B2}" srcOrd="0" destOrd="0" presId="urn:microsoft.com/office/officeart/2005/8/layout/pList2"/>
    <dgm:cxn modelId="{5E1A3C84-145E-4DAC-8188-92E7FD43957E}" type="presParOf" srcId="{99FE27BF-AF18-4B37-A832-28DAF8228AA3}" destId="{A59F6467-DD8D-42C1-940F-A582D62BF855}" srcOrd="1" destOrd="0" presId="urn:microsoft.com/office/officeart/2005/8/layout/pList2"/>
    <dgm:cxn modelId="{29F11EF5-A29B-402A-A85C-C8192BDC1E43}" type="presParOf" srcId="{99FE27BF-AF18-4B37-A832-28DAF8228AA3}" destId="{2088E2FE-99F0-457C-A413-AF1D47F4DFC1}" srcOrd="2" destOrd="0" presId="urn:microsoft.com/office/officeart/2005/8/layout/pList2"/>
    <dgm:cxn modelId="{C16E42DE-146F-4A92-A572-266A7D44379F}" type="presParOf" srcId="{6EEAA4B3-7AA9-4C25-A519-15E71981F194}" destId="{D698CF92-A46B-43C3-9C30-C26A22FA2F55}" srcOrd="1" destOrd="0" presId="urn:microsoft.com/office/officeart/2005/8/layout/pList2"/>
    <dgm:cxn modelId="{9F9FFA24-D2F0-42CD-85EC-C50DA9A713F9}" type="presParOf" srcId="{6EEAA4B3-7AA9-4C25-A519-15E71981F194}" destId="{42B3040E-D8C8-4CDD-97C6-49FB4F660D5A}" srcOrd="2" destOrd="0" presId="urn:microsoft.com/office/officeart/2005/8/layout/pList2"/>
    <dgm:cxn modelId="{A1CCB2E5-2F5C-4C4F-9242-2E0C44D3B3F6}" type="presParOf" srcId="{42B3040E-D8C8-4CDD-97C6-49FB4F660D5A}" destId="{F8578248-6C52-4B95-A520-FEA5F60CB234}" srcOrd="0" destOrd="0" presId="urn:microsoft.com/office/officeart/2005/8/layout/pList2"/>
    <dgm:cxn modelId="{D23CB310-4957-471D-B11D-5502D2AB25D4}" type="presParOf" srcId="{42B3040E-D8C8-4CDD-97C6-49FB4F660D5A}" destId="{A415D80E-7600-477B-B522-E635D901E430}" srcOrd="1" destOrd="0" presId="urn:microsoft.com/office/officeart/2005/8/layout/pList2"/>
    <dgm:cxn modelId="{B9129E47-0176-46DD-9AAB-548B58435AF2}" type="presParOf" srcId="{42B3040E-D8C8-4CDD-97C6-49FB4F660D5A}" destId="{58B55677-A086-4D83-901B-E42EF9D46A84}" srcOrd="2" destOrd="0" presId="urn:microsoft.com/office/officeart/2005/8/layout/pList2"/>
    <dgm:cxn modelId="{67C1A03D-FF86-4558-9321-3DE7067E6FED}" type="presParOf" srcId="{6EEAA4B3-7AA9-4C25-A519-15E71981F194}" destId="{1891996B-46CB-48A3-BB93-D91748283BD6}" srcOrd="3" destOrd="0" presId="urn:microsoft.com/office/officeart/2005/8/layout/pList2"/>
    <dgm:cxn modelId="{A979A23F-3153-4411-A695-469BD7E7511F}" type="presParOf" srcId="{6EEAA4B3-7AA9-4C25-A519-15E71981F194}" destId="{FDF008E0-173C-44AB-A243-6427A20A27C1}" srcOrd="4" destOrd="0" presId="urn:microsoft.com/office/officeart/2005/8/layout/pList2"/>
    <dgm:cxn modelId="{D7D51A28-1682-4EA2-996D-362DF622D492}" type="presParOf" srcId="{FDF008E0-173C-44AB-A243-6427A20A27C1}" destId="{601E66FA-741D-4B01-9DD2-45422FD3E74C}" srcOrd="0" destOrd="0" presId="urn:microsoft.com/office/officeart/2005/8/layout/pList2"/>
    <dgm:cxn modelId="{A91D5FFB-77A0-4C21-A28D-619CCA615842}" type="presParOf" srcId="{FDF008E0-173C-44AB-A243-6427A20A27C1}" destId="{E30847E1-9B98-43E2-A970-59609AA9F2AB}" srcOrd="1" destOrd="0" presId="urn:microsoft.com/office/officeart/2005/8/layout/pList2"/>
    <dgm:cxn modelId="{7F2E49C2-6FAF-46C6-BA95-590B3E970782}" type="presParOf" srcId="{FDF008E0-173C-44AB-A243-6427A20A27C1}" destId="{666B0DAE-D11E-4B86-BA63-BD8B6D6E5D35}" srcOrd="2" destOrd="0" presId="urn:microsoft.com/office/officeart/2005/8/layout/pList2"/>
    <dgm:cxn modelId="{558EC090-0953-4FAB-9965-710B41FB2B6C}" type="presParOf" srcId="{6EEAA4B3-7AA9-4C25-A519-15E71981F194}" destId="{F37E391A-9207-41E1-9F4E-4983B3FBEA33}" srcOrd="5" destOrd="0" presId="urn:microsoft.com/office/officeart/2005/8/layout/pList2"/>
    <dgm:cxn modelId="{1DF52165-9F11-4A39-A2A2-1923E9B2817A}" type="presParOf" srcId="{6EEAA4B3-7AA9-4C25-A519-15E71981F194}" destId="{05CD080E-0DD5-4046-A361-7906DB5AFECC}" srcOrd="6" destOrd="0" presId="urn:microsoft.com/office/officeart/2005/8/layout/pList2"/>
    <dgm:cxn modelId="{E05D4294-D252-4268-AAE7-D91AABED874E}" type="presParOf" srcId="{05CD080E-0DD5-4046-A361-7906DB5AFECC}" destId="{E34BCE18-E701-4EEC-9B98-DA44EEF18FB7}" srcOrd="0" destOrd="0" presId="urn:microsoft.com/office/officeart/2005/8/layout/pList2"/>
    <dgm:cxn modelId="{E8661212-338A-4F63-A724-3E4CADEE8350}" type="presParOf" srcId="{05CD080E-0DD5-4046-A361-7906DB5AFECC}" destId="{ADF1F4E0-4E6C-4E9A-9D01-6A52EDE80723}" srcOrd="1" destOrd="0" presId="urn:microsoft.com/office/officeart/2005/8/layout/pList2"/>
    <dgm:cxn modelId="{9ED6357C-DE03-4414-AC21-C1DCBC04B228}" type="presParOf" srcId="{05CD080E-0DD5-4046-A361-7906DB5AFECC}" destId="{503EF5E2-AD17-420E-B275-66373AF5F52A}" srcOrd="2" destOrd="0" presId="urn:microsoft.com/office/officeart/2005/8/layout/pList2"/>
    <dgm:cxn modelId="{45951A1B-4AFF-4CE2-BD4D-E3B5E898338E}" type="presParOf" srcId="{6EEAA4B3-7AA9-4C25-A519-15E71981F194}" destId="{C71700D3-580F-4386-8BD8-BE7143A295DA}" srcOrd="7" destOrd="0" presId="urn:microsoft.com/office/officeart/2005/8/layout/pList2"/>
    <dgm:cxn modelId="{FF8E043E-4C8E-4CF7-9E54-83A144F0476B}" type="presParOf" srcId="{6EEAA4B3-7AA9-4C25-A519-15E71981F194}" destId="{9DF22B12-0F5D-4D7D-8D9A-16CB088EBF28}" srcOrd="8" destOrd="0" presId="urn:microsoft.com/office/officeart/2005/8/layout/pList2"/>
    <dgm:cxn modelId="{7484EF52-4EB8-481A-ABFB-040409844BA2}" type="presParOf" srcId="{9DF22B12-0F5D-4D7D-8D9A-16CB088EBF28}" destId="{14562DCC-F948-430C-8EAC-514F24A59BE2}" srcOrd="0" destOrd="0" presId="urn:microsoft.com/office/officeart/2005/8/layout/pList2"/>
    <dgm:cxn modelId="{F5E7C5A2-5C85-4EEF-A019-1A2F426A4719}" type="presParOf" srcId="{9DF22B12-0F5D-4D7D-8D9A-16CB088EBF28}" destId="{D0B766E8-005C-4D64-8250-EE48D64788AE}" srcOrd="1" destOrd="0" presId="urn:microsoft.com/office/officeart/2005/8/layout/pList2"/>
    <dgm:cxn modelId="{EE905FC8-2742-4A00-8CBA-0D290A8CD71C}" type="presParOf" srcId="{9DF22B12-0F5D-4D7D-8D9A-16CB088EBF28}" destId="{3B14A846-250D-454E-8958-35923026E74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FAC254-6A95-4903-9CD4-C93873A3400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CB7A0B6-9BDD-4458-BD6B-F21A6A9B563D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&gt;7.5 Hours</a:t>
          </a:r>
        </a:p>
      </dgm:t>
    </dgm:pt>
    <dgm:pt modelId="{BA6BC9C3-4992-4B9D-B742-0E035FF5887F}" type="parTrans" cxnId="{5A87E3A7-53D9-4489-BA01-24993B2110E2}">
      <dgm:prSet/>
      <dgm:spPr/>
      <dgm:t>
        <a:bodyPr/>
        <a:lstStyle/>
        <a:p>
          <a:endParaRPr lang="en-US"/>
        </a:p>
      </dgm:t>
    </dgm:pt>
    <dgm:pt modelId="{53EB1FC1-0B5C-440B-A382-B6D4633784E2}" type="sibTrans" cxnId="{5A87E3A7-53D9-4489-BA01-24993B2110E2}">
      <dgm:prSet/>
      <dgm:spPr/>
      <dgm:t>
        <a:bodyPr/>
        <a:lstStyle/>
        <a:p>
          <a:endParaRPr lang="en-US"/>
        </a:p>
      </dgm:t>
    </dgm:pt>
    <dgm:pt modelId="{3EBE4008-03AF-4379-8C77-48717F99233A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750 Active Calories</a:t>
          </a:r>
        </a:p>
      </dgm:t>
    </dgm:pt>
    <dgm:pt modelId="{E4BE0DBD-7D93-4994-81CE-A04CACE280B8}" type="parTrans" cxnId="{86198E2E-9DFB-492B-AE27-8F5DA5B0724A}">
      <dgm:prSet/>
      <dgm:spPr/>
      <dgm:t>
        <a:bodyPr/>
        <a:lstStyle/>
        <a:p>
          <a:endParaRPr lang="en-US"/>
        </a:p>
      </dgm:t>
    </dgm:pt>
    <dgm:pt modelId="{38D3271D-59E7-4C03-9230-7631F674DF97}" type="sibTrans" cxnId="{86198E2E-9DFB-492B-AE27-8F5DA5B0724A}">
      <dgm:prSet/>
      <dgm:spPr/>
      <dgm:t>
        <a:bodyPr/>
        <a:lstStyle/>
        <a:p>
          <a:endParaRPr lang="en-US"/>
        </a:p>
      </dgm:t>
    </dgm:pt>
    <dgm:pt modelId="{0A54DE2E-B065-4DBB-9CCF-390969325CF5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&lt;80 Pick-Ups</a:t>
          </a:r>
        </a:p>
      </dgm:t>
    </dgm:pt>
    <dgm:pt modelId="{B7825CC1-20AB-4C16-90E3-C5676404DA51}" type="parTrans" cxnId="{76B83469-A259-459A-B98C-57DA4E46E625}">
      <dgm:prSet/>
      <dgm:spPr/>
      <dgm:t>
        <a:bodyPr/>
        <a:lstStyle/>
        <a:p>
          <a:endParaRPr lang="en-US"/>
        </a:p>
      </dgm:t>
    </dgm:pt>
    <dgm:pt modelId="{1FD4E8AE-39B8-47E6-A923-78C708CF52A2}" type="sibTrans" cxnId="{76B83469-A259-459A-B98C-57DA4E46E625}">
      <dgm:prSet/>
      <dgm:spPr/>
      <dgm:t>
        <a:bodyPr/>
        <a:lstStyle/>
        <a:p>
          <a:endParaRPr lang="en-US"/>
        </a:p>
      </dgm:t>
    </dgm:pt>
    <dgm:pt modelId="{8F3C83A4-E33A-4014-B9E6-65DF1BE7B950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&lt;One Drink</a:t>
          </a:r>
        </a:p>
      </dgm:t>
    </dgm:pt>
    <dgm:pt modelId="{2862B207-E76D-485A-AFE0-C2CE529AC88C}" type="parTrans" cxnId="{479A79DE-AB63-447A-A9E9-ADF24D399925}">
      <dgm:prSet/>
      <dgm:spPr/>
      <dgm:t>
        <a:bodyPr/>
        <a:lstStyle/>
        <a:p>
          <a:endParaRPr lang="en-US"/>
        </a:p>
      </dgm:t>
    </dgm:pt>
    <dgm:pt modelId="{94315EEB-DE66-4862-BF3E-01D477112591}" type="sibTrans" cxnId="{479A79DE-AB63-447A-A9E9-ADF24D399925}">
      <dgm:prSet/>
      <dgm:spPr/>
      <dgm:t>
        <a:bodyPr/>
        <a:lstStyle/>
        <a:p>
          <a:endParaRPr lang="en-US"/>
        </a:p>
      </dgm:t>
    </dgm:pt>
    <dgm:pt modelId="{0DAC7F5A-4AE2-46CF-8CA5-3D6B6F4C215F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20 Minutes</a:t>
          </a:r>
        </a:p>
      </dgm:t>
    </dgm:pt>
    <dgm:pt modelId="{96FB0178-E4A3-4BC2-B422-623069B8624E}" type="parTrans" cxnId="{241489E1-F0E9-4CFF-A04D-29EDA9416358}">
      <dgm:prSet/>
      <dgm:spPr/>
      <dgm:t>
        <a:bodyPr/>
        <a:lstStyle/>
        <a:p>
          <a:endParaRPr lang="en-US"/>
        </a:p>
      </dgm:t>
    </dgm:pt>
    <dgm:pt modelId="{0F9A9235-5310-4BAA-8850-9895F0FC8E3C}" type="sibTrans" cxnId="{241489E1-F0E9-4CFF-A04D-29EDA9416358}">
      <dgm:prSet/>
      <dgm:spPr/>
      <dgm:t>
        <a:bodyPr/>
        <a:lstStyle/>
        <a:p>
          <a:endParaRPr lang="en-US"/>
        </a:p>
      </dgm:t>
    </dgm:pt>
    <dgm:pt modelId="{3CE0239E-84AD-42E2-A322-9EE7C04E558A}" type="pres">
      <dgm:prSet presAssocID="{93FAC254-6A95-4903-9CD4-C93873A3400B}" presName="Name0" presStyleCnt="0">
        <dgm:presLayoutVars>
          <dgm:dir/>
          <dgm:resizeHandles val="exact"/>
        </dgm:presLayoutVars>
      </dgm:prSet>
      <dgm:spPr/>
    </dgm:pt>
    <dgm:pt modelId="{F510953F-80A7-4E8E-ABE3-91AEDE4DF573}" type="pres">
      <dgm:prSet presAssocID="{93FAC254-6A95-4903-9CD4-C93873A3400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6EEAA4B3-7AA9-4C25-A519-15E71981F194}" type="pres">
      <dgm:prSet presAssocID="{93FAC254-6A95-4903-9CD4-C93873A3400B}" presName="linComp" presStyleCnt="0"/>
      <dgm:spPr/>
    </dgm:pt>
    <dgm:pt modelId="{99FE27BF-AF18-4B37-A832-28DAF8228AA3}" type="pres">
      <dgm:prSet presAssocID="{8CB7A0B6-9BDD-4458-BD6B-F21A6A9B563D}" presName="compNode" presStyleCnt="0"/>
      <dgm:spPr/>
    </dgm:pt>
    <dgm:pt modelId="{004B262B-A983-4EEA-9216-DA8DAD7253B2}" type="pres">
      <dgm:prSet presAssocID="{8CB7A0B6-9BDD-4458-BD6B-F21A6A9B563D}" presName="node" presStyleLbl="node1" presStyleIdx="0" presStyleCnt="5">
        <dgm:presLayoutVars>
          <dgm:bulletEnabled val="1"/>
        </dgm:presLayoutVars>
      </dgm:prSet>
      <dgm:spPr/>
    </dgm:pt>
    <dgm:pt modelId="{A59F6467-DD8D-42C1-940F-A582D62BF855}" type="pres">
      <dgm:prSet presAssocID="{8CB7A0B6-9BDD-4458-BD6B-F21A6A9B563D}" presName="invisiNode" presStyleLbl="node1" presStyleIdx="0" presStyleCnt="5"/>
      <dgm:spPr/>
    </dgm:pt>
    <dgm:pt modelId="{2088E2FE-99F0-457C-A413-AF1D47F4DFC1}" type="pres">
      <dgm:prSet presAssocID="{8CB7A0B6-9BDD-4458-BD6B-F21A6A9B563D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D698CF92-A46B-43C3-9C30-C26A22FA2F55}" type="pres">
      <dgm:prSet presAssocID="{53EB1FC1-0B5C-440B-A382-B6D4633784E2}" presName="sibTrans" presStyleLbl="sibTrans2D1" presStyleIdx="0" presStyleCnt="0"/>
      <dgm:spPr/>
    </dgm:pt>
    <dgm:pt modelId="{42B3040E-D8C8-4CDD-97C6-49FB4F660D5A}" type="pres">
      <dgm:prSet presAssocID="{3EBE4008-03AF-4379-8C77-48717F99233A}" presName="compNode" presStyleCnt="0"/>
      <dgm:spPr/>
    </dgm:pt>
    <dgm:pt modelId="{F8578248-6C52-4B95-A520-FEA5F60CB234}" type="pres">
      <dgm:prSet presAssocID="{3EBE4008-03AF-4379-8C77-48717F99233A}" presName="node" presStyleLbl="node1" presStyleIdx="1" presStyleCnt="5">
        <dgm:presLayoutVars>
          <dgm:bulletEnabled val="1"/>
        </dgm:presLayoutVars>
      </dgm:prSet>
      <dgm:spPr/>
    </dgm:pt>
    <dgm:pt modelId="{A415D80E-7600-477B-B522-E635D901E430}" type="pres">
      <dgm:prSet presAssocID="{3EBE4008-03AF-4379-8C77-48717F99233A}" presName="invisiNode" presStyleLbl="node1" presStyleIdx="1" presStyleCnt="5"/>
      <dgm:spPr/>
    </dgm:pt>
    <dgm:pt modelId="{58B55677-A086-4D83-901B-E42EF9D46A84}" type="pres">
      <dgm:prSet presAssocID="{3EBE4008-03AF-4379-8C77-48717F99233A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1891996B-46CB-48A3-BB93-D91748283BD6}" type="pres">
      <dgm:prSet presAssocID="{38D3271D-59E7-4C03-9230-7631F674DF97}" presName="sibTrans" presStyleLbl="sibTrans2D1" presStyleIdx="0" presStyleCnt="0"/>
      <dgm:spPr/>
    </dgm:pt>
    <dgm:pt modelId="{FDF008E0-173C-44AB-A243-6427A20A27C1}" type="pres">
      <dgm:prSet presAssocID="{0A54DE2E-B065-4DBB-9CCF-390969325CF5}" presName="compNode" presStyleCnt="0"/>
      <dgm:spPr/>
    </dgm:pt>
    <dgm:pt modelId="{601E66FA-741D-4B01-9DD2-45422FD3E74C}" type="pres">
      <dgm:prSet presAssocID="{0A54DE2E-B065-4DBB-9CCF-390969325CF5}" presName="node" presStyleLbl="node1" presStyleIdx="2" presStyleCnt="5">
        <dgm:presLayoutVars>
          <dgm:bulletEnabled val="1"/>
        </dgm:presLayoutVars>
      </dgm:prSet>
      <dgm:spPr/>
    </dgm:pt>
    <dgm:pt modelId="{E30847E1-9B98-43E2-A970-59609AA9F2AB}" type="pres">
      <dgm:prSet presAssocID="{0A54DE2E-B065-4DBB-9CCF-390969325CF5}" presName="invisiNode" presStyleLbl="node1" presStyleIdx="2" presStyleCnt="5"/>
      <dgm:spPr/>
    </dgm:pt>
    <dgm:pt modelId="{666B0DAE-D11E-4B86-BA63-BD8B6D6E5D35}" type="pres">
      <dgm:prSet presAssocID="{0A54DE2E-B065-4DBB-9CCF-390969325CF5}" presName="imagNode" presStyleLbl="fgImgPlace1" presStyleIdx="2" presStyleCnt="5"/>
      <dgm:spPr/>
    </dgm:pt>
    <dgm:pt modelId="{F37E391A-9207-41E1-9F4E-4983B3FBEA33}" type="pres">
      <dgm:prSet presAssocID="{1FD4E8AE-39B8-47E6-A923-78C708CF52A2}" presName="sibTrans" presStyleLbl="sibTrans2D1" presStyleIdx="0" presStyleCnt="0"/>
      <dgm:spPr/>
    </dgm:pt>
    <dgm:pt modelId="{05CD080E-0DD5-4046-A361-7906DB5AFECC}" type="pres">
      <dgm:prSet presAssocID="{0DAC7F5A-4AE2-46CF-8CA5-3D6B6F4C215F}" presName="compNode" presStyleCnt="0"/>
      <dgm:spPr/>
    </dgm:pt>
    <dgm:pt modelId="{E34BCE18-E701-4EEC-9B98-DA44EEF18FB7}" type="pres">
      <dgm:prSet presAssocID="{0DAC7F5A-4AE2-46CF-8CA5-3D6B6F4C215F}" presName="node" presStyleLbl="node1" presStyleIdx="3" presStyleCnt="5">
        <dgm:presLayoutVars>
          <dgm:bulletEnabled val="1"/>
        </dgm:presLayoutVars>
      </dgm:prSet>
      <dgm:spPr/>
    </dgm:pt>
    <dgm:pt modelId="{ADF1F4E0-4E6C-4E9A-9D01-6A52EDE80723}" type="pres">
      <dgm:prSet presAssocID="{0DAC7F5A-4AE2-46CF-8CA5-3D6B6F4C215F}" presName="invisiNode" presStyleLbl="node1" presStyleIdx="3" presStyleCnt="5"/>
      <dgm:spPr/>
    </dgm:pt>
    <dgm:pt modelId="{503EF5E2-AD17-420E-B275-66373AF5F52A}" type="pres">
      <dgm:prSet presAssocID="{0DAC7F5A-4AE2-46CF-8CA5-3D6B6F4C215F}" presName="imagNode" presStyleLbl="fgImgPlace1" presStyleIdx="3" presStyleCnt="5"/>
      <dgm:spPr/>
    </dgm:pt>
    <dgm:pt modelId="{C71700D3-580F-4386-8BD8-BE7143A295DA}" type="pres">
      <dgm:prSet presAssocID="{0F9A9235-5310-4BAA-8850-9895F0FC8E3C}" presName="sibTrans" presStyleLbl="sibTrans2D1" presStyleIdx="0" presStyleCnt="0"/>
      <dgm:spPr/>
    </dgm:pt>
    <dgm:pt modelId="{9DF22B12-0F5D-4D7D-8D9A-16CB088EBF28}" type="pres">
      <dgm:prSet presAssocID="{8F3C83A4-E33A-4014-B9E6-65DF1BE7B950}" presName="compNode" presStyleCnt="0"/>
      <dgm:spPr/>
    </dgm:pt>
    <dgm:pt modelId="{14562DCC-F948-430C-8EAC-514F24A59BE2}" type="pres">
      <dgm:prSet presAssocID="{8F3C83A4-E33A-4014-B9E6-65DF1BE7B950}" presName="node" presStyleLbl="node1" presStyleIdx="4" presStyleCnt="5">
        <dgm:presLayoutVars>
          <dgm:bulletEnabled val="1"/>
        </dgm:presLayoutVars>
      </dgm:prSet>
      <dgm:spPr/>
    </dgm:pt>
    <dgm:pt modelId="{D0B766E8-005C-4D64-8250-EE48D64788AE}" type="pres">
      <dgm:prSet presAssocID="{8F3C83A4-E33A-4014-B9E6-65DF1BE7B950}" presName="invisiNode" presStyleLbl="node1" presStyleIdx="4" presStyleCnt="5"/>
      <dgm:spPr/>
    </dgm:pt>
    <dgm:pt modelId="{3B14A846-250D-454E-8958-35923026E742}" type="pres">
      <dgm:prSet presAssocID="{8F3C83A4-E33A-4014-B9E6-65DF1BE7B950}" presName="imagNode" presStyleLbl="fgImgPlace1" presStyleIdx="4" presStyleCnt="5"/>
      <dgm:spPr/>
    </dgm:pt>
  </dgm:ptLst>
  <dgm:cxnLst>
    <dgm:cxn modelId="{EFF1810C-2F3F-40DA-ACE0-62F05ABDD6B4}" type="presOf" srcId="{0A54DE2E-B065-4DBB-9CCF-390969325CF5}" destId="{601E66FA-741D-4B01-9DD2-45422FD3E74C}" srcOrd="0" destOrd="0" presId="urn:microsoft.com/office/officeart/2005/8/layout/pList2"/>
    <dgm:cxn modelId="{86198E2E-9DFB-492B-AE27-8F5DA5B0724A}" srcId="{93FAC254-6A95-4903-9CD4-C93873A3400B}" destId="{3EBE4008-03AF-4379-8C77-48717F99233A}" srcOrd="1" destOrd="0" parTransId="{E4BE0DBD-7D93-4994-81CE-A04CACE280B8}" sibTransId="{38D3271D-59E7-4C03-9230-7631F674DF97}"/>
    <dgm:cxn modelId="{5F65CF30-6DD2-46A5-A827-0CAF9923304D}" type="presOf" srcId="{53EB1FC1-0B5C-440B-A382-B6D4633784E2}" destId="{D698CF92-A46B-43C3-9C30-C26A22FA2F55}" srcOrd="0" destOrd="0" presId="urn:microsoft.com/office/officeart/2005/8/layout/pList2"/>
    <dgm:cxn modelId="{BA2FF633-3436-4867-9344-333D998F8880}" type="presOf" srcId="{0DAC7F5A-4AE2-46CF-8CA5-3D6B6F4C215F}" destId="{E34BCE18-E701-4EEC-9B98-DA44EEF18FB7}" srcOrd="0" destOrd="0" presId="urn:microsoft.com/office/officeart/2005/8/layout/pList2"/>
    <dgm:cxn modelId="{76B83469-A259-459A-B98C-57DA4E46E625}" srcId="{93FAC254-6A95-4903-9CD4-C93873A3400B}" destId="{0A54DE2E-B065-4DBB-9CCF-390969325CF5}" srcOrd="2" destOrd="0" parTransId="{B7825CC1-20AB-4C16-90E3-C5676404DA51}" sibTransId="{1FD4E8AE-39B8-47E6-A923-78C708CF52A2}"/>
    <dgm:cxn modelId="{6AC03E74-9C3F-4D06-A5C7-00F28A2DF858}" type="presOf" srcId="{0F9A9235-5310-4BAA-8850-9895F0FC8E3C}" destId="{C71700D3-580F-4386-8BD8-BE7143A295DA}" srcOrd="0" destOrd="0" presId="urn:microsoft.com/office/officeart/2005/8/layout/pList2"/>
    <dgm:cxn modelId="{074ACA75-E7CC-4340-961C-F88D772E771F}" type="presOf" srcId="{8CB7A0B6-9BDD-4458-BD6B-F21A6A9B563D}" destId="{004B262B-A983-4EEA-9216-DA8DAD7253B2}" srcOrd="0" destOrd="0" presId="urn:microsoft.com/office/officeart/2005/8/layout/pList2"/>
    <dgm:cxn modelId="{5A87E3A7-53D9-4489-BA01-24993B2110E2}" srcId="{93FAC254-6A95-4903-9CD4-C93873A3400B}" destId="{8CB7A0B6-9BDD-4458-BD6B-F21A6A9B563D}" srcOrd="0" destOrd="0" parTransId="{BA6BC9C3-4992-4B9D-B742-0E035FF5887F}" sibTransId="{53EB1FC1-0B5C-440B-A382-B6D4633784E2}"/>
    <dgm:cxn modelId="{33B44FAC-4525-46AF-A2EE-10BBA5B6247A}" type="presOf" srcId="{8F3C83A4-E33A-4014-B9E6-65DF1BE7B950}" destId="{14562DCC-F948-430C-8EAC-514F24A59BE2}" srcOrd="0" destOrd="0" presId="urn:microsoft.com/office/officeart/2005/8/layout/pList2"/>
    <dgm:cxn modelId="{8927ECB8-2D36-407D-A3E1-5163D28E7CF9}" type="presOf" srcId="{38D3271D-59E7-4C03-9230-7631F674DF97}" destId="{1891996B-46CB-48A3-BB93-D91748283BD6}" srcOrd="0" destOrd="0" presId="urn:microsoft.com/office/officeart/2005/8/layout/pList2"/>
    <dgm:cxn modelId="{7F1B7BBD-FC0D-4425-A121-A8355B36B3CD}" type="presOf" srcId="{3EBE4008-03AF-4379-8C77-48717F99233A}" destId="{F8578248-6C52-4B95-A520-FEA5F60CB234}" srcOrd="0" destOrd="0" presId="urn:microsoft.com/office/officeart/2005/8/layout/pList2"/>
    <dgm:cxn modelId="{B5921CDC-C6C9-47E9-9F44-6CEE34598951}" type="presOf" srcId="{93FAC254-6A95-4903-9CD4-C93873A3400B}" destId="{3CE0239E-84AD-42E2-A322-9EE7C04E558A}" srcOrd="0" destOrd="0" presId="urn:microsoft.com/office/officeart/2005/8/layout/pList2"/>
    <dgm:cxn modelId="{479A79DE-AB63-447A-A9E9-ADF24D399925}" srcId="{93FAC254-6A95-4903-9CD4-C93873A3400B}" destId="{8F3C83A4-E33A-4014-B9E6-65DF1BE7B950}" srcOrd="4" destOrd="0" parTransId="{2862B207-E76D-485A-AFE0-C2CE529AC88C}" sibTransId="{94315EEB-DE66-4862-BF3E-01D477112591}"/>
    <dgm:cxn modelId="{241489E1-F0E9-4CFF-A04D-29EDA9416358}" srcId="{93FAC254-6A95-4903-9CD4-C93873A3400B}" destId="{0DAC7F5A-4AE2-46CF-8CA5-3D6B6F4C215F}" srcOrd="3" destOrd="0" parTransId="{96FB0178-E4A3-4BC2-B422-623069B8624E}" sibTransId="{0F9A9235-5310-4BAA-8850-9895F0FC8E3C}"/>
    <dgm:cxn modelId="{6D9335F5-F106-4E4F-B946-84D689229CE8}" type="presOf" srcId="{1FD4E8AE-39B8-47E6-A923-78C708CF52A2}" destId="{F37E391A-9207-41E1-9F4E-4983B3FBEA33}" srcOrd="0" destOrd="0" presId="urn:microsoft.com/office/officeart/2005/8/layout/pList2"/>
    <dgm:cxn modelId="{1AE02D7F-5B73-43D4-B88B-D453C828CDAC}" type="presParOf" srcId="{3CE0239E-84AD-42E2-A322-9EE7C04E558A}" destId="{F510953F-80A7-4E8E-ABE3-91AEDE4DF573}" srcOrd="0" destOrd="0" presId="urn:microsoft.com/office/officeart/2005/8/layout/pList2"/>
    <dgm:cxn modelId="{114FC1F0-929F-423C-9913-56F155AC3737}" type="presParOf" srcId="{3CE0239E-84AD-42E2-A322-9EE7C04E558A}" destId="{6EEAA4B3-7AA9-4C25-A519-15E71981F194}" srcOrd="1" destOrd="0" presId="urn:microsoft.com/office/officeart/2005/8/layout/pList2"/>
    <dgm:cxn modelId="{FB9BDA19-BE54-4C68-B9EC-2C864EC98E47}" type="presParOf" srcId="{6EEAA4B3-7AA9-4C25-A519-15E71981F194}" destId="{99FE27BF-AF18-4B37-A832-28DAF8228AA3}" srcOrd="0" destOrd="0" presId="urn:microsoft.com/office/officeart/2005/8/layout/pList2"/>
    <dgm:cxn modelId="{8D37758D-CBF0-4156-BEF4-CAD29E77E28F}" type="presParOf" srcId="{99FE27BF-AF18-4B37-A832-28DAF8228AA3}" destId="{004B262B-A983-4EEA-9216-DA8DAD7253B2}" srcOrd="0" destOrd="0" presId="urn:microsoft.com/office/officeart/2005/8/layout/pList2"/>
    <dgm:cxn modelId="{5E1A3C84-145E-4DAC-8188-92E7FD43957E}" type="presParOf" srcId="{99FE27BF-AF18-4B37-A832-28DAF8228AA3}" destId="{A59F6467-DD8D-42C1-940F-A582D62BF855}" srcOrd="1" destOrd="0" presId="urn:microsoft.com/office/officeart/2005/8/layout/pList2"/>
    <dgm:cxn modelId="{29F11EF5-A29B-402A-A85C-C8192BDC1E43}" type="presParOf" srcId="{99FE27BF-AF18-4B37-A832-28DAF8228AA3}" destId="{2088E2FE-99F0-457C-A413-AF1D47F4DFC1}" srcOrd="2" destOrd="0" presId="urn:microsoft.com/office/officeart/2005/8/layout/pList2"/>
    <dgm:cxn modelId="{C16E42DE-146F-4A92-A572-266A7D44379F}" type="presParOf" srcId="{6EEAA4B3-7AA9-4C25-A519-15E71981F194}" destId="{D698CF92-A46B-43C3-9C30-C26A22FA2F55}" srcOrd="1" destOrd="0" presId="urn:microsoft.com/office/officeart/2005/8/layout/pList2"/>
    <dgm:cxn modelId="{9F9FFA24-D2F0-42CD-85EC-C50DA9A713F9}" type="presParOf" srcId="{6EEAA4B3-7AA9-4C25-A519-15E71981F194}" destId="{42B3040E-D8C8-4CDD-97C6-49FB4F660D5A}" srcOrd="2" destOrd="0" presId="urn:microsoft.com/office/officeart/2005/8/layout/pList2"/>
    <dgm:cxn modelId="{A1CCB2E5-2F5C-4C4F-9242-2E0C44D3B3F6}" type="presParOf" srcId="{42B3040E-D8C8-4CDD-97C6-49FB4F660D5A}" destId="{F8578248-6C52-4B95-A520-FEA5F60CB234}" srcOrd="0" destOrd="0" presId="urn:microsoft.com/office/officeart/2005/8/layout/pList2"/>
    <dgm:cxn modelId="{D23CB310-4957-471D-B11D-5502D2AB25D4}" type="presParOf" srcId="{42B3040E-D8C8-4CDD-97C6-49FB4F660D5A}" destId="{A415D80E-7600-477B-B522-E635D901E430}" srcOrd="1" destOrd="0" presId="urn:microsoft.com/office/officeart/2005/8/layout/pList2"/>
    <dgm:cxn modelId="{B9129E47-0176-46DD-9AAB-548B58435AF2}" type="presParOf" srcId="{42B3040E-D8C8-4CDD-97C6-49FB4F660D5A}" destId="{58B55677-A086-4D83-901B-E42EF9D46A84}" srcOrd="2" destOrd="0" presId="urn:microsoft.com/office/officeart/2005/8/layout/pList2"/>
    <dgm:cxn modelId="{67C1A03D-FF86-4558-9321-3DE7067E6FED}" type="presParOf" srcId="{6EEAA4B3-7AA9-4C25-A519-15E71981F194}" destId="{1891996B-46CB-48A3-BB93-D91748283BD6}" srcOrd="3" destOrd="0" presId="urn:microsoft.com/office/officeart/2005/8/layout/pList2"/>
    <dgm:cxn modelId="{A979A23F-3153-4411-A695-469BD7E7511F}" type="presParOf" srcId="{6EEAA4B3-7AA9-4C25-A519-15E71981F194}" destId="{FDF008E0-173C-44AB-A243-6427A20A27C1}" srcOrd="4" destOrd="0" presId="urn:microsoft.com/office/officeart/2005/8/layout/pList2"/>
    <dgm:cxn modelId="{D7D51A28-1682-4EA2-996D-362DF622D492}" type="presParOf" srcId="{FDF008E0-173C-44AB-A243-6427A20A27C1}" destId="{601E66FA-741D-4B01-9DD2-45422FD3E74C}" srcOrd="0" destOrd="0" presId="urn:microsoft.com/office/officeart/2005/8/layout/pList2"/>
    <dgm:cxn modelId="{A91D5FFB-77A0-4C21-A28D-619CCA615842}" type="presParOf" srcId="{FDF008E0-173C-44AB-A243-6427A20A27C1}" destId="{E30847E1-9B98-43E2-A970-59609AA9F2AB}" srcOrd="1" destOrd="0" presId="urn:microsoft.com/office/officeart/2005/8/layout/pList2"/>
    <dgm:cxn modelId="{7F2E49C2-6FAF-46C6-BA95-590B3E970782}" type="presParOf" srcId="{FDF008E0-173C-44AB-A243-6427A20A27C1}" destId="{666B0DAE-D11E-4B86-BA63-BD8B6D6E5D35}" srcOrd="2" destOrd="0" presId="urn:microsoft.com/office/officeart/2005/8/layout/pList2"/>
    <dgm:cxn modelId="{558EC090-0953-4FAB-9965-710B41FB2B6C}" type="presParOf" srcId="{6EEAA4B3-7AA9-4C25-A519-15E71981F194}" destId="{F37E391A-9207-41E1-9F4E-4983B3FBEA33}" srcOrd="5" destOrd="0" presId="urn:microsoft.com/office/officeart/2005/8/layout/pList2"/>
    <dgm:cxn modelId="{1DF52165-9F11-4A39-A2A2-1923E9B2817A}" type="presParOf" srcId="{6EEAA4B3-7AA9-4C25-A519-15E71981F194}" destId="{05CD080E-0DD5-4046-A361-7906DB5AFECC}" srcOrd="6" destOrd="0" presId="urn:microsoft.com/office/officeart/2005/8/layout/pList2"/>
    <dgm:cxn modelId="{E05D4294-D252-4268-AAE7-D91AABED874E}" type="presParOf" srcId="{05CD080E-0DD5-4046-A361-7906DB5AFECC}" destId="{E34BCE18-E701-4EEC-9B98-DA44EEF18FB7}" srcOrd="0" destOrd="0" presId="urn:microsoft.com/office/officeart/2005/8/layout/pList2"/>
    <dgm:cxn modelId="{E8661212-338A-4F63-A724-3E4CADEE8350}" type="presParOf" srcId="{05CD080E-0DD5-4046-A361-7906DB5AFECC}" destId="{ADF1F4E0-4E6C-4E9A-9D01-6A52EDE80723}" srcOrd="1" destOrd="0" presId="urn:microsoft.com/office/officeart/2005/8/layout/pList2"/>
    <dgm:cxn modelId="{9ED6357C-DE03-4414-AC21-C1DCBC04B228}" type="presParOf" srcId="{05CD080E-0DD5-4046-A361-7906DB5AFECC}" destId="{503EF5E2-AD17-420E-B275-66373AF5F52A}" srcOrd="2" destOrd="0" presId="urn:microsoft.com/office/officeart/2005/8/layout/pList2"/>
    <dgm:cxn modelId="{45951A1B-4AFF-4CE2-BD4D-E3B5E898338E}" type="presParOf" srcId="{6EEAA4B3-7AA9-4C25-A519-15E71981F194}" destId="{C71700D3-580F-4386-8BD8-BE7143A295DA}" srcOrd="7" destOrd="0" presId="urn:microsoft.com/office/officeart/2005/8/layout/pList2"/>
    <dgm:cxn modelId="{FF8E043E-4C8E-4CF7-9E54-83A144F0476B}" type="presParOf" srcId="{6EEAA4B3-7AA9-4C25-A519-15E71981F194}" destId="{9DF22B12-0F5D-4D7D-8D9A-16CB088EBF28}" srcOrd="8" destOrd="0" presId="urn:microsoft.com/office/officeart/2005/8/layout/pList2"/>
    <dgm:cxn modelId="{7484EF52-4EB8-481A-ABFB-040409844BA2}" type="presParOf" srcId="{9DF22B12-0F5D-4D7D-8D9A-16CB088EBF28}" destId="{14562DCC-F948-430C-8EAC-514F24A59BE2}" srcOrd="0" destOrd="0" presId="urn:microsoft.com/office/officeart/2005/8/layout/pList2"/>
    <dgm:cxn modelId="{F5E7C5A2-5C85-4EEF-A019-1A2F426A4719}" type="presParOf" srcId="{9DF22B12-0F5D-4D7D-8D9A-16CB088EBF28}" destId="{D0B766E8-005C-4D64-8250-EE48D64788AE}" srcOrd="1" destOrd="0" presId="urn:microsoft.com/office/officeart/2005/8/layout/pList2"/>
    <dgm:cxn modelId="{EE905FC8-2742-4A00-8CBA-0D290A8CD71C}" type="presParOf" srcId="{9DF22B12-0F5D-4D7D-8D9A-16CB088EBF28}" destId="{3B14A846-250D-454E-8958-35923026E74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FAC254-6A95-4903-9CD4-C93873A3400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CB7A0B6-9BDD-4458-BD6B-F21A6A9B563D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&gt;7.5 Hours</a:t>
          </a:r>
        </a:p>
      </dgm:t>
    </dgm:pt>
    <dgm:pt modelId="{BA6BC9C3-4992-4B9D-B742-0E035FF5887F}" type="parTrans" cxnId="{5A87E3A7-53D9-4489-BA01-24993B2110E2}">
      <dgm:prSet/>
      <dgm:spPr/>
      <dgm:t>
        <a:bodyPr/>
        <a:lstStyle/>
        <a:p>
          <a:endParaRPr lang="en-US"/>
        </a:p>
      </dgm:t>
    </dgm:pt>
    <dgm:pt modelId="{53EB1FC1-0B5C-440B-A382-B6D4633784E2}" type="sibTrans" cxnId="{5A87E3A7-53D9-4489-BA01-24993B2110E2}">
      <dgm:prSet/>
      <dgm:spPr/>
      <dgm:t>
        <a:bodyPr/>
        <a:lstStyle/>
        <a:p>
          <a:endParaRPr lang="en-US"/>
        </a:p>
      </dgm:t>
    </dgm:pt>
    <dgm:pt modelId="{3EBE4008-03AF-4379-8C77-48717F99233A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750 Active Calories</a:t>
          </a:r>
        </a:p>
      </dgm:t>
    </dgm:pt>
    <dgm:pt modelId="{E4BE0DBD-7D93-4994-81CE-A04CACE280B8}" type="parTrans" cxnId="{86198E2E-9DFB-492B-AE27-8F5DA5B0724A}">
      <dgm:prSet/>
      <dgm:spPr/>
      <dgm:t>
        <a:bodyPr/>
        <a:lstStyle/>
        <a:p>
          <a:endParaRPr lang="en-US"/>
        </a:p>
      </dgm:t>
    </dgm:pt>
    <dgm:pt modelId="{38D3271D-59E7-4C03-9230-7631F674DF97}" type="sibTrans" cxnId="{86198E2E-9DFB-492B-AE27-8F5DA5B0724A}">
      <dgm:prSet/>
      <dgm:spPr/>
      <dgm:t>
        <a:bodyPr/>
        <a:lstStyle/>
        <a:p>
          <a:endParaRPr lang="en-US"/>
        </a:p>
      </dgm:t>
    </dgm:pt>
    <dgm:pt modelId="{0A54DE2E-B065-4DBB-9CCF-390969325CF5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&lt;80 Pick-Ups</a:t>
          </a:r>
        </a:p>
      </dgm:t>
    </dgm:pt>
    <dgm:pt modelId="{B7825CC1-20AB-4C16-90E3-C5676404DA51}" type="parTrans" cxnId="{76B83469-A259-459A-B98C-57DA4E46E625}">
      <dgm:prSet/>
      <dgm:spPr/>
      <dgm:t>
        <a:bodyPr/>
        <a:lstStyle/>
        <a:p>
          <a:endParaRPr lang="en-US"/>
        </a:p>
      </dgm:t>
    </dgm:pt>
    <dgm:pt modelId="{1FD4E8AE-39B8-47E6-A923-78C708CF52A2}" type="sibTrans" cxnId="{76B83469-A259-459A-B98C-57DA4E46E625}">
      <dgm:prSet/>
      <dgm:spPr/>
      <dgm:t>
        <a:bodyPr/>
        <a:lstStyle/>
        <a:p>
          <a:endParaRPr lang="en-US"/>
        </a:p>
      </dgm:t>
    </dgm:pt>
    <dgm:pt modelId="{8F3C83A4-E33A-4014-B9E6-65DF1BE7B950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&lt;One Drink</a:t>
          </a:r>
        </a:p>
      </dgm:t>
    </dgm:pt>
    <dgm:pt modelId="{2862B207-E76D-485A-AFE0-C2CE529AC88C}" type="parTrans" cxnId="{479A79DE-AB63-447A-A9E9-ADF24D399925}">
      <dgm:prSet/>
      <dgm:spPr/>
      <dgm:t>
        <a:bodyPr/>
        <a:lstStyle/>
        <a:p>
          <a:endParaRPr lang="en-US"/>
        </a:p>
      </dgm:t>
    </dgm:pt>
    <dgm:pt modelId="{94315EEB-DE66-4862-BF3E-01D477112591}" type="sibTrans" cxnId="{479A79DE-AB63-447A-A9E9-ADF24D399925}">
      <dgm:prSet/>
      <dgm:spPr/>
      <dgm:t>
        <a:bodyPr/>
        <a:lstStyle/>
        <a:p>
          <a:endParaRPr lang="en-US"/>
        </a:p>
      </dgm:t>
    </dgm:pt>
    <dgm:pt modelId="{0DAC7F5A-4AE2-46CF-8CA5-3D6B6F4C215F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20 Minutes</a:t>
          </a:r>
        </a:p>
      </dgm:t>
    </dgm:pt>
    <dgm:pt modelId="{96FB0178-E4A3-4BC2-B422-623069B8624E}" type="parTrans" cxnId="{241489E1-F0E9-4CFF-A04D-29EDA9416358}">
      <dgm:prSet/>
      <dgm:spPr/>
      <dgm:t>
        <a:bodyPr/>
        <a:lstStyle/>
        <a:p>
          <a:endParaRPr lang="en-US"/>
        </a:p>
      </dgm:t>
    </dgm:pt>
    <dgm:pt modelId="{0F9A9235-5310-4BAA-8850-9895F0FC8E3C}" type="sibTrans" cxnId="{241489E1-F0E9-4CFF-A04D-29EDA9416358}">
      <dgm:prSet/>
      <dgm:spPr/>
      <dgm:t>
        <a:bodyPr/>
        <a:lstStyle/>
        <a:p>
          <a:endParaRPr lang="en-US"/>
        </a:p>
      </dgm:t>
    </dgm:pt>
    <dgm:pt modelId="{3CE0239E-84AD-42E2-A322-9EE7C04E558A}" type="pres">
      <dgm:prSet presAssocID="{93FAC254-6A95-4903-9CD4-C93873A3400B}" presName="Name0" presStyleCnt="0">
        <dgm:presLayoutVars>
          <dgm:dir/>
          <dgm:resizeHandles val="exact"/>
        </dgm:presLayoutVars>
      </dgm:prSet>
      <dgm:spPr/>
    </dgm:pt>
    <dgm:pt modelId="{F510953F-80A7-4E8E-ABE3-91AEDE4DF573}" type="pres">
      <dgm:prSet presAssocID="{93FAC254-6A95-4903-9CD4-C93873A3400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6EEAA4B3-7AA9-4C25-A519-15E71981F194}" type="pres">
      <dgm:prSet presAssocID="{93FAC254-6A95-4903-9CD4-C93873A3400B}" presName="linComp" presStyleCnt="0"/>
      <dgm:spPr/>
    </dgm:pt>
    <dgm:pt modelId="{99FE27BF-AF18-4B37-A832-28DAF8228AA3}" type="pres">
      <dgm:prSet presAssocID="{8CB7A0B6-9BDD-4458-BD6B-F21A6A9B563D}" presName="compNode" presStyleCnt="0"/>
      <dgm:spPr/>
    </dgm:pt>
    <dgm:pt modelId="{004B262B-A983-4EEA-9216-DA8DAD7253B2}" type="pres">
      <dgm:prSet presAssocID="{8CB7A0B6-9BDD-4458-BD6B-F21A6A9B563D}" presName="node" presStyleLbl="node1" presStyleIdx="0" presStyleCnt="5">
        <dgm:presLayoutVars>
          <dgm:bulletEnabled val="1"/>
        </dgm:presLayoutVars>
      </dgm:prSet>
      <dgm:spPr/>
    </dgm:pt>
    <dgm:pt modelId="{A59F6467-DD8D-42C1-940F-A582D62BF855}" type="pres">
      <dgm:prSet presAssocID="{8CB7A0B6-9BDD-4458-BD6B-F21A6A9B563D}" presName="invisiNode" presStyleLbl="node1" presStyleIdx="0" presStyleCnt="5"/>
      <dgm:spPr/>
    </dgm:pt>
    <dgm:pt modelId="{2088E2FE-99F0-457C-A413-AF1D47F4DFC1}" type="pres">
      <dgm:prSet presAssocID="{8CB7A0B6-9BDD-4458-BD6B-F21A6A9B563D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D698CF92-A46B-43C3-9C30-C26A22FA2F55}" type="pres">
      <dgm:prSet presAssocID="{53EB1FC1-0B5C-440B-A382-B6D4633784E2}" presName="sibTrans" presStyleLbl="sibTrans2D1" presStyleIdx="0" presStyleCnt="0"/>
      <dgm:spPr/>
    </dgm:pt>
    <dgm:pt modelId="{42B3040E-D8C8-4CDD-97C6-49FB4F660D5A}" type="pres">
      <dgm:prSet presAssocID="{3EBE4008-03AF-4379-8C77-48717F99233A}" presName="compNode" presStyleCnt="0"/>
      <dgm:spPr/>
    </dgm:pt>
    <dgm:pt modelId="{F8578248-6C52-4B95-A520-FEA5F60CB234}" type="pres">
      <dgm:prSet presAssocID="{3EBE4008-03AF-4379-8C77-48717F99233A}" presName="node" presStyleLbl="node1" presStyleIdx="1" presStyleCnt="5">
        <dgm:presLayoutVars>
          <dgm:bulletEnabled val="1"/>
        </dgm:presLayoutVars>
      </dgm:prSet>
      <dgm:spPr/>
    </dgm:pt>
    <dgm:pt modelId="{A415D80E-7600-477B-B522-E635D901E430}" type="pres">
      <dgm:prSet presAssocID="{3EBE4008-03AF-4379-8C77-48717F99233A}" presName="invisiNode" presStyleLbl="node1" presStyleIdx="1" presStyleCnt="5"/>
      <dgm:spPr/>
    </dgm:pt>
    <dgm:pt modelId="{58B55677-A086-4D83-901B-E42EF9D46A84}" type="pres">
      <dgm:prSet presAssocID="{3EBE4008-03AF-4379-8C77-48717F99233A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1891996B-46CB-48A3-BB93-D91748283BD6}" type="pres">
      <dgm:prSet presAssocID="{38D3271D-59E7-4C03-9230-7631F674DF97}" presName="sibTrans" presStyleLbl="sibTrans2D1" presStyleIdx="0" presStyleCnt="0"/>
      <dgm:spPr/>
    </dgm:pt>
    <dgm:pt modelId="{FDF008E0-173C-44AB-A243-6427A20A27C1}" type="pres">
      <dgm:prSet presAssocID="{0A54DE2E-B065-4DBB-9CCF-390969325CF5}" presName="compNode" presStyleCnt="0"/>
      <dgm:spPr/>
    </dgm:pt>
    <dgm:pt modelId="{601E66FA-741D-4B01-9DD2-45422FD3E74C}" type="pres">
      <dgm:prSet presAssocID="{0A54DE2E-B065-4DBB-9CCF-390969325CF5}" presName="node" presStyleLbl="node1" presStyleIdx="2" presStyleCnt="5">
        <dgm:presLayoutVars>
          <dgm:bulletEnabled val="1"/>
        </dgm:presLayoutVars>
      </dgm:prSet>
      <dgm:spPr/>
    </dgm:pt>
    <dgm:pt modelId="{E30847E1-9B98-43E2-A970-59609AA9F2AB}" type="pres">
      <dgm:prSet presAssocID="{0A54DE2E-B065-4DBB-9CCF-390969325CF5}" presName="invisiNode" presStyleLbl="node1" presStyleIdx="2" presStyleCnt="5"/>
      <dgm:spPr/>
    </dgm:pt>
    <dgm:pt modelId="{666B0DAE-D11E-4B86-BA63-BD8B6D6E5D35}" type="pres">
      <dgm:prSet presAssocID="{0A54DE2E-B065-4DBB-9CCF-390969325CF5}" presName="imagNode" presStyleLbl="fgImgPlace1" presStyleIdx="2" presStyleCnt="5"/>
      <dgm:spPr/>
    </dgm:pt>
    <dgm:pt modelId="{F37E391A-9207-41E1-9F4E-4983B3FBEA33}" type="pres">
      <dgm:prSet presAssocID="{1FD4E8AE-39B8-47E6-A923-78C708CF52A2}" presName="sibTrans" presStyleLbl="sibTrans2D1" presStyleIdx="0" presStyleCnt="0"/>
      <dgm:spPr/>
    </dgm:pt>
    <dgm:pt modelId="{05CD080E-0DD5-4046-A361-7906DB5AFECC}" type="pres">
      <dgm:prSet presAssocID="{0DAC7F5A-4AE2-46CF-8CA5-3D6B6F4C215F}" presName="compNode" presStyleCnt="0"/>
      <dgm:spPr/>
    </dgm:pt>
    <dgm:pt modelId="{E34BCE18-E701-4EEC-9B98-DA44EEF18FB7}" type="pres">
      <dgm:prSet presAssocID="{0DAC7F5A-4AE2-46CF-8CA5-3D6B6F4C215F}" presName="node" presStyleLbl="node1" presStyleIdx="3" presStyleCnt="5">
        <dgm:presLayoutVars>
          <dgm:bulletEnabled val="1"/>
        </dgm:presLayoutVars>
      </dgm:prSet>
      <dgm:spPr/>
    </dgm:pt>
    <dgm:pt modelId="{ADF1F4E0-4E6C-4E9A-9D01-6A52EDE80723}" type="pres">
      <dgm:prSet presAssocID="{0DAC7F5A-4AE2-46CF-8CA5-3D6B6F4C215F}" presName="invisiNode" presStyleLbl="node1" presStyleIdx="3" presStyleCnt="5"/>
      <dgm:spPr/>
    </dgm:pt>
    <dgm:pt modelId="{503EF5E2-AD17-420E-B275-66373AF5F52A}" type="pres">
      <dgm:prSet presAssocID="{0DAC7F5A-4AE2-46CF-8CA5-3D6B6F4C215F}" presName="imagNode" presStyleLbl="fgImgPlace1" presStyleIdx="3" presStyleCnt="5"/>
      <dgm:spPr/>
    </dgm:pt>
    <dgm:pt modelId="{C71700D3-580F-4386-8BD8-BE7143A295DA}" type="pres">
      <dgm:prSet presAssocID="{0F9A9235-5310-4BAA-8850-9895F0FC8E3C}" presName="sibTrans" presStyleLbl="sibTrans2D1" presStyleIdx="0" presStyleCnt="0"/>
      <dgm:spPr/>
    </dgm:pt>
    <dgm:pt modelId="{9DF22B12-0F5D-4D7D-8D9A-16CB088EBF28}" type="pres">
      <dgm:prSet presAssocID="{8F3C83A4-E33A-4014-B9E6-65DF1BE7B950}" presName="compNode" presStyleCnt="0"/>
      <dgm:spPr/>
    </dgm:pt>
    <dgm:pt modelId="{14562DCC-F948-430C-8EAC-514F24A59BE2}" type="pres">
      <dgm:prSet presAssocID="{8F3C83A4-E33A-4014-B9E6-65DF1BE7B950}" presName="node" presStyleLbl="node1" presStyleIdx="4" presStyleCnt="5">
        <dgm:presLayoutVars>
          <dgm:bulletEnabled val="1"/>
        </dgm:presLayoutVars>
      </dgm:prSet>
      <dgm:spPr/>
    </dgm:pt>
    <dgm:pt modelId="{D0B766E8-005C-4D64-8250-EE48D64788AE}" type="pres">
      <dgm:prSet presAssocID="{8F3C83A4-E33A-4014-B9E6-65DF1BE7B950}" presName="invisiNode" presStyleLbl="node1" presStyleIdx="4" presStyleCnt="5"/>
      <dgm:spPr/>
    </dgm:pt>
    <dgm:pt modelId="{3B14A846-250D-454E-8958-35923026E742}" type="pres">
      <dgm:prSet presAssocID="{8F3C83A4-E33A-4014-B9E6-65DF1BE7B950}" presName="imagNode" presStyleLbl="fgImgPlace1" presStyleIdx="4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EFF1810C-2F3F-40DA-ACE0-62F05ABDD6B4}" type="presOf" srcId="{0A54DE2E-B065-4DBB-9CCF-390969325CF5}" destId="{601E66FA-741D-4B01-9DD2-45422FD3E74C}" srcOrd="0" destOrd="0" presId="urn:microsoft.com/office/officeart/2005/8/layout/pList2"/>
    <dgm:cxn modelId="{86198E2E-9DFB-492B-AE27-8F5DA5B0724A}" srcId="{93FAC254-6A95-4903-9CD4-C93873A3400B}" destId="{3EBE4008-03AF-4379-8C77-48717F99233A}" srcOrd="1" destOrd="0" parTransId="{E4BE0DBD-7D93-4994-81CE-A04CACE280B8}" sibTransId="{38D3271D-59E7-4C03-9230-7631F674DF97}"/>
    <dgm:cxn modelId="{5F65CF30-6DD2-46A5-A827-0CAF9923304D}" type="presOf" srcId="{53EB1FC1-0B5C-440B-A382-B6D4633784E2}" destId="{D698CF92-A46B-43C3-9C30-C26A22FA2F55}" srcOrd="0" destOrd="0" presId="urn:microsoft.com/office/officeart/2005/8/layout/pList2"/>
    <dgm:cxn modelId="{BA2FF633-3436-4867-9344-333D998F8880}" type="presOf" srcId="{0DAC7F5A-4AE2-46CF-8CA5-3D6B6F4C215F}" destId="{E34BCE18-E701-4EEC-9B98-DA44EEF18FB7}" srcOrd="0" destOrd="0" presId="urn:microsoft.com/office/officeart/2005/8/layout/pList2"/>
    <dgm:cxn modelId="{76B83469-A259-459A-B98C-57DA4E46E625}" srcId="{93FAC254-6A95-4903-9CD4-C93873A3400B}" destId="{0A54DE2E-B065-4DBB-9CCF-390969325CF5}" srcOrd="2" destOrd="0" parTransId="{B7825CC1-20AB-4C16-90E3-C5676404DA51}" sibTransId="{1FD4E8AE-39B8-47E6-A923-78C708CF52A2}"/>
    <dgm:cxn modelId="{6AC03E74-9C3F-4D06-A5C7-00F28A2DF858}" type="presOf" srcId="{0F9A9235-5310-4BAA-8850-9895F0FC8E3C}" destId="{C71700D3-580F-4386-8BD8-BE7143A295DA}" srcOrd="0" destOrd="0" presId="urn:microsoft.com/office/officeart/2005/8/layout/pList2"/>
    <dgm:cxn modelId="{074ACA75-E7CC-4340-961C-F88D772E771F}" type="presOf" srcId="{8CB7A0B6-9BDD-4458-BD6B-F21A6A9B563D}" destId="{004B262B-A983-4EEA-9216-DA8DAD7253B2}" srcOrd="0" destOrd="0" presId="urn:microsoft.com/office/officeart/2005/8/layout/pList2"/>
    <dgm:cxn modelId="{5A87E3A7-53D9-4489-BA01-24993B2110E2}" srcId="{93FAC254-6A95-4903-9CD4-C93873A3400B}" destId="{8CB7A0B6-9BDD-4458-BD6B-F21A6A9B563D}" srcOrd="0" destOrd="0" parTransId="{BA6BC9C3-4992-4B9D-B742-0E035FF5887F}" sibTransId="{53EB1FC1-0B5C-440B-A382-B6D4633784E2}"/>
    <dgm:cxn modelId="{33B44FAC-4525-46AF-A2EE-10BBA5B6247A}" type="presOf" srcId="{8F3C83A4-E33A-4014-B9E6-65DF1BE7B950}" destId="{14562DCC-F948-430C-8EAC-514F24A59BE2}" srcOrd="0" destOrd="0" presId="urn:microsoft.com/office/officeart/2005/8/layout/pList2"/>
    <dgm:cxn modelId="{8927ECB8-2D36-407D-A3E1-5163D28E7CF9}" type="presOf" srcId="{38D3271D-59E7-4C03-9230-7631F674DF97}" destId="{1891996B-46CB-48A3-BB93-D91748283BD6}" srcOrd="0" destOrd="0" presId="urn:microsoft.com/office/officeart/2005/8/layout/pList2"/>
    <dgm:cxn modelId="{7F1B7BBD-FC0D-4425-A121-A8355B36B3CD}" type="presOf" srcId="{3EBE4008-03AF-4379-8C77-48717F99233A}" destId="{F8578248-6C52-4B95-A520-FEA5F60CB234}" srcOrd="0" destOrd="0" presId="urn:microsoft.com/office/officeart/2005/8/layout/pList2"/>
    <dgm:cxn modelId="{B5921CDC-C6C9-47E9-9F44-6CEE34598951}" type="presOf" srcId="{93FAC254-6A95-4903-9CD4-C93873A3400B}" destId="{3CE0239E-84AD-42E2-A322-9EE7C04E558A}" srcOrd="0" destOrd="0" presId="urn:microsoft.com/office/officeart/2005/8/layout/pList2"/>
    <dgm:cxn modelId="{479A79DE-AB63-447A-A9E9-ADF24D399925}" srcId="{93FAC254-6A95-4903-9CD4-C93873A3400B}" destId="{8F3C83A4-E33A-4014-B9E6-65DF1BE7B950}" srcOrd="4" destOrd="0" parTransId="{2862B207-E76D-485A-AFE0-C2CE529AC88C}" sibTransId="{94315EEB-DE66-4862-BF3E-01D477112591}"/>
    <dgm:cxn modelId="{241489E1-F0E9-4CFF-A04D-29EDA9416358}" srcId="{93FAC254-6A95-4903-9CD4-C93873A3400B}" destId="{0DAC7F5A-4AE2-46CF-8CA5-3D6B6F4C215F}" srcOrd="3" destOrd="0" parTransId="{96FB0178-E4A3-4BC2-B422-623069B8624E}" sibTransId="{0F9A9235-5310-4BAA-8850-9895F0FC8E3C}"/>
    <dgm:cxn modelId="{6D9335F5-F106-4E4F-B946-84D689229CE8}" type="presOf" srcId="{1FD4E8AE-39B8-47E6-A923-78C708CF52A2}" destId="{F37E391A-9207-41E1-9F4E-4983B3FBEA33}" srcOrd="0" destOrd="0" presId="urn:microsoft.com/office/officeart/2005/8/layout/pList2"/>
    <dgm:cxn modelId="{1AE02D7F-5B73-43D4-B88B-D453C828CDAC}" type="presParOf" srcId="{3CE0239E-84AD-42E2-A322-9EE7C04E558A}" destId="{F510953F-80A7-4E8E-ABE3-91AEDE4DF573}" srcOrd="0" destOrd="0" presId="urn:microsoft.com/office/officeart/2005/8/layout/pList2"/>
    <dgm:cxn modelId="{114FC1F0-929F-423C-9913-56F155AC3737}" type="presParOf" srcId="{3CE0239E-84AD-42E2-A322-9EE7C04E558A}" destId="{6EEAA4B3-7AA9-4C25-A519-15E71981F194}" srcOrd="1" destOrd="0" presId="urn:microsoft.com/office/officeart/2005/8/layout/pList2"/>
    <dgm:cxn modelId="{FB9BDA19-BE54-4C68-B9EC-2C864EC98E47}" type="presParOf" srcId="{6EEAA4B3-7AA9-4C25-A519-15E71981F194}" destId="{99FE27BF-AF18-4B37-A832-28DAF8228AA3}" srcOrd="0" destOrd="0" presId="urn:microsoft.com/office/officeart/2005/8/layout/pList2"/>
    <dgm:cxn modelId="{8D37758D-CBF0-4156-BEF4-CAD29E77E28F}" type="presParOf" srcId="{99FE27BF-AF18-4B37-A832-28DAF8228AA3}" destId="{004B262B-A983-4EEA-9216-DA8DAD7253B2}" srcOrd="0" destOrd="0" presId="urn:microsoft.com/office/officeart/2005/8/layout/pList2"/>
    <dgm:cxn modelId="{5E1A3C84-145E-4DAC-8188-92E7FD43957E}" type="presParOf" srcId="{99FE27BF-AF18-4B37-A832-28DAF8228AA3}" destId="{A59F6467-DD8D-42C1-940F-A582D62BF855}" srcOrd="1" destOrd="0" presId="urn:microsoft.com/office/officeart/2005/8/layout/pList2"/>
    <dgm:cxn modelId="{29F11EF5-A29B-402A-A85C-C8192BDC1E43}" type="presParOf" srcId="{99FE27BF-AF18-4B37-A832-28DAF8228AA3}" destId="{2088E2FE-99F0-457C-A413-AF1D47F4DFC1}" srcOrd="2" destOrd="0" presId="urn:microsoft.com/office/officeart/2005/8/layout/pList2"/>
    <dgm:cxn modelId="{C16E42DE-146F-4A92-A572-266A7D44379F}" type="presParOf" srcId="{6EEAA4B3-7AA9-4C25-A519-15E71981F194}" destId="{D698CF92-A46B-43C3-9C30-C26A22FA2F55}" srcOrd="1" destOrd="0" presId="urn:microsoft.com/office/officeart/2005/8/layout/pList2"/>
    <dgm:cxn modelId="{9F9FFA24-D2F0-42CD-85EC-C50DA9A713F9}" type="presParOf" srcId="{6EEAA4B3-7AA9-4C25-A519-15E71981F194}" destId="{42B3040E-D8C8-4CDD-97C6-49FB4F660D5A}" srcOrd="2" destOrd="0" presId="urn:microsoft.com/office/officeart/2005/8/layout/pList2"/>
    <dgm:cxn modelId="{A1CCB2E5-2F5C-4C4F-9242-2E0C44D3B3F6}" type="presParOf" srcId="{42B3040E-D8C8-4CDD-97C6-49FB4F660D5A}" destId="{F8578248-6C52-4B95-A520-FEA5F60CB234}" srcOrd="0" destOrd="0" presId="urn:microsoft.com/office/officeart/2005/8/layout/pList2"/>
    <dgm:cxn modelId="{D23CB310-4957-471D-B11D-5502D2AB25D4}" type="presParOf" srcId="{42B3040E-D8C8-4CDD-97C6-49FB4F660D5A}" destId="{A415D80E-7600-477B-B522-E635D901E430}" srcOrd="1" destOrd="0" presId="urn:microsoft.com/office/officeart/2005/8/layout/pList2"/>
    <dgm:cxn modelId="{B9129E47-0176-46DD-9AAB-548B58435AF2}" type="presParOf" srcId="{42B3040E-D8C8-4CDD-97C6-49FB4F660D5A}" destId="{58B55677-A086-4D83-901B-E42EF9D46A84}" srcOrd="2" destOrd="0" presId="urn:microsoft.com/office/officeart/2005/8/layout/pList2"/>
    <dgm:cxn modelId="{67C1A03D-FF86-4558-9321-3DE7067E6FED}" type="presParOf" srcId="{6EEAA4B3-7AA9-4C25-A519-15E71981F194}" destId="{1891996B-46CB-48A3-BB93-D91748283BD6}" srcOrd="3" destOrd="0" presId="urn:microsoft.com/office/officeart/2005/8/layout/pList2"/>
    <dgm:cxn modelId="{A979A23F-3153-4411-A695-469BD7E7511F}" type="presParOf" srcId="{6EEAA4B3-7AA9-4C25-A519-15E71981F194}" destId="{FDF008E0-173C-44AB-A243-6427A20A27C1}" srcOrd="4" destOrd="0" presId="urn:microsoft.com/office/officeart/2005/8/layout/pList2"/>
    <dgm:cxn modelId="{D7D51A28-1682-4EA2-996D-362DF622D492}" type="presParOf" srcId="{FDF008E0-173C-44AB-A243-6427A20A27C1}" destId="{601E66FA-741D-4B01-9DD2-45422FD3E74C}" srcOrd="0" destOrd="0" presId="urn:microsoft.com/office/officeart/2005/8/layout/pList2"/>
    <dgm:cxn modelId="{A91D5FFB-77A0-4C21-A28D-619CCA615842}" type="presParOf" srcId="{FDF008E0-173C-44AB-A243-6427A20A27C1}" destId="{E30847E1-9B98-43E2-A970-59609AA9F2AB}" srcOrd="1" destOrd="0" presId="urn:microsoft.com/office/officeart/2005/8/layout/pList2"/>
    <dgm:cxn modelId="{7F2E49C2-6FAF-46C6-BA95-590B3E970782}" type="presParOf" srcId="{FDF008E0-173C-44AB-A243-6427A20A27C1}" destId="{666B0DAE-D11E-4B86-BA63-BD8B6D6E5D35}" srcOrd="2" destOrd="0" presId="urn:microsoft.com/office/officeart/2005/8/layout/pList2"/>
    <dgm:cxn modelId="{558EC090-0953-4FAB-9965-710B41FB2B6C}" type="presParOf" srcId="{6EEAA4B3-7AA9-4C25-A519-15E71981F194}" destId="{F37E391A-9207-41E1-9F4E-4983B3FBEA33}" srcOrd="5" destOrd="0" presId="urn:microsoft.com/office/officeart/2005/8/layout/pList2"/>
    <dgm:cxn modelId="{1DF52165-9F11-4A39-A2A2-1923E9B2817A}" type="presParOf" srcId="{6EEAA4B3-7AA9-4C25-A519-15E71981F194}" destId="{05CD080E-0DD5-4046-A361-7906DB5AFECC}" srcOrd="6" destOrd="0" presId="urn:microsoft.com/office/officeart/2005/8/layout/pList2"/>
    <dgm:cxn modelId="{E05D4294-D252-4268-AAE7-D91AABED874E}" type="presParOf" srcId="{05CD080E-0DD5-4046-A361-7906DB5AFECC}" destId="{E34BCE18-E701-4EEC-9B98-DA44EEF18FB7}" srcOrd="0" destOrd="0" presId="urn:microsoft.com/office/officeart/2005/8/layout/pList2"/>
    <dgm:cxn modelId="{E8661212-338A-4F63-A724-3E4CADEE8350}" type="presParOf" srcId="{05CD080E-0DD5-4046-A361-7906DB5AFECC}" destId="{ADF1F4E0-4E6C-4E9A-9D01-6A52EDE80723}" srcOrd="1" destOrd="0" presId="urn:microsoft.com/office/officeart/2005/8/layout/pList2"/>
    <dgm:cxn modelId="{9ED6357C-DE03-4414-AC21-C1DCBC04B228}" type="presParOf" srcId="{05CD080E-0DD5-4046-A361-7906DB5AFECC}" destId="{503EF5E2-AD17-420E-B275-66373AF5F52A}" srcOrd="2" destOrd="0" presId="urn:microsoft.com/office/officeart/2005/8/layout/pList2"/>
    <dgm:cxn modelId="{45951A1B-4AFF-4CE2-BD4D-E3B5E898338E}" type="presParOf" srcId="{6EEAA4B3-7AA9-4C25-A519-15E71981F194}" destId="{C71700D3-580F-4386-8BD8-BE7143A295DA}" srcOrd="7" destOrd="0" presId="urn:microsoft.com/office/officeart/2005/8/layout/pList2"/>
    <dgm:cxn modelId="{FF8E043E-4C8E-4CF7-9E54-83A144F0476B}" type="presParOf" srcId="{6EEAA4B3-7AA9-4C25-A519-15E71981F194}" destId="{9DF22B12-0F5D-4D7D-8D9A-16CB088EBF28}" srcOrd="8" destOrd="0" presId="urn:microsoft.com/office/officeart/2005/8/layout/pList2"/>
    <dgm:cxn modelId="{7484EF52-4EB8-481A-ABFB-040409844BA2}" type="presParOf" srcId="{9DF22B12-0F5D-4D7D-8D9A-16CB088EBF28}" destId="{14562DCC-F948-430C-8EAC-514F24A59BE2}" srcOrd="0" destOrd="0" presId="urn:microsoft.com/office/officeart/2005/8/layout/pList2"/>
    <dgm:cxn modelId="{F5E7C5A2-5C85-4EEF-A019-1A2F426A4719}" type="presParOf" srcId="{9DF22B12-0F5D-4D7D-8D9A-16CB088EBF28}" destId="{D0B766E8-005C-4D64-8250-EE48D64788AE}" srcOrd="1" destOrd="0" presId="urn:microsoft.com/office/officeart/2005/8/layout/pList2"/>
    <dgm:cxn modelId="{EE905FC8-2742-4A00-8CBA-0D290A8CD71C}" type="presParOf" srcId="{9DF22B12-0F5D-4D7D-8D9A-16CB088EBF28}" destId="{3B14A846-250D-454E-8958-35923026E74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FAC254-6A95-4903-9CD4-C93873A3400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CB7A0B6-9BDD-4458-BD6B-F21A6A9B563D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&gt;7.5 Hours</a:t>
          </a:r>
        </a:p>
      </dgm:t>
    </dgm:pt>
    <dgm:pt modelId="{BA6BC9C3-4992-4B9D-B742-0E035FF5887F}" type="parTrans" cxnId="{5A87E3A7-53D9-4489-BA01-24993B2110E2}">
      <dgm:prSet/>
      <dgm:spPr/>
      <dgm:t>
        <a:bodyPr/>
        <a:lstStyle/>
        <a:p>
          <a:endParaRPr lang="en-US"/>
        </a:p>
      </dgm:t>
    </dgm:pt>
    <dgm:pt modelId="{53EB1FC1-0B5C-440B-A382-B6D4633784E2}" type="sibTrans" cxnId="{5A87E3A7-53D9-4489-BA01-24993B2110E2}">
      <dgm:prSet/>
      <dgm:spPr/>
      <dgm:t>
        <a:bodyPr/>
        <a:lstStyle/>
        <a:p>
          <a:endParaRPr lang="en-US"/>
        </a:p>
      </dgm:t>
    </dgm:pt>
    <dgm:pt modelId="{3EBE4008-03AF-4379-8C77-48717F99233A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750 Active Calories</a:t>
          </a:r>
        </a:p>
      </dgm:t>
    </dgm:pt>
    <dgm:pt modelId="{E4BE0DBD-7D93-4994-81CE-A04CACE280B8}" type="parTrans" cxnId="{86198E2E-9DFB-492B-AE27-8F5DA5B0724A}">
      <dgm:prSet/>
      <dgm:spPr/>
      <dgm:t>
        <a:bodyPr/>
        <a:lstStyle/>
        <a:p>
          <a:endParaRPr lang="en-US"/>
        </a:p>
      </dgm:t>
    </dgm:pt>
    <dgm:pt modelId="{38D3271D-59E7-4C03-9230-7631F674DF97}" type="sibTrans" cxnId="{86198E2E-9DFB-492B-AE27-8F5DA5B0724A}">
      <dgm:prSet/>
      <dgm:spPr/>
      <dgm:t>
        <a:bodyPr/>
        <a:lstStyle/>
        <a:p>
          <a:endParaRPr lang="en-US"/>
        </a:p>
      </dgm:t>
    </dgm:pt>
    <dgm:pt modelId="{0A54DE2E-B065-4DBB-9CCF-390969325CF5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>
              <a:solidFill>
                <a:srgbClr val="175980"/>
              </a:solidFill>
            </a:rPr>
            <a:t>&lt;80 Pick-Ups</a:t>
          </a:r>
        </a:p>
      </dgm:t>
    </dgm:pt>
    <dgm:pt modelId="{B7825CC1-20AB-4C16-90E3-C5676404DA51}" type="parTrans" cxnId="{76B83469-A259-459A-B98C-57DA4E46E625}">
      <dgm:prSet/>
      <dgm:spPr/>
      <dgm:t>
        <a:bodyPr/>
        <a:lstStyle/>
        <a:p>
          <a:endParaRPr lang="en-US"/>
        </a:p>
      </dgm:t>
    </dgm:pt>
    <dgm:pt modelId="{1FD4E8AE-39B8-47E6-A923-78C708CF52A2}" type="sibTrans" cxnId="{76B83469-A259-459A-B98C-57DA4E46E625}">
      <dgm:prSet/>
      <dgm:spPr/>
      <dgm:t>
        <a:bodyPr/>
        <a:lstStyle/>
        <a:p>
          <a:endParaRPr lang="en-US"/>
        </a:p>
      </dgm:t>
    </dgm:pt>
    <dgm:pt modelId="{8F3C83A4-E33A-4014-B9E6-65DF1BE7B950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&lt;One Drink</a:t>
          </a:r>
        </a:p>
      </dgm:t>
    </dgm:pt>
    <dgm:pt modelId="{2862B207-E76D-485A-AFE0-C2CE529AC88C}" type="parTrans" cxnId="{479A79DE-AB63-447A-A9E9-ADF24D399925}">
      <dgm:prSet/>
      <dgm:spPr/>
      <dgm:t>
        <a:bodyPr/>
        <a:lstStyle/>
        <a:p>
          <a:endParaRPr lang="en-US"/>
        </a:p>
      </dgm:t>
    </dgm:pt>
    <dgm:pt modelId="{94315EEB-DE66-4862-BF3E-01D477112591}" type="sibTrans" cxnId="{479A79DE-AB63-447A-A9E9-ADF24D399925}">
      <dgm:prSet/>
      <dgm:spPr/>
      <dgm:t>
        <a:bodyPr/>
        <a:lstStyle/>
        <a:p>
          <a:endParaRPr lang="en-US"/>
        </a:p>
      </dgm:t>
    </dgm:pt>
    <dgm:pt modelId="{0DAC7F5A-4AE2-46CF-8CA5-3D6B6F4C215F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20 Minutes</a:t>
          </a:r>
        </a:p>
      </dgm:t>
    </dgm:pt>
    <dgm:pt modelId="{96FB0178-E4A3-4BC2-B422-623069B8624E}" type="parTrans" cxnId="{241489E1-F0E9-4CFF-A04D-29EDA9416358}">
      <dgm:prSet/>
      <dgm:spPr/>
      <dgm:t>
        <a:bodyPr/>
        <a:lstStyle/>
        <a:p>
          <a:endParaRPr lang="en-US"/>
        </a:p>
      </dgm:t>
    </dgm:pt>
    <dgm:pt modelId="{0F9A9235-5310-4BAA-8850-9895F0FC8E3C}" type="sibTrans" cxnId="{241489E1-F0E9-4CFF-A04D-29EDA9416358}">
      <dgm:prSet/>
      <dgm:spPr/>
      <dgm:t>
        <a:bodyPr/>
        <a:lstStyle/>
        <a:p>
          <a:endParaRPr lang="en-US"/>
        </a:p>
      </dgm:t>
    </dgm:pt>
    <dgm:pt modelId="{3CE0239E-84AD-42E2-A322-9EE7C04E558A}" type="pres">
      <dgm:prSet presAssocID="{93FAC254-6A95-4903-9CD4-C93873A3400B}" presName="Name0" presStyleCnt="0">
        <dgm:presLayoutVars>
          <dgm:dir/>
          <dgm:resizeHandles val="exact"/>
        </dgm:presLayoutVars>
      </dgm:prSet>
      <dgm:spPr/>
    </dgm:pt>
    <dgm:pt modelId="{F510953F-80A7-4E8E-ABE3-91AEDE4DF573}" type="pres">
      <dgm:prSet presAssocID="{93FAC254-6A95-4903-9CD4-C93873A3400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6EEAA4B3-7AA9-4C25-A519-15E71981F194}" type="pres">
      <dgm:prSet presAssocID="{93FAC254-6A95-4903-9CD4-C93873A3400B}" presName="linComp" presStyleCnt="0"/>
      <dgm:spPr/>
    </dgm:pt>
    <dgm:pt modelId="{99FE27BF-AF18-4B37-A832-28DAF8228AA3}" type="pres">
      <dgm:prSet presAssocID="{8CB7A0B6-9BDD-4458-BD6B-F21A6A9B563D}" presName="compNode" presStyleCnt="0"/>
      <dgm:spPr/>
    </dgm:pt>
    <dgm:pt modelId="{004B262B-A983-4EEA-9216-DA8DAD7253B2}" type="pres">
      <dgm:prSet presAssocID="{8CB7A0B6-9BDD-4458-BD6B-F21A6A9B563D}" presName="node" presStyleLbl="node1" presStyleIdx="0" presStyleCnt="5">
        <dgm:presLayoutVars>
          <dgm:bulletEnabled val="1"/>
        </dgm:presLayoutVars>
      </dgm:prSet>
      <dgm:spPr/>
    </dgm:pt>
    <dgm:pt modelId="{A59F6467-DD8D-42C1-940F-A582D62BF855}" type="pres">
      <dgm:prSet presAssocID="{8CB7A0B6-9BDD-4458-BD6B-F21A6A9B563D}" presName="invisiNode" presStyleLbl="node1" presStyleIdx="0" presStyleCnt="5"/>
      <dgm:spPr/>
    </dgm:pt>
    <dgm:pt modelId="{2088E2FE-99F0-457C-A413-AF1D47F4DFC1}" type="pres">
      <dgm:prSet presAssocID="{8CB7A0B6-9BDD-4458-BD6B-F21A6A9B563D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D698CF92-A46B-43C3-9C30-C26A22FA2F55}" type="pres">
      <dgm:prSet presAssocID="{53EB1FC1-0B5C-440B-A382-B6D4633784E2}" presName="sibTrans" presStyleLbl="sibTrans2D1" presStyleIdx="0" presStyleCnt="0"/>
      <dgm:spPr/>
    </dgm:pt>
    <dgm:pt modelId="{42B3040E-D8C8-4CDD-97C6-49FB4F660D5A}" type="pres">
      <dgm:prSet presAssocID="{3EBE4008-03AF-4379-8C77-48717F99233A}" presName="compNode" presStyleCnt="0"/>
      <dgm:spPr/>
    </dgm:pt>
    <dgm:pt modelId="{F8578248-6C52-4B95-A520-FEA5F60CB234}" type="pres">
      <dgm:prSet presAssocID="{3EBE4008-03AF-4379-8C77-48717F99233A}" presName="node" presStyleLbl="node1" presStyleIdx="1" presStyleCnt="5">
        <dgm:presLayoutVars>
          <dgm:bulletEnabled val="1"/>
        </dgm:presLayoutVars>
      </dgm:prSet>
      <dgm:spPr/>
    </dgm:pt>
    <dgm:pt modelId="{A415D80E-7600-477B-B522-E635D901E430}" type="pres">
      <dgm:prSet presAssocID="{3EBE4008-03AF-4379-8C77-48717F99233A}" presName="invisiNode" presStyleLbl="node1" presStyleIdx="1" presStyleCnt="5"/>
      <dgm:spPr/>
    </dgm:pt>
    <dgm:pt modelId="{58B55677-A086-4D83-901B-E42EF9D46A84}" type="pres">
      <dgm:prSet presAssocID="{3EBE4008-03AF-4379-8C77-48717F99233A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1891996B-46CB-48A3-BB93-D91748283BD6}" type="pres">
      <dgm:prSet presAssocID="{38D3271D-59E7-4C03-9230-7631F674DF97}" presName="sibTrans" presStyleLbl="sibTrans2D1" presStyleIdx="0" presStyleCnt="0"/>
      <dgm:spPr/>
    </dgm:pt>
    <dgm:pt modelId="{FDF008E0-173C-44AB-A243-6427A20A27C1}" type="pres">
      <dgm:prSet presAssocID="{0A54DE2E-B065-4DBB-9CCF-390969325CF5}" presName="compNode" presStyleCnt="0"/>
      <dgm:spPr/>
    </dgm:pt>
    <dgm:pt modelId="{601E66FA-741D-4B01-9DD2-45422FD3E74C}" type="pres">
      <dgm:prSet presAssocID="{0A54DE2E-B065-4DBB-9CCF-390969325CF5}" presName="node" presStyleLbl="node1" presStyleIdx="2" presStyleCnt="5">
        <dgm:presLayoutVars>
          <dgm:bulletEnabled val="1"/>
        </dgm:presLayoutVars>
      </dgm:prSet>
      <dgm:spPr/>
    </dgm:pt>
    <dgm:pt modelId="{E30847E1-9B98-43E2-A970-59609AA9F2AB}" type="pres">
      <dgm:prSet presAssocID="{0A54DE2E-B065-4DBB-9CCF-390969325CF5}" presName="invisiNode" presStyleLbl="node1" presStyleIdx="2" presStyleCnt="5"/>
      <dgm:spPr/>
    </dgm:pt>
    <dgm:pt modelId="{666B0DAE-D11E-4B86-BA63-BD8B6D6E5D35}" type="pres">
      <dgm:prSet presAssocID="{0A54DE2E-B065-4DBB-9CCF-390969325CF5}" presName="imagNode" presStyleLbl="fgImgPlace1" presStyleIdx="2" presStyleCnt="5"/>
      <dgm:spPr/>
    </dgm:pt>
    <dgm:pt modelId="{F37E391A-9207-41E1-9F4E-4983B3FBEA33}" type="pres">
      <dgm:prSet presAssocID="{1FD4E8AE-39B8-47E6-A923-78C708CF52A2}" presName="sibTrans" presStyleLbl="sibTrans2D1" presStyleIdx="0" presStyleCnt="0"/>
      <dgm:spPr/>
    </dgm:pt>
    <dgm:pt modelId="{05CD080E-0DD5-4046-A361-7906DB5AFECC}" type="pres">
      <dgm:prSet presAssocID="{0DAC7F5A-4AE2-46CF-8CA5-3D6B6F4C215F}" presName="compNode" presStyleCnt="0"/>
      <dgm:spPr/>
    </dgm:pt>
    <dgm:pt modelId="{E34BCE18-E701-4EEC-9B98-DA44EEF18FB7}" type="pres">
      <dgm:prSet presAssocID="{0DAC7F5A-4AE2-46CF-8CA5-3D6B6F4C215F}" presName="node" presStyleLbl="node1" presStyleIdx="3" presStyleCnt="5">
        <dgm:presLayoutVars>
          <dgm:bulletEnabled val="1"/>
        </dgm:presLayoutVars>
      </dgm:prSet>
      <dgm:spPr/>
    </dgm:pt>
    <dgm:pt modelId="{ADF1F4E0-4E6C-4E9A-9D01-6A52EDE80723}" type="pres">
      <dgm:prSet presAssocID="{0DAC7F5A-4AE2-46CF-8CA5-3D6B6F4C215F}" presName="invisiNode" presStyleLbl="node1" presStyleIdx="3" presStyleCnt="5"/>
      <dgm:spPr/>
    </dgm:pt>
    <dgm:pt modelId="{503EF5E2-AD17-420E-B275-66373AF5F52A}" type="pres">
      <dgm:prSet presAssocID="{0DAC7F5A-4AE2-46CF-8CA5-3D6B6F4C215F}" presName="imagNode" presStyleLbl="fgImgPlace1" presStyleIdx="3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C71700D3-580F-4386-8BD8-BE7143A295DA}" type="pres">
      <dgm:prSet presAssocID="{0F9A9235-5310-4BAA-8850-9895F0FC8E3C}" presName="sibTrans" presStyleLbl="sibTrans2D1" presStyleIdx="0" presStyleCnt="0"/>
      <dgm:spPr/>
    </dgm:pt>
    <dgm:pt modelId="{9DF22B12-0F5D-4D7D-8D9A-16CB088EBF28}" type="pres">
      <dgm:prSet presAssocID="{8F3C83A4-E33A-4014-B9E6-65DF1BE7B950}" presName="compNode" presStyleCnt="0"/>
      <dgm:spPr/>
    </dgm:pt>
    <dgm:pt modelId="{14562DCC-F948-430C-8EAC-514F24A59BE2}" type="pres">
      <dgm:prSet presAssocID="{8F3C83A4-E33A-4014-B9E6-65DF1BE7B950}" presName="node" presStyleLbl="node1" presStyleIdx="4" presStyleCnt="5">
        <dgm:presLayoutVars>
          <dgm:bulletEnabled val="1"/>
        </dgm:presLayoutVars>
      </dgm:prSet>
      <dgm:spPr/>
    </dgm:pt>
    <dgm:pt modelId="{D0B766E8-005C-4D64-8250-EE48D64788AE}" type="pres">
      <dgm:prSet presAssocID="{8F3C83A4-E33A-4014-B9E6-65DF1BE7B950}" presName="invisiNode" presStyleLbl="node1" presStyleIdx="4" presStyleCnt="5"/>
      <dgm:spPr/>
    </dgm:pt>
    <dgm:pt modelId="{3B14A846-250D-454E-8958-35923026E742}" type="pres">
      <dgm:prSet presAssocID="{8F3C83A4-E33A-4014-B9E6-65DF1BE7B950}" presName="imagNode" presStyleLbl="fgImgPlace1" presStyleIdx="4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EFF1810C-2F3F-40DA-ACE0-62F05ABDD6B4}" type="presOf" srcId="{0A54DE2E-B065-4DBB-9CCF-390969325CF5}" destId="{601E66FA-741D-4B01-9DD2-45422FD3E74C}" srcOrd="0" destOrd="0" presId="urn:microsoft.com/office/officeart/2005/8/layout/pList2"/>
    <dgm:cxn modelId="{86198E2E-9DFB-492B-AE27-8F5DA5B0724A}" srcId="{93FAC254-6A95-4903-9CD4-C93873A3400B}" destId="{3EBE4008-03AF-4379-8C77-48717F99233A}" srcOrd="1" destOrd="0" parTransId="{E4BE0DBD-7D93-4994-81CE-A04CACE280B8}" sibTransId="{38D3271D-59E7-4C03-9230-7631F674DF97}"/>
    <dgm:cxn modelId="{5F65CF30-6DD2-46A5-A827-0CAF9923304D}" type="presOf" srcId="{53EB1FC1-0B5C-440B-A382-B6D4633784E2}" destId="{D698CF92-A46B-43C3-9C30-C26A22FA2F55}" srcOrd="0" destOrd="0" presId="urn:microsoft.com/office/officeart/2005/8/layout/pList2"/>
    <dgm:cxn modelId="{BA2FF633-3436-4867-9344-333D998F8880}" type="presOf" srcId="{0DAC7F5A-4AE2-46CF-8CA5-3D6B6F4C215F}" destId="{E34BCE18-E701-4EEC-9B98-DA44EEF18FB7}" srcOrd="0" destOrd="0" presId="urn:microsoft.com/office/officeart/2005/8/layout/pList2"/>
    <dgm:cxn modelId="{76B83469-A259-459A-B98C-57DA4E46E625}" srcId="{93FAC254-6A95-4903-9CD4-C93873A3400B}" destId="{0A54DE2E-B065-4DBB-9CCF-390969325CF5}" srcOrd="2" destOrd="0" parTransId="{B7825CC1-20AB-4C16-90E3-C5676404DA51}" sibTransId="{1FD4E8AE-39B8-47E6-A923-78C708CF52A2}"/>
    <dgm:cxn modelId="{6AC03E74-9C3F-4D06-A5C7-00F28A2DF858}" type="presOf" srcId="{0F9A9235-5310-4BAA-8850-9895F0FC8E3C}" destId="{C71700D3-580F-4386-8BD8-BE7143A295DA}" srcOrd="0" destOrd="0" presId="urn:microsoft.com/office/officeart/2005/8/layout/pList2"/>
    <dgm:cxn modelId="{074ACA75-E7CC-4340-961C-F88D772E771F}" type="presOf" srcId="{8CB7A0B6-9BDD-4458-BD6B-F21A6A9B563D}" destId="{004B262B-A983-4EEA-9216-DA8DAD7253B2}" srcOrd="0" destOrd="0" presId="urn:microsoft.com/office/officeart/2005/8/layout/pList2"/>
    <dgm:cxn modelId="{5A87E3A7-53D9-4489-BA01-24993B2110E2}" srcId="{93FAC254-6A95-4903-9CD4-C93873A3400B}" destId="{8CB7A0B6-9BDD-4458-BD6B-F21A6A9B563D}" srcOrd="0" destOrd="0" parTransId="{BA6BC9C3-4992-4B9D-B742-0E035FF5887F}" sibTransId="{53EB1FC1-0B5C-440B-A382-B6D4633784E2}"/>
    <dgm:cxn modelId="{33B44FAC-4525-46AF-A2EE-10BBA5B6247A}" type="presOf" srcId="{8F3C83A4-E33A-4014-B9E6-65DF1BE7B950}" destId="{14562DCC-F948-430C-8EAC-514F24A59BE2}" srcOrd="0" destOrd="0" presId="urn:microsoft.com/office/officeart/2005/8/layout/pList2"/>
    <dgm:cxn modelId="{8927ECB8-2D36-407D-A3E1-5163D28E7CF9}" type="presOf" srcId="{38D3271D-59E7-4C03-9230-7631F674DF97}" destId="{1891996B-46CB-48A3-BB93-D91748283BD6}" srcOrd="0" destOrd="0" presId="urn:microsoft.com/office/officeart/2005/8/layout/pList2"/>
    <dgm:cxn modelId="{7F1B7BBD-FC0D-4425-A121-A8355B36B3CD}" type="presOf" srcId="{3EBE4008-03AF-4379-8C77-48717F99233A}" destId="{F8578248-6C52-4B95-A520-FEA5F60CB234}" srcOrd="0" destOrd="0" presId="urn:microsoft.com/office/officeart/2005/8/layout/pList2"/>
    <dgm:cxn modelId="{B5921CDC-C6C9-47E9-9F44-6CEE34598951}" type="presOf" srcId="{93FAC254-6A95-4903-9CD4-C93873A3400B}" destId="{3CE0239E-84AD-42E2-A322-9EE7C04E558A}" srcOrd="0" destOrd="0" presId="urn:microsoft.com/office/officeart/2005/8/layout/pList2"/>
    <dgm:cxn modelId="{479A79DE-AB63-447A-A9E9-ADF24D399925}" srcId="{93FAC254-6A95-4903-9CD4-C93873A3400B}" destId="{8F3C83A4-E33A-4014-B9E6-65DF1BE7B950}" srcOrd="4" destOrd="0" parTransId="{2862B207-E76D-485A-AFE0-C2CE529AC88C}" sibTransId="{94315EEB-DE66-4862-BF3E-01D477112591}"/>
    <dgm:cxn modelId="{241489E1-F0E9-4CFF-A04D-29EDA9416358}" srcId="{93FAC254-6A95-4903-9CD4-C93873A3400B}" destId="{0DAC7F5A-4AE2-46CF-8CA5-3D6B6F4C215F}" srcOrd="3" destOrd="0" parTransId="{96FB0178-E4A3-4BC2-B422-623069B8624E}" sibTransId="{0F9A9235-5310-4BAA-8850-9895F0FC8E3C}"/>
    <dgm:cxn modelId="{6D9335F5-F106-4E4F-B946-84D689229CE8}" type="presOf" srcId="{1FD4E8AE-39B8-47E6-A923-78C708CF52A2}" destId="{F37E391A-9207-41E1-9F4E-4983B3FBEA33}" srcOrd="0" destOrd="0" presId="urn:microsoft.com/office/officeart/2005/8/layout/pList2"/>
    <dgm:cxn modelId="{1AE02D7F-5B73-43D4-B88B-D453C828CDAC}" type="presParOf" srcId="{3CE0239E-84AD-42E2-A322-9EE7C04E558A}" destId="{F510953F-80A7-4E8E-ABE3-91AEDE4DF573}" srcOrd="0" destOrd="0" presId="urn:microsoft.com/office/officeart/2005/8/layout/pList2"/>
    <dgm:cxn modelId="{114FC1F0-929F-423C-9913-56F155AC3737}" type="presParOf" srcId="{3CE0239E-84AD-42E2-A322-9EE7C04E558A}" destId="{6EEAA4B3-7AA9-4C25-A519-15E71981F194}" srcOrd="1" destOrd="0" presId="urn:microsoft.com/office/officeart/2005/8/layout/pList2"/>
    <dgm:cxn modelId="{FB9BDA19-BE54-4C68-B9EC-2C864EC98E47}" type="presParOf" srcId="{6EEAA4B3-7AA9-4C25-A519-15E71981F194}" destId="{99FE27BF-AF18-4B37-A832-28DAF8228AA3}" srcOrd="0" destOrd="0" presId="urn:microsoft.com/office/officeart/2005/8/layout/pList2"/>
    <dgm:cxn modelId="{8D37758D-CBF0-4156-BEF4-CAD29E77E28F}" type="presParOf" srcId="{99FE27BF-AF18-4B37-A832-28DAF8228AA3}" destId="{004B262B-A983-4EEA-9216-DA8DAD7253B2}" srcOrd="0" destOrd="0" presId="urn:microsoft.com/office/officeart/2005/8/layout/pList2"/>
    <dgm:cxn modelId="{5E1A3C84-145E-4DAC-8188-92E7FD43957E}" type="presParOf" srcId="{99FE27BF-AF18-4B37-A832-28DAF8228AA3}" destId="{A59F6467-DD8D-42C1-940F-A582D62BF855}" srcOrd="1" destOrd="0" presId="urn:microsoft.com/office/officeart/2005/8/layout/pList2"/>
    <dgm:cxn modelId="{29F11EF5-A29B-402A-A85C-C8192BDC1E43}" type="presParOf" srcId="{99FE27BF-AF18-4B37-A832-28DAF8228AA3}" destId="{2088E2FE-99F0-457C-A413-AF1D47F4DFC1}" srcOrd="2" destOrd="0" presId="urn:microsoft.com/office/officeart/2005/8/layout/pList2"/>
    <dgm:cxn modelId="{C16E42DE-146F-4A92-A572-266A7D44379F}" type="presParOf" srcId="{6EEAA4B3-7AA9-4C25-A519-15E71981F194}" destId="{D698CF92-A46B-43C3-9C30-C26A22FA2F55}" srcOrd="1" destOrd="0" presId="urn:microsoft.com/office/officeart/2005/8/layout/pList2"/>
    <dgm:cxn modelId="{9F9FFA24-D2F0-42CD-85EC-C50DA9A713F9}" type="presParOf" srcId="{6EEAA4B3-7AA9-4C25-A519-15E71981F194}" destId="{42B3040E-D8C8-4CDD-97C6-49FB4F660D5A}" srcOrd="2" destOrd="0" presId="urn:microsoft.com/office/officeart/2005/8/layout/pList2"/>
    <dgm:cxn modelId="{A1CCB2E5-2F5C-4C4F-9242-2E0C44D3B3F6}" type="presParOf" srcId="{42B3040E-D8C8-4CDD-97C6-49FB4F660D5A}" destId="{F8578248-6C52-4B95-A520-FEA5F60CB234}" srcOrd="0" destOrd="0" presId="urn:microsoft.com/office/officeart/2005/8/layout/pList2"/>
    <dgm:cxn modelId="{D23CB310-4957-471D-B11D-5502D2AB25D4}" type="presParOf" srcId="{42B3040E-D8C8-4CDD-97C6-49FB4F660D5A}" destId="{A415D80E-7600-477B-B522-E635D901E430}" srcOrd="1" destOrd="0" presId="urn:microsoft.com/office/officeart/2005/8/layout/pList2"/>
    <dgm:cxn modelId="{B9129E47-0176-46DD-9AAB-548B58435AF2}" type="presParOf" srcId="{42B3040E-D8C8-4CDD-97C6-49FB4F660D5A}" destId="{58B55677-A086-4D83-901B-E42EF9D46A84}" srcOrd="2" destOrd="0" presId="urn:microsoft.com/office/officeart/2005/8/layout/pList2"/>
    <dgm:cxn modelId="{67C1A03D-FF86-4558-9321-3DE7067E6FED}" type="presParOf" srcId="{6EEAA4B3-7AA9-4C25-A519-15E71981F194}" destId="{1891996B-46CB-48A3-BB93-D91748283BD6}" srcOrd="3" destOrd="0" presId="urn:microsoft.com/office/officeart/2005/8/layout/pList2"/>
    <dgm:cxn modelId="{A979A23F-3153-4411-A695-469BD7E7511F}" type="presParOf" srcId="{6EEAA4B3-7AA9-4C25-A519-15E71981F194}" destId="{FDF008E0-173C-44AB-A243-6427A20A27C1}" srcOrd="4" destOrd="0" presId="urn:microsoft.com/office/officeart/2005/8/layout/pList2"/>
    <dgm:cxn modelId="{D7D51A28-1682-4EA2-996D-362DF622D492}" type="presParOf" srcId="{FDF008E0-173C-44AB-A243-6427A20A27C1}" destId="{601E66FA-741D-4B01-9DD2-45422FD3E74C}" srcOrd="0" destOrd="0" presId="urn:microsoft.com/office/officeart/2005/8/layout/pList2"/>
    <dgm:cxn modelId="{A91D5FFB-77A0-4C21-A28D-619CCA615842}" type="presParOf" srcId="{FDF008E0-173C-44AB-A243-6427A20A27C1}" destId="{E30847E1-9B98-43E2-A970-59609AA9F2AB}" srcOrd="1" destOrd="0" presId="urn:microsoft.com/office/officeart/2005/8/layout/pList2"/>
    <dgm:cxn modelId="{7F2E49C2-6FAF-46C6-BA95-590B3E970782}" type="presParOf" srcId="{FDF008E0-173C-44AB-A243-6427A20A27C1}" destId="{666B0DAE-D11E-4B86-BA63-BD8B6D6E5D35}" srcOrd="2" destOrd="0" presId="urn:microsoft.com/office/officeart/2005/8/layout/pList2"/>
    <dgm:cxn modelId="{558EC090-0953-4FAB-9965-710B41FB2B6C}" type="presParOf" srcId="{6EEAA4B3-7AA9-4C25-A519-15E71981F194}" destId="{F37E391A-9207-41E1-9F4E-4983B3FBEA33}" srcOrd="5" destOrd="0" presId="urn:microsoft.com/office/officeart/2005/8/layout/pList2"/>
    <dgm:cxn modelId="{1DF52165-9F11-4A39-A2A2-1923E9B2817A}" type="presParOf" srcId="{6EEAA4B3-7AA9-4C25-A519-15E71981F194}" destId="{05CD080E-0DD5-4046-A361-7906DB5AFECC}" srcOrd="6" destOrd="0" presId="urn:microsoft.com/office/officeart/2005/8/layout/pList2"/>
    <dgm:cxn modelId="{E05D4294-D252-4268-AAE7-D91AABED874E}" type="presParOf" srcId="{05CD080E-0DD5-4046-A361-7906DB5AFECC}" destId="{E34BCE18-E701-4EEC-9B98-DA44EEF18FB7}" srcOrd="0" destOrd="0" presId="urn:microsoft.com/office/officeart/2005/8/layout/pList2"/>
    <dgm:cxn modelId="{E8661212-338A-4F63-A724-3E4CADEE8350}" type="presParOf" srcId="{05CD080E-0DD5-4046-A361-7906DB5AFECC}" destId="{ADF1F4E0-4E6C-4E9A-9D01-6A52EDE80723}" srcOrd="1" destOrd="0" presId="urn:microsoft.com/office/officeart/2005/8/layout/pList2"/>
    <dgm:cxn modelId="{9ED6357C-DE03-4414-AC21-C1DCBC04B228}" type="presParOf" srcId="{05CD080E-0DD5-4046-A361-7906DB5AFECC}" destId="{503EF5E2-AD17-420E-B275-66373AF5F52A}" srcOrd="2" destOrd="0" presId="urn:microsoft.com/office/officeart/2005/8/layout/pList2"/>
    <dgm:cxn modelId="{45951A1B-4AFF-4CE2-BD4D-E3B5E898338E}" type="presParOf" srcId="{6EEAA4B3-7AA9-4C25-A519-15E71981F194}" destId="{C71700D3-580F-4386-8BD8-BE7143A295DA}" srcOrd="7" destOrd="0" presId="urn:microsoft.com/office/officeart/2005/8/layout/pList2"/>
    <dgm:cxn modelId="{FF8E043E-4C8E-4CF7-9E54-83A144F0476B}" type="presParOf" srcId="{6EEAA4B3-7AA9-4C25-A519-15E71981F194}" destId="{9DF22B12-0F5D-4D7D-8D9A-16CB088EBF28}" srcOrd="8" destOrd="0" presId="urn:microsoft.com/office/officeart/2005/8/layout/pList2"/>
    <dgm:cxn modelId="{7484EF52-4EB8-481A-ABFB-040409844BA2}" type="presParOf" srcId="{9DF22B12-0F5D-4D7D-8D9A-16CB088EBF28}" destId="{14562DCC-F948-430C-8EAC-514F24A59BE2}" srcOrd="0" destOrd="0" presId="urn:microsoft.com/office/officeart/2005/8/layout/pList2"/>
    <dgm:cxn modelId="{F5E7C5A2-5C85-4EEF-A019-1A2F426A4719}" type="presParOf" srcId="{9DF22B12-0F5D-4D7D-8D9A-16CB088EBF28}" destId="{D0B766E8-005C-4D64-8250-EE48D64788AE}" srcOrd="1" destOrd="0" presId="urn:microsoft.com/office/officeart/2005/8/layout/pList2"/>
    <dgm:cxn modelId="{EE905FC8-2742-4A00-8CBA-0D290A8CD71C}" type="presParOf" srcId="{9DF22B12-0F5D-4D7D-8D9A-16CB088EBF28}" destId="{3B14A846-250D-454E-8958-35923026E74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FAC254-6A95-4903-9CD4-C93873A3400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CB7A0B6-9BDD-4458-BD6B-F21A6A9B563D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&gt;7.5 Hours</a:t>
          </a:r>
        </a:p>
      </dgm:t>
    </dgm:pt>
    <dgm:pt modelId="{BA6BC9C3-4992-4B9D-B742-0E035FF5887F}" type="parTrans" cxnId="{5A87E3A7-53D9-4489-BA01-24993B2110E2}">
      <dgm:prSet/>
      <dgm:spPr/>
      <dgm:t>
        <a:bodyPr/>
        <a:lstStyle/>
        <a:p>
          <a:endParaRPr lang="en-US"/>
        </a:p>
      </dgm:t>
    </dgm:pt>
    <dgm:pt modelId="{53EB1FC1-0B5C-440B-A382-B6D4633784E2}" type="sibTrans" cxnId="{5A87E3A7-53D9-4489-BA01-24993B2110E2}">
      <dgm:prSet/>
      <dgm:spPr/>
      <dgm:t>
        <a:bodyPr/>
        <a:lstStyle/>
        <a:p>
          <a:endParaRPr lang="en-US"/>
        </a:p>
      </dgm:t>
    </dgm:pt>
    <dgm:pt modelId="{3EBE4008-03AF-4379-8C77-48717F99233A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750 Active Calories</a:t>
          </a:r>
        </a:p>
      </dgm:t>
    </dgm:pt>
    <dgm:pt modelId="{E4BE0DBD-7D93-4994-81CE-A04CACE280B8}" type="parTrans" cxnId="{86198E2E-9DFB-492B-AE27-8F5DA5B0724A}">
      <dgm:prSet/>
      <dgm:spPr/>
      <dgm:t>
        <a:bodyPr/>
        <a:lstStyle/>
        <a:p>
          <a:endParaRPr lang="en-US"/>
        </a:p>
      </dgm:t>
    </dgm:pt>
    <dgm:pt modelId="{38D3271D-59E7-4C03-9230-7631F674DF97}" type="sibTrans" cxnId="{86198E2E-9DFB-492B-AE27-8F5DA5B0724A}">
      <dgm:prSet/>
      <dgm:spPr/>
      <dgm:t>
        <a:bodyPr/>
        <a:lstStyle/>
        <a:p>
          <a:endParaRPr lang="en-US"/>
        </a:p>
      </dgm:t>
    </dgm:pt>
    <dgm:pt modelId="{0A54DE2E-B065-4DBB-9CCF-390969325CF5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&lt;80 Pick-Ups</a:t>
          </a:r>
        </a:p>
      </dgm:t>
    </dgm:pt>
    <dgm:pt modelId="{B7825CC1-20AB-4C16-90E3-C5676404DA51}" type="parTrans" cxnId="{76B83469-A259-459A-B98C-57DA4E46E625}">
      <dgm:prSet/>
      <dgm:spPr/>
      <dgm:t>
        <a:bodyPr/>
        <a:lstStyle/>
        <a:p>
          <a:endParaRPr lang="en-US"/>
        </a:p>
      </dgm:t>
    </dgm:pt>
    <dgm:pt modelId="{1FD4E8AE-39B8-47E6-A923-78C708CF52A2}" type="sibTrans" cxnId="{76B83469-A259-459A-B98C-57DA4E46E625}">
      <dgm:prSet/>
      <dgm:spPr/>
      <dgm:t>
        <a:bodyPr/>
        <a:lstStyle/>
        <a:p>
          <a:endParaRPr lang="en-US"/>
        </a:p>
      </dgm:t>
    </dgm:pt>
    <dgm:pt modelId="{8F3C83A4-E33A-4014-B9E6-65DF1BE7B950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&lt;One Drink</a:t>
          </a:r>
        </a:p>
      </dgm:t>
    </dgm:pt>
    <dgm:pt modelId="{2862B207-E76D-485A-AFE0-C2CE529AC88C}" type="parTrans" cxnId="{479A79DE-AB63-447A-A9E9-ADF24D399925}">
      <dgm:prSet/>
      <dgm:spPr/>
      <dgm:t>
        <a:bodyPr/>
        <a:lstStyle/>
        <a:p>
          <a:endParaRPr lang="en-US"/>
        </a:p>
      </dgm:t>
    </dgm:pt>
    <dgm:pt modelId="{94315EEB-DE66-4862-BF3E-01D477112591}" type="sibTrans" cxnId="{479A79DE-AB63-447A-A9E9-ADF24D399925}">
      <dgm:prSet/>
      <dgm:spPr/>
      <dgm:t>
        <a:bodyPr/>
        <a:lstStyle/>
        <a:p>
          <a:endParaRPr lang="en-US"/>
        </a:p>
      </dgm:t>
    </dgm:pt>
    <dgm:pt modelId="{0DAC7F5A-4AE2-46CF-8CA5-3D6B6F4C215F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20 Minutes</a:t>
          </a:r>
        </a:p>
      </dgm:t>
    </dgm:pt>
    <dgm:pt modelId="{96FB0178-E4A3-4BC2-B422-623069B8624E}" type="parTrans" cxnId="{241489E1-F0E9-4CFF-A04D-29EDA9416358}">
      <dgm:prSet/>
      <dgm:spPr/>
      <dgm:t>
        <a:bodyPr/>
        <a:lstStyle/>
        <a:p>
          <a:endParaRPr lang="en-US"/>
        </a:p>
      </dgm:t>
    </dgm:pt>
    <dgm:pt modelId="{0F9A9235-5310-4BAA-8850-9895F0FC8E3C}" type="sibTrans" cxnId="{241489E1-F0E9-4CFF-A04D-29EDA9416358}">
      <dgm:prSet/>
      <dgm:spPr/>
      <dgm:t>
        <a:bodyPr/>
        <a:lstStyle/>
        <a:p>
          <a:endParaRPr lang="en-US"/>
        </a:p>
      </dgm:t>
    </dgm:pt>
    <dgm:pt modelId="{3CE0239E-84AD-42E2-A322-9EE7C04E558A}" type="pres">
      <dgm:prSet presAssocID="{93FAC254-6A95-4903-9CD4-C93873A3400B}" presName="Name0" presStyleCnt="0">
        <dgm:presLayoutVars>
          <dgm:dir/>
          <dgm:resizeHandles val="exact"/>
        </dgm:presLayoutVars>
      </dgm:prSet>
      <dgm:spPr/>
    </dgm:pt>
    <dgm:pt modelId="{F510953F-80A7-4E8E-ABE3-91AEDE4DF573}" type="pres">
      <dgm:prSet presAssocID="{93FAC254-6A95-4903-9CD4-C93873A3400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6EEAA4B3-7AA9-4C25-A519-15E71981F194}" type="pres">
      <dgm:prSet presAssocID="{93FAC254-6A95-4903-9CD4-C93873A3400B}" presName="linComp" presStyleCnt="0"/>
      <dgm:spPr/>
    </dgm:pt>
    <dgm:pt modelId="{99FE27BF-AF18-4B37-A832-28DAF8228AA3}" type="pres">
      <dgm:prSet presAssocID="{8CB7A0B6-9BDD-4458-BD6B-F21A6A9B563D}" presName="compNode" presStyleCnt="0"/>
      <dgm:spPr/>
    </dgm:pt>
    <dgm:pt modelId="{004B262B-A983-4EEA-9216-DA8DAD7253B2}" type="pres">
      <dgm:prSet presAssocID="{8CB7A0B6-9BDD-4458-BD6B-F21A6A9B563D}" presName="node" presStyleLbl="node1" presStyleIdx="0" presStyleCnt="5">
        <dgm:presLayoutVars>
          <dgm:bulletEnabled val="1"/>
        </dgm:presLayoutVars>
      </dgm:prSet>
      <dgm:spPr/>
    </dgm:pt>
    <dgm:pt modelId="{A59F6467-DD8D-42C1-940F-A582D62BF855}" type="pres">
      <dgm:prSet presAssocID="{8CB7A0B6-9BDD-4458-BD6B-F21A6A9B563D}" presName="invisiNode" presStyleLbl="node1" presStyleIdx="0" presStyleCnt="5"/>
      <dgm:spPr/>
    </dgm:pt>
    <dgm:pt modelId="{2088E2FE-99F0-457C-A413-AF1D47F4DFC1}" type="pres">
      <dgm:prSet presAssocID="{8CB7A0B6-9BDD-4458-BD6B-F21A6A9B563D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D698CF92-A46B-43C3-9C30-C26A22FA2F55}" type="pres">
      <dgm:prSet presAssocID="{53EB1FC1-0B5C-440B-A382-B6D4633784E2}" presName="sibTrans" presStyleLbl="sibTrans2D1" presStyleIdx="0" presStyleCnt="0"/>
      <dgm:spPr/>
    </dgm:pt>
    <dgm:pt modelId="{42B3040E-D8C8-4CDD-97C6-49FB4F660D5A}" type="pres">
      <dgm:prSet presAssocID="{3EBE4008-03AF-4379-8C77-48717F99233A}" presName="compNode" presStyleCnt="0"/>
      <dgm:spPr/>
    </dgm:pt>
    <dgm:pt modelId="{F8578248-6C52-4B95-A520-FEA5F60CB234}" type="pres">
      <dgm:prSet presAssocID="{3EBE4008-03AF-4379-8C77-48717F99233A}" presName="node" presStyleLbl="node1" presStyleIdx="1" presStyleCnt="5">
        <dgm:presLayoutVars>
          <dgm:bulletEnabled val="1"/>
        </dgm:presLayoutVars>
      </dgm:prSet>
      <dgm:spPr/>
    </dgm:pt>
    <dgm:pt modelId="{A415D80E-7600-477B-B522-E635D901E430}" type="pres">
      <dgm:prSet presAssocID="{3EBE4008-03AF-4379-8C77-48717F99233A}" presName="invisiNode" presStyleLbl="node1" presStyleIdx="1" presStyleCnt="5"/>
      <dgm:spPr/>
    </dgm:pt>
    <dgm:pt modelId="{58B55677-A086-4D83-901B-E42EF9D46A84}" type="pres">
      <dgm:prSet presAssocID="{3EBE4008-03AF-4379-8C77-48717F99233A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1891996B-46CB-48A3-BB93-D91748283BD6}" type="pres">
      <dgm:prSet presAssocID="{38D3271D-59E7-4C03-9230-7631F674DF97}" presName="sibTrans" presStyleLbl="sibTrans2D1" presStyleIdx="0" presStyleCnt="0"/>
      <dgm:spPr/>
    </dgm:pt>
    <dgm:pt modelId="{FDF008E0-173C-44AB-A243-6427A20A27C1}" type="pres">
      <dgm:prSet presAssocID="{0A54DE2E-B065-4DBB-9CCF-390969325CF5}" presName="compNode" presStyleCnt="0"/>
      <dgm:spPr/>
    </dgm:pt>
    <dgm:pt modelId="{601E66FA-741D-4B01-9DD2-45422FD3E74C}" type="pres">
      <dgm:prSet presAssocID="{0A54DE2E-B065-4DBB-9CCF-390969325CF5}" presName="node" presStyleLbl="node1" presStyleIdx="2" presStyleCnt="5">
        <dgm:presLayoutVars>
          <dgm:bulletEnabled val="1"/>
        </dgm:presLayoutVars>
      </dgm:prSet>
      <dgm:spPr/>
    </dgm:pt>
    <dgm:pt modelId="{E30847E1-9B98-43E2-A970-59609AA9F2AB}" type="pres">
      <dgm:prSet presAssocID="{0A54DE2E-B065-4DBB-9CCF-390969325CF5}" presName="invisiNode" presStyleLbl="node1" presStyleIdx="2" presStyleCnt="5"/>
      <dgm:spPr/>
    </dgm:pt>
    <dgm:pt modelId="{666B0DAE-D11E-4B86-BA63-BD8B6D6E5D35}" type="pres">
      <dgm:prSet presAssocID="{0A54DE2E-B065-4DBB-9CCF-390969325CF5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F37E391A-9207-41E1-9F4E-4983B3FBEA33}" type="pres">
      <dgm:prSet presAssocID="{1FD4E8AE-39B8-47E6-A923-78C708CF52A2}" presName="sibTrans" presStyleLbl="sibTrans2D1" presStyleIdx="0" presStyleCnt="0"/>
      <dgm:spPr/>
    </dgm:pt>
    <dgm:pt modelId="{05CD080E-0DD5-4046-A361-7906DB5AFECC}" type="pres">
      <dgm:prSet presAssocID="{0DAC7F5A-4AE2-46CF-8CA5-3D6B6F4C215F}" presName="compNode" presStyleCnt="0"/>
      <dgm:spPr/>
    </dgm:pt>
    <dgm:pt modelId="{E34BCE18-E701-4EEC-9B98-DA44EEF18FB7}" type="pres">
      <dgm:prSet presAssocID="{0DAC7F5A-4AE2-46CF-8CA5-3D6B6F4C215F}" presName="node" presStyleLbl="node1" presStyleIdx="3" presStyleCnt="5">
        <dgm:presLayoutVars>
          <dgm:bulletEnabled val="1"/>
        </dgm:presLayoutVars>
      </dgm:prSet>
      <dgm:spPr/>
    </dgm:pt>
    <dgm:pt modelId="{ADF1F4E0-4E6C-4E9A-9D01-6A52EDE80723}" type="pres">
      <dgm:prSet presAssocID="{0DAC7F5A-4AE2-46CF-8CA5-3D6B6F4C215F}" presName="invisiNode" presStyleLbl="node1" presStyleIdx="3" presStyleCnt="5"/>
      <dgm:spPr/>
    </dgm:pt>
    <dgm:pt modelId="{503EF5E2-AD17-420E-B275-66373AF5F52A}" type="pres">
      <dgm:prSet presAssocID="{0DAC7F5A-4AE2-46CF-8CA5-3D6B6F4C215F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C71700D3-580F-4386-8BD8-BE7143A295DA}" type="pres">
      <dgm:prSet presAssocID="{0F9A9235-5310-4BAA-8850-9895F0FC8E3C}" presName="sibTrans" presStyleLbl="sibTrans2D1" presStyleIdx="0" presStyleCnt="0"/>
      <dgm:spPr/>
    </dgm:pt>
    <dgm:pt modelId="{9DF22B12-0F5D-4D7D-8D9A-16CB088EBF28}" type="pres">
      <dgm:prSet presAssocID="{8F3C83A4-E33A-4014-B9E6-65DF1BE7B950}" presName="compNode" presStyleCnt="0"/>
      <dgm:spPr/>
    </dgm:pt>
    <dgm:pt modelId="{14562DCC-F948-430C-8EAC-514F24A59BE2}" type="pres">
      <dgm:prSet presAssocID="{8F3C83A4-E33A-4014-B9E6-65DF1BE7B950}" presName="node" presStyleLbl="node1" presStyleIdx="4" presStyleCnt="5">
        <dgm:presLayoutVars>
          <dgm:bulletEnabled val="1"/>
        </dgm:presLayoutVars>
      </dgm:prSet>
      <dgm:spPr/>
    </dgm:pt>
    <dgm:pt modelId="{D0B766E8-005C-4D64-8250-EE48D64788AE}" type="pres">
      <dgm:prSet presAssocID="{8F3C83A4-E33A-4014-B9E6-65DF1BE7B950}" presName="invisiNode" presStyleLbl="node1" presStyleIdx="4" presStyleCnt="5"/>
      <dgm:spPr/>
    </dgm:pt>
    <dgm:pt modelId="{3B14A846-250D-454E-8958-35923026E742}" type="pres">
      <dgm:prSet presAssocID="{8F3C83A4-E33A-4014-B9E6-65DF1BE7B950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EFF1810C-2F3F-40DA-ACE0-62F05ABDD6B4}" type="presOf" srcId="{0A54DE2E-B065-4DBB-9CCF-390969325CF5}" destId="{601E66FA-741D-4B01-9DD2-45422FD3E74C}" srcOrd="0" destOrd="0" presId="urn:microsoft.com/office/officeart/2005/8/layout/pList2"/>
    <dgm:cxn modelId="{86198E2E-9DFB-492B-AE27-8F5DA5B0724A}" srcId="{93FAC254-6A95-4903-9CD4-C93873A3400B}" destId="{3EBE4008-03AF-4379-8C77-48717F99233A}" srcOrd="1" destOrd="0" parTransId="{E4BE0DBD-7D93-4994-81CE-A04CACE280B8}" sibTransId="{38D3271D-59E7-4C03-9230-7631F674DF97}"/>
    <dgm:cxn modelId="{5F65CF30-6DD2-46A5-A827-0CAF9923304D}" type="presOf" srcId="{53EB1FC1-0B5C-440B-A382-B6D4633784E2}" destId="{D698CF92-A46B-43C3-9C30-C26A22FA2F55}" srcOrd="0" destOrd="0" presId="urn:microsoft.com/office/officeart/2005/8/layout/pList2"/>
    <dgm:cxn modelId="{BA2FF633-3436-4867-9344-333D998F8880}" type="presOf" srcId="{0DAC7F5A-4AE2-46CF-8CA5-3D6B6F4C215F}" destId="{E34BCE18-E701-4EEC-9B98-DA44EEF18FB7}" srcOrd="0" destOrd="0" presId="urn:microsoft.com/office/officeart/2005/8/layout/pList2"/>
    <dgm:cxn modelId="{76B83469-A259-459A-B98C-57DA4E46E625}" srcId="{93FAC254-6A95-4903-9CD4-C93873A3400B}" destId="{0A54DE2E-B065-4DBB-9CCF-390969325CF5}" srcOrd="2" destOrd="0" parTransId="{B7825CC1-20AB-4C16-90E3-C5676404DA51}" sibTransId="{1FD4E8AE-39B8-47E6-A923-78C708CF52A2}"/>
    <dgm:cxn modelId="{6AC03E74-9C3F-4D06-A5C7-00F28A2DF858}" type="presOf" srcId="{0F9A9235-5310-4BAA-8850-9895F0FC8E3C}" destId="{C71700D3-580F-4386-8BD8-BE7143A295DA}" srcOrd="0" destOrd="0" presId="urn:microsoft.com/office/officeart/2005/8/layout/pList2"/>
    <dgm:cxn modelId="{074ACA75-E7CC-4340-961C-F88D772E771F}" type="presOf" srcId="{8CB7A0B6-9BDD-4458-BD6B-F21A6A9B563D}" destId="{004B262B-A983-4EEA-9216-DA8DAD7253B2}" srcOrd="0" destOrd="0" presId="urn:microsoft.com/office/officeart/2005/8/layout/pList2"/>
    <dgm:cxn modelId="{5A87E3A7-53D9-4489-BA01-24993B2110E2}" srcId="{93FAC254-6A95-4903-9CD4-C93873A3400B}" destId="{8CB7A0B6-9BDD-4458-BD6B-F21A6A9B563D}" srcOrd="0" destOrd="0" parTransId="{BA6BC9C3-4992-4B9D-B742-0E035FF5887F}" sibTransId="{53EB1FC1-0B5C-440B-A382-B6D4633784E2}"/>
    <dgm:cxn modelId="{33B44FAC-4525-46AF-A2EE-10BBA5B6247A}" type="presOf" srcId="{8F3C83A4-E33A-4014-B9E6-65DF1BE7B950}" destId="{14562DCC-F948-430C-8EAC-514F24A59BE2}" srcOrd="0" destOrd="0" presId="urn:microsoft.com/office/officeart/2005/8/layout/pList2"/>
    <dgm:cxn modelId="{8927ECB8-2D36-407D-A3E1-5163D28E7CF9}" type="presOf" srcId="{38D3271D-59E7-4C03-9230-7631F674DF97}" destId="{1891996B-46CB-48A3-BB93-D91748283BD6}" srcOrd="0" destOrd="0" presId="urn:microsoft.com/office/officeart/2005/8/layout/pList2"/>
    <dgm:cxn modelId="{7F1B7BBD-FC0D-4425-A121-A8355B36B3CD}" type="presOf" srcId="{3EBE4008-03AF-4379-8C77-48717F99233A}" destId="{F8578248-6C52-4B95-A520-FEA5F60CB234}" srcOrd="0" destOrd="0" presId="urn:microsoft.com/office/officeart/2005/8/layout/pList2"/>
    <dgm:cxn modelId="{B5921CDC-C6C9-47E9-9F44-6CEE34598951}" type="presOf" srcId="{93FAC254-6A95-4903-9CD4-C93873A3400B}" destId="{3CE0239E-84AD-42E2-A322-9EE7C04E558A}" srcOrd="0" destOrd="0" presId="urn:microsoft.com/office/officeart/2005/8/layout/pList2"/>
    <dgm:cxn modelId="{479A79DE-AB63-447A-A9E9-ADF24D399925}" srcId="{93FAC254-6A95-4903-9CD4-C93873A3400B}" destId="{8F3C83A4-E33A-4014-B9E6-65DF1BE7B950}" srcOrd="4" destOrd="0" parTransId="{2862B207-E76D-485A-AFE0-C2CE529AC88C}" sibTransId="{94315EEB-DE66-4862-BF3E-01D477112591}"/>
    <dgm:cxn modelId="{241489E1-F0E9-4CFF-A04D-29EDA9416358}" srcId="{93FAC254-6A95-4903-9CD4-C93873A3400B}" destId="{0DAC7F5A-4AE2-46CF-8CA5-3D6B6F4C215F}" srcOrd="3" destOrd="0" parTransId="{96FB0178-E4A3-4BC2-B422-623069B8624E}" sibTransId="{0F9A9235-5310-4BAA-8850-9895F0FC8E3C}"/>
    <dgm:cxn modelId="{6D9335F5-F106-4E4F-B946-84D689229CE8}" type="presOf" srcId="{1FD4E8AE-39B8-47E6-A923-78C708CF52A2}" destId="{F37E391A-9207-41E1-9F4E-4983B3FBEA33}" srcOrd="0" destOrd="0" presId="urn:microsoft.com/office/officeart/2005/8/layout/pList2"/>
    <dgm:cxn modelId="{1AE02D7F-5B73-43D4-B88B-D453C828CDAC}" type="presParOf" srcId="{3CE0239E-84AD-42E2-A322-9EE7C04E558A}" destId="{F510953F-80A7-4E8E-ABE3-91AEDE4DF573}" srcOrd="0" destOrd="0" presId="urn:microsoft.com/office/officeart/2005/8/layout/pList2"/>
    <dgm:cxn modelId="{114FC1F0-929F-423C-9913-56F155AC3737}" type="presParOf" srcId="{3CE0239E-84AD-42E2-A322-9EE7C04E558A}" destId="{6EEAA4B3-7AA9-4C25-A519-15E71981F194}" srcOrd="1" destOrd="0" presId="urn:microsoft.com/office/officeart/2005/8/layout/pList2"/>
    <dgm:cxn modelId="{FB9BDA19-BE54-4C68-B9EC-2C864EC98E47}" type="presParOf" srcId="{6EEAA4B3-7AA9-4C25-A519-15E71981F194}" destId="{99FE27BF-AF18-4B37-A832-28DAF8228AA3}" srcOrd="0" destOrd="0" presId="urn:microsoft.com/office/officeart/2005/8/layout/pList2"/>
    <dgm:cxn modelId="{8D37758D-CBF0-4156-BEF4-CAD29E77E28F}" type="presParOf" srcId="{99FE27BF-AF18-4B37-A832-28DAF8228AA3}" destId="{004B262B-A983-4EEA-9216-DA8DAD7253B2}" srcOrd="0" destOrd="0" presId="urn:microsoft.com/office/officeart/2005/8/layout/pList2"/>
    <dgm:cxn modelId="{5E1A3C84-145E-4DAC-8188-92E7FD43957E}" type="presParOf" srcId="{99FE27BF-AF18-4B37-A832-28DAF8228AA3}" destId="{A59F6467-DD8D-42C1-940F-A582D62BF855}" srcOrd="1" destOrd="0" presId="urn:microsoft.com/office/officeart/2005/8/layout/pList2"/>
    <dgm:cxn modelId="{29F11EF5-A29B-402A-A85C-C8192BDC1E43}" type="presParOf" srcId="{99FE27BF-AF18-4B37-A832-28DAF8228AA3}" destId="{2088E2FE-99F0-457C-A413-AF1D47F4DFC1}" srcOrd="2" destOrd="0" presId="urn:microsoft.com/office/officeart/2005/8/layout/pList2"/>
    <dgm:cxn modelId="{C16E42DE-146F-4A92-A572-266A7D44379F}" type="presParOf" srcId="{6EEAA4B3-7AA9-4C25-A519-15E71981F194}" destId="{D698CF92-A46B-43C3-9C30-C26A22FA2F55}" srcOrd="1" destOrd="0" presId="urn:microsoft.com/office/officeart/2005/8/layout/pList2"/>
    <dgm:cxn modelId="{9F9FFA24-D2F0-42CD-85EC-C50DA9A713F9}" type="presParOf" srcId="{6EEAA4B3-7AA9-4C25-A519-15E71981F194}" destId="{42B3040E-D8C8-4CDD-97C6-49FB4F660D5A}" srcOrd="2" destOrd="0" presId="urn:microsoft.com/office/officeart/2005/8/layout/pList2"/>
    <dgm:cxn modelId="{A1CCB2E5-2F5C-4C4F-9242-2E0C44D3B3F6}" type="presParOf" srcId="{42B3040E-D8C8-4CDD-97C6-49FB4F660D5A}" destId="{F8578248-6C52-4B95-A520-FEA5F60CB234}" srcOrd="0" destOrd="0" presId="urn:microsoft.com/office/officeart/2005/8/layout/pList2"/>
    <dgm:cxn modelId="{D23CB310-4957-471D-B11D-5502D2AB25D4}" type="presParOf" srcId="{42B3040E-D8C8-4CDD-97C6-49FB4F660D5A}" destId="{A415D80E-7600-477B-B522-E635D901E430}" srcOrd="1" destOrd="0" presId="urn:microsoft.com/office/officeart/2005/8/layout/pList2"/>
    <dgm:cxn modelId="{B9129E47-0176-46DD-9AAB-548B58435AF2}" type="presParOf" srcId="{42B3040E-D8C8-4CDD-97C6-49FB4F660D5A}" destId="{58B55677-A086-4D83-901B-E42EF9D46A84}" srcOrd="2" destOrd="0" presId="urn:microsoft.com/office/officeart/2005/8/layout/pList2"/>
    <dgm:cxn modelId="{67C1A03D-FF86-4558-9321-3DE7067E6FED}" type="presParOf" srcId="{6EEAA4B3-7AA9-4C25-A519-15E71981F194}" destId="{1891996B-46CB-48A3-BB93-D91748283BD6}" srcOrd="3" destOrd="0" presId="urn:microsoft.com/office/officeart/2005/8/layout/pList2"/>
    <dgm:cxn modelId="{A979A23F-3153-4411-A695-469BD7E7511F}" type="presParOf" srcId="{6EEAA4B3-7AA9-4C25-A519-15E71981F194}" destId="{FDF008E0-173C-44AB-A243-6427A20A27C1}" srcOrd="4" destOrd="0" presId="urn:microsoft.com/office/officeart/2005/8/layout/pList2"/>
    <dgm:cxn modelId="{D7D51A28-1682-4EA2-996D-362DF622D492}" type="presParOf" srcId="{FDF008E0-173C-44AB-A243-6427A20A27C1}" destId="{601E66FA-741D-4B01-9DD2-45422FD3E74C}" srcOrd="0" destOrd="0" presId="urn:microsoft.com/office/officeart/2005/8/layout/pList2"/>
    <dgm:cxn modelId="{A91D5FFB-77A0-4C21-A28D-619CCA615842}" type="presParOf" srcId="{FDF008E0-173C-44AB-A243-6427A20A27C1}" destId="{E30847E1-9B98-43E2-A970-59609AA9F2AB}" srcOrd="1" destOrd="0" presId="urn:microsoft.com/office/officeart/2005/8/layout/pList2"/>
    <dgm:cxn modelId="{7F2E49C2-6FAF-46C6-BA95-590B3E970782}" type="presParOf" srcId="{FDF008E0-173C-44AB-A243-6427A20A27C1}" destId="{666B0DAE-D11E-4B86-BA63-BD8B6D6E5D35}" srcOrd="2" destOrd="0" presId="urn:microsoft.com/office/officeart/2005/8/layout/pList2"/>
    <dgm:cxn modelId="{558EC090-0953-4FAB-9965-710B41FB2B6C}" type="presParOf" srcId="{6EEAA4B3-7AA9-4C25-A519-15E71981F194}" destId="{F37E391A-9207-41E1-9F4E-4983B3FBEA33}" srcOrd="5" destOrd="0" presId="urn:microsoft.com/office/officeart/2005/8/layout/pList2"/>
    <dgm:cxn modelId="{1DF52165-9F11-4A39-A2A2-1923E9B2817A}" type="presParOf" srcId="{6EEAA4B3-7AA9-4C25-A519-15E71981F194}" destId="{05CD080E-0DD5-4046-A361-7906DB5AFECC}" srcOrd="6" destOrd="0" presId="urn:microsoft.com/office/officeart/2005/8/layout/pList2"/>
    <dgm:cxn modelId="{E05D4294-D252-4268-AAE7-D91AABED874E}" type="presParOf" srcId="{05CD080E-0DD5-4046-A361-7906DB5AFECC}" destId="{E34BCE18-E701-4EEC-9B98-DA44EEF18FB7}" srcOrd="0" destOrd="0" presId="urn:microsoft.com/office/officeart/2005/8/layout/pList2"/>
    <dgm:cxn modelId="{E8661212-338A-4F63-A724-3E4CADEE8350}" type="presParOf" srcId="{05CD080E-0DD5-4046-A361-7906DB5AFECC}" destId="{ADF1F4E0-4E6C-4E9A-9D01-6A52EDE80723}" srcOrd="1" destOrd="0" presId="urn:microsoft.com/office/officeart/2005/8/layout/pList2"/>
    <dgm:cxn modelId="{9ED6357C-DE03-4414-AC21-C1DCBC04B228}" type="presParOf" srcId="{05CD080E-0DD5-4046-A361-7906DB5AFECC}" destId="{503EF5E2-AD17-420E-B275-66373AF5F52A}" srcOrd="2" destOrd="0" presId="urn:microsoft.com/office/officeart/2005/8/layout/pList2"/>
    <dgm:cxn modelId="{45951A1B-4AFF-4CE2-BD4D-E3B5E898338E}" type="presParOf" srcId="{6EEAA4B3-7AA9-4C25-A519-15E71981F194}" destId="{C71700D3-580F-4386-8BD8-BE7143A295DA}" srcOrd="7" destOrd="0" presId="urn:microsoft.com/office/officeart/2005/8/layout/pList2"/>
    <dgm:cxn modelId="{FF8E043E-4C8E-4CF7-9E54-83A144F0476B}" type="presParOf" srcId="{6EEAA4B3-7AA9-4C25-A519-15E71981F194}" destId="{9DF22B12-0F5D-4D7D-8D9A-16CB088EBF28}" srcOrd="8" destOrd="0" presId="urn:microsoft.com/office/officeart/2005/8/layout/pList2"/>
    <dgm:cxn modelId="{7484EF52-4EB8-481A-ABFB-040409844BA2}" type="presParOf" srcId="{9DF22B12-0F5D-4D7D-8D9A-16CB088EBF28}" destId="{14562DCC-F948-430C-8EAC-514F24A59BE2}" srcOrd="0" destOrd="0" presId="urn:microsoft.com/office/officeart/2005/8/layout/pList2"/>
    <dgm:cxn modelId="{F5E7C5A2-5C85-4EEF-A019-1A2F426A4719}" type="presParOf" srcId="{9DF22B12-0F5D-4D7D-8D9A-16CB088EBF28}" destId="{D0B766E8-005C-4D64-8250-EE48D64788AE}" srcOrd="1" destOrd="0" presId="urn:microsoft.com/office/officeart/2005/8/layout/pList2"/>
    <dgm:cxn modelId="{EE905FC8-2742-4A00-8CBA-0D290A8CD71C}" type="presParOf" srcId="{9DF22B12-0F5D-4D7D-8D9A-16CB088EBF28}" destId="{3B14A846-250D-454E-8958-35923026E74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82440B-B5D8-40B2-8EC6-20F207A58EF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09F8B1-27D6-43E8-A056-31C2277A03AA}">
      <dgm:prSet phldrT="[Text]"/>
      <dgm:spPr/>
      <dgm:t>
        <a:bodyPr/>
        <a:lstStyle/>
        <a:p>
          <a:r>
            <a:rPr lang="en-US" dirty="0"/>
            <a:t>Inbox</a:t>
          </a:r>
        </a:p>
      </dgm:t>
    </dgm:pt>
    <dgm:pt modelId="{7D524369-FA3F-4117-B25C-E55E86032A32}" type="parTrans" cxnId="{B922838F-2DE5-444E-BCE6-D13E732AF80A}">
      <dgm:prSet/>
      <dgm:spPr/>
      <dgm:t>
        <a:bodyPr/>
        <a:lstStyle/>
        <a:p>
          <a:endParaRPr lang="en-US"/>
        </a:p>
      </dgm:t>
    </dgm:pt>
    <dgm:pt modelId="{760FC492-71E8-4A6F-B0EF-92C6B641E5C3}" type="sibTrans" cxnId="{B922838F-2DE5-444E-BCE6-D13E732AF80A}">
      <dgm:prSet/>
      <dgm:spPr/>
      <dgm:t>
        <a:bodyPr/>
        <a:lstStyle/>
        <a:p>
          <a:endParaRPr lang="en-US"/>
        </a:p>
      </dgm:t>
    </dgm:pt>
    <dgm:pt modelId="{8B0F2FBA-BC04-462B-81FF-9FBF57FAA753}">
      <dgm:prSet phldrT="[Text]"/>
      <dgm:spPr/>
      <dgm:t>
        <a:bodyPr/>
        <a:lstStyle/>
        <a:p>
          <a:r>
            <a:rPr lang="en-US" dirty="0"/>
            <a:t>File</a:t>
          </a:r>
        </a:p>
      </dgm:t>
    </dgm:pt>
    <dgm:pt modelId="{D06888EB-24BC-47BC-AAC5-E19E62FF3558}" type="parTrans" cxnId="{BFD2B156-B47C-4989-9062-7E32563A1DED}">
      <dgm:prSet/>
      <dgm:spPr/>
      <dgm:t>
        <a:bodyPr/>
        <a:lstStyle/>
        <a:p>
          <a:endParaRPr lang="en-US"/>
        </a:p>
      </dgm:t>
    </dgm:pt>
    <dgm:pt modelId="{77FAB7FB-FE47-4004-954D-D8DF558FCD2C}" type="sibTrans" cxnId="{BFD2B156-B47C-4989-9062-7E32563A1DED}">
      <dgm:prSet/>
      <dgm:spPr/>
      <dgm:t>
        <a:bodyPr/>
        <a:lstStyle/>
        <a:p>
          <a:endParaRPr lang="en-US"/>
        </a:p>
      </dgm:t>
    </dgm:pt>
    <dgm:pt modelId="{544E6277-684F-47D7-AA32-1DF4246199B9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B3B368FE-6FD2-42B9-B1D2-570B9413FE79}" type="parTrans" cxnId="{20DC7D66-5F75-46CC-B305-2B2CB658C128}">
      <dgm:prSet/>
      <dgm:spPr/>
      <dgm:t>
        <a:bodyPr/>
        <a:lstStyle/>
        <a:p>
          <a:endParaRPr lang="en-US"/>
        </a:p>
      </dgm:t>
    </dgm:pt>
    <dgm:pt modelId="{360CBE5F-800A-421C-9795-C31ACBF1B8C6}" type="sibTrans" cxnId="{20DC7D66-5F75-46CC-B305-2B2CB658C128}">
      <dgm:prSet/>
      <dgm:spPr/>
      <dgm:t>
        <a:bodyPr/>
        <a:lstStyle/>
        <a:p>
          <a:endParaRPr lang="en-US"/>
        </a:p>
      </dgm:t>
    </dgm:pt>
    <dgm:pt modelId="{FE77CCE3-813A-4574-93B4-2FCD2BC83D2F}">
      <dgm:prSet phldrT="[Text]"/>
      <dgm:spPr/>
      <dgm:t>
        <a:bodyPr/>
        <a:lstStyle/>
        <a:p>
          <a:r>
            <a:rPr lang="en-US" dirty="0"/>
            <a:t>Greater than 2 minutes</a:t>
          </a:r>
        </a:p>
      </dgm:t>
    </dgm:pt>
    <dgm:pt modelId="{5A97FA27-EC44-4615-8A78-E3F367A4944D}" type="parTrans" cxnId="{AE4AEB7F-5752-4A95-8AD8-777256F338E5}">
      <dgm:prSet/>
      <dgm:spPr/>
      <dgm:t>
        <a:bodyPr/>
        <a:lstStyle/>
        <a:p>
          <a:endParaRPr lang="en-US"/>
        </a:p>
      </dgm:t>
    </dgm:pt>
    <dgm:pt modelId="{8DFE1F97-E427-446F-8628-D1A805209965}" type="sibTrans" cxnId="{AE4AEB7F-5752-4A95-8AD8-777256F338E5}">
      <dgm:prSet/>
      <dgm:spPr/>
      <dgm:t>
        <a:bodyPr/>
        <a:lstStyle/>
        <a:p>
          <a:endParaRPr lang="en-US"/>
        </a:p>
      </dgm:t>
    </dgm:pt>
    <dgm:pt modelId="{132DA36C-8C98-4BD2-85A9-F9CB48025744}">
      <dgm:prSet phldrT="[Text]"/>
      <dgm:spPr/>
      <dgm:t>
        <a:bodyPr/>
        <a:lstStyle/>
        <a:p>
          <a:r>
            <a:rPr lang="en-US" dirty="0"/>
            <a:t>Delete</a:t>
          </a:r>
        </a:p>
      </dgm:t>
    </dgm:pt>
    <dgm:pt modelId="{FA2F3848-E937-4BC3-8F5F-83EC9FF15577}" type="parTrans" cxnId="{59963120-7821-4F5F-9749-B2F74C378281}">
      <dgm:prSet/>
      <dgm:spPr/>
      <dgm:t>
        <a:bodyPr/>
        <a:lstStyle/>
        <a:p>
          <a:endParaRPr lang="en-US"/>
        </a:p>
      </dgm:t>
    </dgm:pt>
    <dgm:pt modelId="{7F0945BF-F045-4EFB-9D66-C611DAF944A8}" type="sibTrans" cxnId="{59963120-7821-4F5F-9749-B2F74C378281}">
      <dgm:prSet/>
      <dgm:spPr/>
      <dgm:t>
        <a:bodyPr/>
        <a:lstStyle/>
        <a:p>
          <a:endParaRPr lang="en-US"/>
        </a:p>
      </dgm:t>
    </dgm:pt>
    <dgm:pt modelId="{B24BCB69-BE16-427C-B822-23B35781CA08}">
      <dgm:prSet phldrT="[Text]"/>
      <dgm:spPr/>
      <dgm:t>
        <a:bodyPr/>
        <a:lstStyle/>
        <a:p>
          <a:r>
            <a:rPr lang="en-US" dirty="0"/>
            <a:t>Less than </a:t>
          </a:r>
        </a:p>
        <a:p>
          <a:r>
            <a:rPr lang="en-US" dirty="0"/>
            <a:t>2 minutes</a:t>
          </a:r>
        </a:p>
      </dgm:t>
    </dgm:pt>
    <dgm:pt modelId="{B7FB30F3-C561-4155-ADBB-E7AEBF82CA7E}" type="parTrans" cxnId="{83D40265-3927-41B2-9E8E-2B0AFFF3E439}">
      <dgm:prSet/>
      <dgm:spPr/>
      <dgm:t>
        <a:bodyPr/>
        <a:lstStyle/>
        <a:p>
          <a:endParaRPr lang="en-US"/>
        </a:p>
      </dgm:t>
    </dgm:pt>
    <dgm:pt modelId="{1B368558-118C-461A-8B24-B89BEB7DB69D}" type="sibTrans" cxnId="{83D40265-3927-41B2-9E8E-2B0AFFF3E439}">
      <dgm:prSet/>
      <dgm:spPr/>
      <dgm:t>
        <a:bodyPr/>
        <a:lstStyle/>
        <a:p>
          <a:endParaRPr lang="en-US"/>
        </a:p>
      </dgm:t>
    </dgm:pt>
    <dgm:pt modelId="{1DA891CC-D3D7-40AD-80D6-AC432B1E9EBE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A7C8491E-82F0-46A8-B3BA-0198FAA878FA}" type="parTrans" cxnId="{FA77441B-FC05-4F96-A1DF-41EA49257B09}">
      <dgm:prSet/>
      <dgm:spPr/>
      <dgm:t>
        <a:bodyPr/>
        <a:lstStyle/>
        <a:p>
          <a:endParaRPr lang="en-US"/>
        </a:p>
      </dgm:t>
    </dgm:pt>
    <dgm:pt modelId="{74C12D27-3EBB-41EE-9CC2-672A054D0D36}" type="sibTrans" cxnId="{FA77441B-FC05-4F96-A1DF-41EA49257B09}">
      <dgm:prSet/>
      <dgm:spPr/>
      <dgm:t>
        <a:bodyPr/>
        <a:lstStyle/>
        <a:p>
          <a:endParaRPr lang="en-US"/>
        </a:p>
      </dgm:t>
    </dgm:pt>
    <dgm:pt modelId="{6F3E7E5D-4B7B-46DE-B7E4-3CE8DF89BEB6}">
      <dgm:prSet phldrT="[Text]"/>
      <dgm:spPr/>
      <dgm:t>
        <a:bodyPr/>
        <a:lstStyle/>
        <a:p>
          <a:r>
            <a:rPr lang="en-US" dirty="0"/>
            <a:t>File for later</a:t>
          </a:r>
        </a:p>
      </dgm:t>
    </dgm:pt>
    <dgm:pt modelId="{663E9D6C-1AE4-44FC-AE91-FC3606B15F7D}" type="parTrans" cxnId="{6B12278E-1314-4A1B-8F0A-0E6CF23B555C}">
      <dgm:prSet/>
      <dgm:spPr/>
      <dgm:t>
        <a:bodyPr/>
        <a:lstStyle/>
        <a:p>
          <a:endParaRPr lang="en-US"/>
        </a:p>
      </dgm:t>
    </dgm:pt>
    <dgm:pt modelId="{6895CD3B-4809-47AA-A954-CC0CFFD2EE13}" type="sibTrans" cxnId="{6B12278E-1314-4A1B-8F0A-0E6CF23B555C}">
      <dgm:prSet/>
      <dgm:spPr/>
      <dgm:t>
        <a:bodyPr/>
        <a:lstStyle/>
        <a:p>
          <a:endParaRPr lang="en-US"/>
        </a:p>
      </dgm:t>
    </dgm:pt>
    <dgm:pt modelId="{8A130DD9-9D22-4092-A6EF-FCE851DCF2F8}" type="pres">
      <dgm:prSet presAssocID="{BD82440B-B5D8-40B2-8EC6-20F207A58E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362B733-B099-458B-A81B-5AEC18EDD6B1}" type="pres">
      <dgm:prSet presAssocID="{6E09F8B1-27D6-43E8-A056-31C2277A03AA}" presName="hierRoot1" presStyleCnt="0"/>
      <dgm:spPr/>
    </dgm:pt>
    <dgm:pt modelId="{F44FD245-8691-4B30-9FA8-2F1E0A884054}" type="pres">
      <dgm:prSet presAssocID="{6E09F8B1-27D6-43E8-A056-31C2277A03AA}" presName="composite" presStyleCnt="0"/>
      <dgm:spPr/>
    </dgm:pt>
    <dgm:pt modelId="{A4C7219D-4E12-4ECE-A43D-A6DAE7FF7F08}" type="pres">
      <dgm:prSet presAssocID="{6E09F8B1-27D6-43E8-A056-31C2277A03AA}" presName="background" presStyleLbl="node0" presStyleIdx="0" presStyleCnt="1"/>
      <dgm:spPr/>
    </dgm:pt>
    <dgm:pt modelId="{99A53703-722D-490D-9F83-1F6F0535B123}" type="pres">
      <dgm:prSet presAssocID="{6E09F8B1-27D6-43E8-A056-31C2277A03AA}" presName="text" presStyleLbl="fgAcc0" presStyleIdx="0" presStyleCnt="1">
        <dgm:presLayoutVars>
          <dgm:chPref val="3"/>
        </dgm:presLayoutVars>
      </dgm:prSet>
      <dgm:spPr/>
    </dgm:pt>
    <dgm:pt modelId="{EE273186-53E7-4710-8CDF-D9BB79AEF088}" type="pres">
      <dgm:prSet presAssocID="{6E09F8B1-27D6-43E8-A056-31C2277A03AA}" presName="hierChild2" presStyleCnt="0"/>
      <dgm:spPr/>
    </dgm:pt>
    <dgm:pt modelId="{EBF165CE-C528-4104-8238-0C1AF2894527}" type="pres">
      <dgm:prSet presAssocID="{FA2F3848-E937-4BC3-8F5F-83EC9FF15577}" presName="Name10" presStyleLbl="parChTrans1D2" presStyleIdx="0" presStyleCnt="3"/>
      <dgm:spPr/>
    </dgm:pt>
    <dgm:pt modelId="{71BC4DFF-CBA7-4AE7-A19E-111A4DDF3102}" type="pres">
      <dgm:prSet presAssocID="{132DA36C-8C98-4BD2-85A9-F9CB48025744}" presName="hierRoot2" presStyleCnt="0"/>
      <dgm:spPr/>
    </dgm:pt>
    <dgm:pt modelId="{377E9604-EB6F-4605-B8E1-294EDBD69FE0}" type="pres">
      <dgm:prSet presAssocID="{132DA36C-8C98-4BD2-85A9-F9CB48025744}" presName="composite2" presStyleCnt="0"/>
      <dgm:spPr/>
    </dgm:pt>
    <dgm:pt modelId="{46D31655-F4D1-4569-B9B6-9AE38203C82B}" type="pres">
      <dgm:prSet presAssocID="{132DA36C-8C98-4BD2-85A9-F9CB48025744}" presName="background2" presStyleLbl="node2" presStyleIdx="0" presStyleCnt="3"/>
      <dgm:spPr/>
    </dgm:pt>
    <dgm:pt modelId="{7B2E640E-B5F8-4401-BB7F-7B452B171500}" type="pres">
      <dgm:prSet presAssocID="{132DA36C-8C98-4BD2-85A9-F9CB48025744}" presName="text2" presStyleLbl="fgAcc2" presStyleIdx="0" presStyleCnt="3">
        <dgm:presLayoutVars>
          <dgm:chPref val="3"/>
        </dgm:presLayoutVars>
      </dgm:prSet>
      <dgm:spPr/>
    </dgm:pt>
    <dgm:pt modelId="{2367D880-D878-4851-BAC3-333AF4704D2A}" type="pres">
      <dgm:prSet presAssocID="{132DA36C-8C98-4BD2-85A9-F9CB48025744}" presName="hierChild3" presStyleCnt="0"/>
      <dgm:spPr/>
    </dgm:pt>
    <dgm:pt modelId="{81A9BE4D-52CE-4E60-8DF8-1A181B98DD0A}" type="pres">
      <dgm:prSet presAssocID="{D06888EB-24BC-47BC-AAC5-E19E62FF3558}" presName="Name10" presStyleLbl="parChTrans1D2" presStyleIdx="1" presStyleCnt="3"/>
      <dgm:spPr/>
    </dgm:pt>
    <dgm:pt modelId="{6A8298B4-632E-4DFD-AE27-94EF6B6628F8}" type="pres">
      <dgm:prSet presAssocID="{8B0F2FBA-BC04-462B-81FF-9FBF57FAA753}" presName="hierRoot2" presStyleCnt="0"/>
      <dgm:spPr/>
    </dgm:pt>
    <dgm:pt modelId="{EBD0B877-2443-43CA-A9A8-7982969FC34F}" type="pres">
      <dgm:prSet presAssocID="{8B0F2FBA-BC04-462B-81FF-9FBF57FAA753}" presName="composite2" presStyleCnt="0"/>
      <dgm:spPr/>
    </dgm:pt>
    <dgm:pt modelId="{D94E49A7-563B-4CF2-9340-154B14A937DB}" type="pres">
      <dgm:prSet presAssocID="{8B0F2FBA-BC04-462B-81FF-9FBF57FAA753}" presName="background2" presStyleLbl="node2" presStyleIdx="1" presStyleCnt="3"/>
      <dgm:spPr/>
    </dgm:pt>
    <dgm:pt modelId="{66FD3D7F-23EB-433F-BA7C-458A33312CD7}" type="pres">
      <dgm:prSet presAssocID="{8B0F2FBA-BC04-462B-81FF-9FBF57FAA753}" presName="text2" presStyleLbl="fgAcc2" presStyleIdx="1" presStyleCnt="3">
        <dgm:presLayoutVars>
          <dgm:chPref val="3"/>
        </dgm:presLayoutVars>
      </dgm:prSet>
      <dgm:spPr/>
    </dgm:pt>
    <dgm:pt modelId="{20475E44-6A29-4FE7-95E6-7818BEF08F13}" type="pres">
      <dgm:prSet presAssocID="{8B0F2FBA-BC04-462B-81FF-9FBF57FAA753}" presName="hierChild3" presStyleCnt="0"/>
      <dgm:spPr/>
    </dgm:pt>
    <dgm:pt modelId="{44EA2EFA-0B2A-4F8C-90DC-B6DADB9CCB3A}" type="pres">
      <dgm:prSet presAssocID="{B3B368FE-6FD2-42B9-B1D2-570B9413FE79}" presName="Name10" presStyleLbl="parChTrans1D2" presStyleIdx="2" presStyleCnt="3"/>
      <dgm:spPr/>
    </dgm:pt>
    <dgm:pt modelId="{9F44A72F-1F4A-49B8-853B-CBF0C6A60168}" type="pres">
      <dgm:prSet presAssocID="{544E6277-684F-47D7-AA32-1DF4246199B9}" presName="hierRoot2" presStyleCnt="0"/>
      <dgm:spPr/>
    </dgm:pt>
    <dgm:pt modelId="{BF901779-1689-4CF0-A8F0-A663E76477CE}" type="pres">
      <dgm:prSet presAssocID="{544E6277-684F-47D7-AA32-1DF4246199B9}" presName="composite2" presStyleCnt="0"/>
      <dgm:spPr/>
    </dgm:pt>
    <dgm:pt modelId="{01764D9E-3761-4045-AE34-E4DBEAD9DE15}" type="pres">
      <dgm:prSet presAssocID="{544E6277-684F-47D7-AA32-1DF4246199B9}" presName="background2" presStyleLbl="node2" presStyleIdx="2" presStyleCnt="3"/>
      <dgm:spPr/>
    </dgm:pt>
    <dgm:pt modelId="{6CFE30AB-DC4F-470F-B3EB-47D30E38FBED}" type="pres">
      <dgm:prSet presAssocID="{544E6277-684F-47D7-AA32-1DF4246199B9}" presName="text2" presStyleLbl="fgAcc2" presStyleIdx="2" presStyleCnt="3">
        <dgm:presLayoutVars>
          <dgm:chPref val="3"/>
        </dgm:presLayoutVars>
      </dgm:prSet>
      <dgm:spPr/>
    </dgm:pt>
    <dgm:pt modelId="{D1AFD87A-028E-427B-9672-43BFD42FBD3D}" type="pres">
      <dgm:prSet presAssocID="{544E6277-684F-47D7-AA32-1DF4246199B9}" presName="hierChild3" presStyleCnt="0"/>
      <dgm:spPr/>
    </dgm:pt>
    <dgm:pt modelId="{08ED9D5A-AACB-4529-BCE0-6A479C064835}" type="pres">
      <dgm:prSet presAssocID="{B7FB30F3-C561-4155-ADBB-E7AEBF82CA7E}" presName="Name17" presStyleLbl="parChTrans1D3" presStyleIdx="0" presStyleCnt="2"/>
      <dgm:spPr/>
    </dgm:pt>
    <dgm:pt modelId="{A21BA88C-D2AE-4B87-9449-3477DA45CEE8}" type="pres">
      <dgm:prSet presAssocID="{B24BCB69-BE16-427C-B822-23B35781CA08}" presName="hierRoot3" presStyleCnt="0"/>
      <dgm:spPr/>
    </dgm:pt>
    <dgm:pt modelId="{CB1E09A4-7BE3-4674-801D-5E11C1B251BC}" type="pres">
      <dgm:prSet presAssocID="{B24BCB69-BE16-427C-B822-23B35781CA08}" presName="composite3" presStyleCnt="0"/>
      <dgm:spPr/>
    </dgm:pt>
    <dgm:pt modelId="{831FFAE2-A56B-4C03-BE14-45037736A161}" type="pres">
      <dgm:prSet presAssocID="{B24BCB69-BE16-427C-B822-23B35781CA08}" presName="background3" presStyleLbl="node3" presStyleIdx="0" presStyleCnt="2"/>
      <dgm:spPr/>
    </dgm:pt>
    <dgm:pt modelId="{1DA711F5-C8D1-4478-B3F6-D99FD9F3B6A3}" type="pres">
      <dgm:prSet presAssocID="{B24BCB69-BE16-427C-B822-23B35781CA08}" presName="text3" presStyleLbl="fgAcc3" presStyleIdx="0" presStyleCnt="2">
        <dgm:presLayoutVars>
          <dgm:chPref val="3"/>
        </dgm:presLayoutVars>
      </dgm:prSet>
      <dgm:spPr/>
    </dgm:pt>
    <dgm:pt modelId="{6048AB46-7DD4-48BF-9732-AFB2EB337F71}" type="pres">
      <dgm:prSet presAssocID="{B24BCB69-BE16-427C-B822-23B35781CA08}" presName="hierChild4" presStyleCnt="0"/>
      <dgm:spPr/>
    </dgm:pt>
    <dgm:pt modelId="{36F7D38B-224C-466B-97CC-E4C775EC80FF}" type="pres">
      <dgm:prSet presAssocID="{A7C8491E-82F0-46A8-B3BA-0198FAA878FA}" presName="Name23" presStyleLbl="parChTrans1D4" presStyleIdx="0" presStyleCnt="2"/>
      <dgm:spPr/>
    </dgm:pt>
    <dgm:pt modelId="{5E3551D2-22C5-48B4-9A37-CA99F9B8CD24}" type="pres">
      <dgm:prSet presAssocID="{1DA891CC-D3D7-40AD-80D6-AC432B1E9EBE}" presName="hierRoot4" presStyleCnt="0"/>
      <dgm:spPr/>
    </dgm:pt>
    <dgm:pt modelId="{CBA751B5-E74F-44DF-9D1B-6A59A4E57E2C}" type="pres">
      <dgm:prSet presAssocID="{1DA891CC-D3D7-40AD-80D6-AC432B1E9EBE}" presName="composite4" presStyleCnt="0"/>
      <dgm:spPr/>
    </dgm:pt>
    <dgm:pt modelId="{A9D2B0D3-A2D8-40CC-9620-CB95F5139E9A}" type="pres">
      <dgm:prSet presAssocID="{1DA891CC-D3D7-40AD-80D6-AC432B1E9EBE}" presName="background4" presStyleLbl="node4" presStyleIdx="0" presStyleCnt="2"/>
      <dgm:spPr/>
    </dgm:pt>
    <dgm:pt modelId="{38195C03-7170-4A85-8541-81DC0A94AEB2}" type="pres">
      <dgm:prSet presAssocID="{1DA891CC-D3D7-40AD-80D6-AC432B1E9EBE}" presName="text4" presStyleLbl="fgAcc4" presStyleIdx="0" presStyleCnt="2">
        <dgm:presLayoutVars>
          <dgm:chPref val="3"/>
        </dgm:presLayoutVars>
      </dgm:prSet>
      <dgm:spPr/>
    </dgm:pt>
    <dgm:pt modelId="{A131393E-E24F-4B47-B839-B2E90BE7A8BC}" type="pres">
      <dgm:prSet presAssocID="{1DA891CC-D3D7-40AD-80D6-AC432B1E9EBE}" presName="hierChild5" presStyleCnt="0"/>
      <dgm:spPr/>
    </dgm:pt>
    <dgm:pt modelId="{2C891705-B289-488C-A41A-065D0B22EC26}" type="pres">
      <dgm:prSet presAssocID="{5A97FA27-EC44-4615-8A78-E3F367A4944D}" presName="Name17" presStyleLbl="parChTrans1D3" presStyleIdx="1" presStyleCnt="2"/>
      <dgm:spPr/>
    </dgm:pt>
    <dgm:pt modelId="{DC819343-F0BE-47E6-B213-2558E55A875A}" type="pres">
      <dgm:prSet presAssocID="{FE77CCE3-813A-4574-93B4-2FCD2BC83D2F}" presName="hierRoot3" presStyleCnt="0"/>
      <dgm:spPr/>
    </dgm:pt>
    <dgm:pt modelId="{8D4EDA96-5F5D-49DF-BDED-ED5051D43A56}" type="pres">
      <dgm:prSet presAssocID="{FE77CCE3-813A-4574-93B4-2FCD2BC83D2F}" presName="composite3" presStyleCnt="0"/>
      <dgm:spPr/>
    </dgm:pt>
    <dgm:pt modelId="{9BAA6E7E-491E-4FB8-A9B3-892570A6CF47}" type="pres">
      <dgm:prSet presAssocID="{FE77CCE3-813A-4574-93B4-2FCD2BC83D2F}" presName="background3" presStyleLbl="node3" presStyleIdx="1" presStyleCnt="2"/>
      <dgm:spPr/>
    </dgm:pt>
    <dgm:pt modelId="{9B9489CC-1BD1-4DBB-9894-A9FC9D352C51}" type="pres">
      <dgm:prSet presAssocID="{FE77CCE3-813A-4574-93B4-2FCD2BC83D2F}" presName="text3" presStyleLbl="fgAcc3" presStyleIdx="1" presStyleCnt="2">
        <dgm:presLayoutVars>
          <dgm:chPref val="3"/>
        </dgm:presLayoutVars>
      </dgm:prSet>
      <dgm:spPr/>
    </dgm:pt>
    <dgm:pt modelId="{7D2A5C68-5AC8-4267-BFE8-0C8F8AC60B1C}" type="pres">
      <dgm:prSet presAssocID="{FE77CCE3-813A-4574-93B4-2FCD2BC83D2F}" presName="hierChild4" presStyleCnt="0"/>
      <dgm:spPr/>
    </dgm:pt>
    <dgm:pt modelId="{2500692C-F6AC-4FCE-ACBF-7F7338ED8F0C}" type="pres">
      <dgm:prSet presAssocID="{663E9D6C-1AE4-44FC-AE91-FC3606B15F7D}" presName="Name23" presStyleLbl="parChTrans1D4" presStyleIdx="1" presStyleCnt="2"/>
      <dgm:spPr/>
    </dgm:pt>
    <dgm:pt modelId="{FC642FE0-2918-48F7-8A91-F72E906A7001}" type="pres">
      <dgm:prSet presAssocID="{6F3E7E5D-4B7B-46DE-B7E4-3CE8DF89BEB6}" presName="hierRoot4" presStyleCnt="0"/>
      <dgm:spPr/>
    </dgm:pt>
    <dgm:pt modelId="{4F08A747-2C78-44B8-8E6B-59C9F2ADA6FD}" type="pres">
      <dgm:prSet presAssocID="{6F3E7E5D-4B7B-46DE-B7E4-3CE8DF89BEB6}" presName="composite4" presStyleCnt="0"/>
      <dgm:spPr/>
    </dgm:pt>
    <dgm:pt modelId="{2F58D859-E9DE-4C73-B785-E563FAB24A7F}" type="pres">
      <dgm:prSet presAssocID="{6F3E7E5D-4B7B-46DE-B7E4-3CE8DF89BEB6}" presName="background4" presStyleLbl="node4" presStyleIdx="1" presStyleCnt="2"/>
      <dgm:spPr/>
    </dgm:pt>
    <dgm:pt modelId="{DC40D251-89FD-4A3F-8698-0D5FDE58F013}" type="pres">
      <dgm:prSet presAssocID="{6F3E7E5D-4B7B-46DE-B7E4-3CE8DF89BEB6}" presName="text4" presStyleLbl="fgAcc4" presStyleIdx="1" presStyleCnt="2">
        <dgm:presLayoutVars>
          <dgm:chPref val="3"/>
        </dgm:presLayoutVars>
      </dgm:prSet>
      <dgm:spPr/>
    </dgm:pt>
    <dgm:pt modelId="{655D74D2-9167-43C1-A7F4-AD920EEA0888}" type="pres">
      <dgm:prSet presAssocID="{6F3E7E5D-4B7B-46DE-B7E4-3CE8DF89BEB6}" presName="hierChild5" presStyleCnt="0"/>
      <dgm:spPr/>
    </dgm:pt>
  </dgm:ptLst>
  <dgm:cxnLst>
    <dgm:cxn modelId="{CD068901-AEE0-4DE0-9AE9-EB837624447F}" type="presOf" srcId="{FE77CCE3-813A-4574-93B4-2FCD2BC83D2F}" destId="{9B9489CC-1BD1-4DBB-9894-A9FC9D352C51}" srcOrd="0" destOrd="0" presId="urn:microsoft.com/office/officeart/2005/8/layout/hierarchy1"/>
    <dgm:cxn modelId="{92445908-BFD8-4033-B1C6-C6963558B427}" type="presOf" srcId="{A7C8491E-82F0-46A8-B3BA-0198FAA878FA}" destId="{36F7D38B-224C-466B-97CC-E4C775EC80FF}" srcOrd="0" destOrd="0" presId="urn:microsoft.com/office/officeart/2005/8/layout/hierarchy1"/>
    <dgm:cxn modelId="{A35A3E13-AA0B-4E94-BB1B-A9FD2E75E314}" type="presOf" srcId="{FA2F3848-E937-4BC3-8F5F-83EC9FF15577}" destId="{EBF165CE-C528-4104-8238-0C1AF2894527}" srcOrd="0" destOrd="0" presId="urn:microsoft.com/office/officeart/2005/8/layout/hierarchy1"/>
    <dgm:cxn modelId="{FA77441B-FC05-4F96-A1DF-41EA49257B09}" srcId="{B24BCB69-BE16-427C-B822-23B35781CA08}" destId="{1DA891CC-D3D7-40AD-80D6-AC432B1E9EBE}" srcOrd="0" destOrd="0" parTransId="{A7C8491E-82F0-46A8-B3BA-0198FAA878FA}" sibTransId="{74C12D27-3EBB-41EE-9CC2-672A054D0D36}"/>
    <dgm:cxn modelId="{39DB4A1D-7FDE-4C6E-AA1B-37594834E6F7}" type="presOf" srcId="{132DA36C-8C98-4BD2-85A9-F9CB48025744}" destId="{7B2E640E-B5F8-4401-BB7F-7B452B171500}" srcOrd="0" destOrd="0" presId="urn:microsoft.com/office/officeart/2005/8/layout/hierarchy1"/>
    <dgm:cxn modelId="{64BBA21D-072C-4FF3-AB35-CD80839A6A41}" type="presOf" srcId="{1DA891CC-D3D7-40AD-80D6-AC432B1E9EBE}" destId="{38195C03-7170-4A85-8541-81DC0A94AEB2}" srcOrd="0" destOrd="0" presId="urn:microsoft.com/office/officeart/2005/8/layout/hierarchy1"/>
    <dgm:cxn modelId="{59963120-7821-4F5F-9749-B2F74C378281}" srcId="{6E09F8B1-27D6-43E8-A056-31C2277A03AA}" destId="{132DA36C-8C98-4BD2-85A9-F9CB48025744}" srcOrd="0" destOrd="0" parTransId="{FA2F3848-E937-4BC3-8F5F-83EC9FF15577}" sibTransId="{7F0945BF-F045-4EFB-9D66-C611DAF944A8}"/>
    <dgm:cxn modelId="{020A895B-BECD-4175-8638-F50DC06A880A}" type="presOf" srcId="{663E9D6C-1AE4-44FC-AE91-FC3606B15F7D}" destId="{2500692C-F6AC-4FCE-ACBF-7F7338ED8F0C}" srcOrd="0" destOrd="0" presId="urn:microsoft.com/office/officeart/2005/8/layout/hierarchy1"/>
    <dgm:cxn modelId="{83D40265-3927-41B2-9E8E-2B0AFFF3E439}" srcId="{544E6277-684F-47D7-AA32-1DF4246199B9}" destId="{B24BCB69-BE16-427C-B822-23B35781CA08}" srcOrd="0" destOrd="0" parTransId="{B7FB30F3-C561-4155-ADBB-E7AEBF82CA7E}" sibTransId="{1B368558-118C-461A-8B24-B89BEB7DB69D}"/>
    <dgm:cxn modelId="{20DC7D66-5F75-46CC-B305-2B2CB658C128}" srcId="{6E09F8B1-27D6-43E8-A056-31C2277A03AA}" destId="{544E6277-684F-47D7-AA32-1DF4246199B9}" srcOrd="2" destOrd="0" parTransId="{B3B368FE-6FD2-42B9-B1D2-570B9413FE79}" sibTransId="{360CBE5F-800A-421C-9795-C31ACBF1B8C6}"/>
    <dgm:cxn modelId="{F142056B-14FF-4CC3-BEC2-43C52A37EA6D}" type="presOf" srcId="{6E09F8B1-27D6-43E8-A056-31C2277A03AA}" destId="{99A53703-722D-490D-9F83-1F6F0535B123}" srcOrd="0" destOrd="0" presId="urn:microsoft.com/office/officeart/2005/8/layout/hierarchy1"/>
    <dgm:cxn modelId="{BFD2B156-B47C-4989-9062-7E32563A1DED}" srcId="{6E09F8B1-27D6-43E8-A056-31C2277A03AA}" destId="{8B0F2FBA-BC04-462B-81FF-9FBF57FAA753}" srcOrd="1" destOrd="0" parTransId="{D06888EB-24BC-47BC-AAC5-E19E62FF3558}" sibTransId="{77FAB7FB-FE47-4004-954D-D8DF558FCD2C}"/>
    <dgm:cxn modelId="{AE4AEB7F-5752-4A95-8AD8-777256F338E5}" srcId="{544E6277-684F-47D7-AA32-1DF4246199B9}" destId="{FE77CCE3-813A-4574-93B4-2FCD2BC83D2F}" srcOrd="1" destOrd="0" parTransId="{5A97FA27-EC44-4615-8A78-E3F367A4944D}" sibTransId="{8DFE1F97-E427-446F-8628-D1A805209965}"/>
    <dgm:cxn modelId="{6B12278E-1314-4A1B-8F0A-0E6CF23B555C}" srcId="{FE77CCE3-813A-4574-93B4-2FCD2BC83D2F}" destId="{6F3E7E5D-4B7B-46DE-B7E4-3CE8DF89BEB6}" srcOrd="0" destOrd="0" parTransId="{663E9D6C-1AE4-44FC-AE91-FC3606B15F7D}" sibTransId="{6895CD3B-4809-47AA-A954-CC0CFFD2EE13}"/>
    <dgm:cxn modelId="{7E140A8F-30A2-4AB4-B0BC-916BC1AD31F6}" type="presOf" srcId="{5A97FA27-EC44-4615-8A78-E3F367A4944D}" destId="{2C891705-B289-488C-A41A-065D0B22EC26}" srcOrd="0" destOrd="0" presId="urn:microsoft.com/office/officeart/2005/8/layout/hierarchy1"/>
    <dgm:cxn modelId="{B922838F-2DE5-444E-BCE6-D13E732AF80A}" srcId="{BD82440B-B5D8-40B2-8EC6-20F207A58EF4}" destId="{6E09F8B1-27D6-43E8-A056-31C2277A03AA}" srcOrd="0" destOrd="0" parTransId="{7D524369-FA3F-4117-B25C-E55E86032A32}" sibTransId="{760FC492-71E8-4A6F-B0EF-92C6B641E5C3}"/>
    <dgm:cxn modelId="{B9273294-59F3-414C-9E7B-E698568A1568}" type="presOf" srcId="{6F3E7E5D-4B7B-46DE-B7E4-3CE8DF89BEB6}" destId="{DC40D251-89FD-4A3F-8698-0D5FDE58F013}" srcOrd="0" destOrd="0" presId="urn:microsoft.com/office/officeart/2005/8/layout/hierarchy1"/>
    <dgm:cxn modelId="{9F00E894-A921-40FF-A2C0-851222FFF6EC}" type="presOf" srcId="{D06888EB-24BC-47BC-AAC5-E19E62FF3558}" destId="{81A9BE4D-52CE-4E60-8DF8-1A181B98DD0A}" srcOrd="0" destOrd="0" presId="urn:microsoft.com/office/officeart/2005/8/layout/hierarchy1"/>
    <dgm:cxn modelId="{355473B0-6436-4308-9808-2F80C21529C1}" type="presOf" srcId="{BD82440B-B5D8-40B2-8EC6-20F207A58EF4}" destId="{8A130DD9-9D22-4092-A6EF-FCE851DCF2F8}" srcOrd="0" destOrd="0" presId="urn:microsoft.com/office/officeart/2005/8/layout/hierarchy1"/>
    <dgm:cxn modelId="{0AFB87D4-D20F-473F-B010-9DD890650A59}" type="presOf" srcId="{8B0F2FBA-BC04-462B-81FF-9FBF57FAA753}" destId="{66FD3D7F-23EB-433F-BA7C-458A33312CD7}" srcOrd="0" destOrd="0" presId="urn:microsoft.com/office/officeart/2005/8/layout/hierarchy1"/>
    <dgm:cxn modelId="{D598CEEA-A18E-4698-ABE9-0958EDC68752}" type="presOf" srcId="{B24BCB69-BE16-427C-B822-23B35781CA08}" destId="{1DA711F5-C8D1-4478-B3F6-D99FD9F3B6A3}" srcOrd="0" destOrd="0" presId="urn:microsoft.com/office/officeart/2005/8/layout/hierarchy1"/>
    <dgm:cxn modelId="{831533ED-22CF-4631-A6E8-E3910E78E026}" type="presOf" srcId="{B3B368FE-6FD2-42B9-B1D2-570B9413FE79}" destId="{44EA2EFA-0B2A-4F8C-90DC-B6DADB9CCB3A}" srcOrd="0" destOrd="0" presId="urn:microsoft.com/office/officeart/2005/8/layout/hierarchy1"/>
    <dgm:cxn modelId="{6A596BF2-FC6E-47FB-BBD0-25C1EB598F82}" type="presOf" srcId="{544E6277-684F-47D7-AA32-1DF4246199B9}" destId="{6CFE30AB-DC4F-470F-B3EB-47D30E38FBED}" srcOrd="0" destOrd="0" presId="urn:microsoft.com/office/officeart/2005/8/layout/hierarchy1"/>
    <dgm:cxn modelId="{5FFCCBFB-1FC9-4C6C-9C78-E1CBA541211A}" type="presOf" srcId="{B7FB30F3-C561-4155-ADBB-E7AEBF82CA7E}" destId="{08ED9D5A-AACB-4529-BCE0-6A479C064835}" srcOrd="0" destOrd="0" presId="urn:microsoft.com/office/officeart/2005/8/layout/hierarchy1"/>
    <dgm:cxn modelId="{FEEA754E-6793-405D-9336-B2ACFA4FD303}" type="presParOf" srcId="{8A130DD9-9D22-4092-A6EF-FCE851DCF2F8}" destId="{F362B733-B099-458B-A81B-5AEC18EDD6B1}" srcOrd="0" destOrd="0" presId="urn:microsoft.com/office/officeart/2005/8/layout/hierarchy1"/>
    <dgm:cxn modelId="{0C865047-B79B-4312-8304-94B4BA6B411B}" type="presParOf" srcId="{F362B733-B099-458B-A81B-5AEC18EDD6B1}" destId="{F44FD245-8691-4B30-9FA8-2F1E0A884054}" srcOrd="0" destOrd="0" presId="urn:microsoft.com/office/officeart/2005/8/layout/hierarchy1"/>
    <dgm:cxn modelId="{EBC01B38-121E-4B31-9635-6DE8B2B7DB75}" type="presParOf" srcId="{F44FD245-8691-4B30-9FA8-2F1E0A884054}" destId="{A4C7219D-4E12-4ECE-A43D-A6DAE7FF7F08}" srcOrd="0" destOrd="0" presId="urn:microsoft.com/office/officeart/2005/8/layout/hierarchy1"/>
    <dgm:cxn modelId="{1DD406DE-9E79-4973-AB86-B60A9D03FD6B}" type="presParOf" srcId="{F44FD245-8691-4B30-9FA8-2F1E0A884054}" destId="{99A53703-722D-490D-9F83-1F6F0535B123}" srcOrd="1" destOrd="0" presId="urn:microsoft.com/office/officeart/2005/8/layout/hierarchy1"/>
    <dgm:cxn modelId="{59088E2F-4FCF-4886-A34A-48CC4D2ABF10}" type="presParOf" srcId="{F362B733-B099-458B-A81B-5AEC18EDD6B1}" destId="{EE273186-53E7-4710-8CDF-D9BB79AEF088}" srcOrd="1" destOrd="0" presId="urn:microsoft.com/office/officeart/2005/8/layout/hierarchy1"/>
    <dgm:cxn modelId="{DDAEE6D0-2A33-44FD-825E-C58E00B285B0}" type="presParOf" srcId="{EE273186-53E7-4710-8CDF-D9BB79AEF088}" destId="{EBF165CE-C528-4104-8238-0C1AF2894527}" srcOrd="0" destOrd="0" presId="urn:microsoft.com/office/officeart/2005/8/layout/hierarchy1"/>
    <dgm:cxn modelId="{AC698A20-75C9-4E68-81E3-EF94B77DB858}" type="presParOf" srcId="{EE273186-53E7-4710-8CDF-D9BB79AEF088}" destId="{71BC4DFF-CBA7-4AE7-A19E-111A4DDF3102}" srcOrd="1" destOrd="0" presId="urn:microsoft.com/office/officeart/2005/8/layout/hierarchy1"/>
    <dgm:cxn modelId="{69D059B3-0F9F-40B5-847C-6D7AEBBA07C9}" type="presParOf" srcId="{71BC4DFF-CBA7-4AE7-A19E-111A4DDF3102}" destId="{377E9604-EB6F-4605-B8E1-294EDBD69FE0}" srcOrd="0" destOrd="0" presId="urn:microsoft.com/office/officeart/2005/8/layout/hierarchy1"/>
    <dgm:cxn modelId="{DA7612AE-79BF-44DF-B499-6EAC542C7977}" type="presParOf" srcId="{377E9604-EB6F-4605-B8E1-294EDBD69FE0}" destId="{46D31655-F4D1-4569-B9B6-9AE38203C82B}" srcOrd="0" destOrd="0" presId="urn:microsoft.com/office/officeart/2005/8/layout/hierarchy1"/>
    <dgm:cxn modelId="{F4649D25-0232-4463-BEF7-F47E4B0554C1}" type="presParOf" srcId="{377E9604-EB6F-4605-B8E1-294EDBD69FE0}" destId="{7B2E640E-B5F8-4401-BB7F-7B452B171500}" srcOrd="1" destOrd="0" presId="urn:microsoft.com/office/officeart/2005/8/layout/hierarchy1"/>
    <dgm:cxn modelId="{1532E1B4-6A33-4A30-82C8-EE2214EB7100}" type="presParOf" srcId="{71BC4DFF-CBA7-4AE7-A19E-111A4DDF3102}" destId="{2367D880-D878-4851-BAC3-333AF4704D2A}" srcOrd="1" destOrd="0" presId="urn:microsoft.com/office/officeart/2005/8/layout/hierarchy1"/>
    <dgm:cxn modelId="{7968A409-BCA3-467F-ADD8-EEB975F4CE60}" type="presParOf" srcId="{EE273186-53E7-4710-8CDF-D9BB79AEF088}" destId="{81A9BE4D-52CE-4E60-8DF8-1A181B98DD0A}" srcOrd="2" destOrd="0" presId="urn:microsoft.com/office/officeart/2005/8/layout/hierarchy1"/>
    <dgm:cxn modelId="{989265ED-6486-4F1B-B096-7DF8B5E28201}" type="presParOf" srcId="{EE273186-53E7-4710-8CDF-D9BB79AEF088}" destId="{6A8298B4-632E-4DFD-AE27-94EF6B6628F8}" srcOrd="3" destOrd="0" presId="urn:microsoft.com/office/officeart/2005/8/layout/hierarchy1"/>
    <dgm:cxn modelId="{CE9F70C1-2151-49FB-895E-C62F20BB778F}" type="presParOf" srcId="{6A8298B4-632E-4DFD-AE27-94EF6B6628F8}" destId="{EBD0B877-2443-43CA-A9A8-7982969FC34F}" srcOrd="0" destOrd="0" presId="urn:microsoft.com/office/officeart/2005/8/layout/hierarchy1"/>
    <dgm:cxn modelId="{C2401EC4-06F8-4E35-9F19-60EB0D5A0373}" type="presParOf" srcId="{EBD0B877-2443-43CA-A9A8-7982969FC34F}" destId="{D94E49A7-563B-4CF2-9340-154B14A937DB}" srcOrd="0" destOrd="0" presId="urn:microsoft.com/office/officeart/2005/8/layout/hierarchy1"/>
    <dgm:cxn modelId="{B7D02C6F-B2F5-43B7-8F34-E58F9828B850}" type="presParOf" srcId="{EBD0B877-2443-43CA-A9A8-7982969FC34F}" destId="{66FD3D7F-23EB-433F-BA7C-458A33312CD7}" srcOrd="1" destOrd="0" presId="urn:microsoft.com/office/officeart/2005/8/layout/hierarchy1"/>
    <dgm:cxn modelId="{E9BAB086-31C0-4C7C-A466-F7DF04E2B714}" type="presParOf" srcId="{6A8298B4-632E-4DFD-AE27-94EF6B6628F8}" destId="{20475E44-6A29-4FE7-95E6-7818BEF08F13}" srcOrd="1" destOrd="0" presId="urn:microsoft.com/office/officeart/2005/8/layout/hierarchy1"/>
    <dgm:cxn modelId="{99B856D7-43E2-46BB-9B0C-3C8E0E9BFA0C}" type="presParOf" srcId="{EE273186-53E7-4710-8CDF-D9BB79AEF088}" destId="{44EA2EFA-0B2A-4F8C-90DC-B6DADB9CCB3A}" srcOrd="4" destOrd="0" presId="urn:microsoft.com/office/officeart/2005/8/layout/hierarchy1"/>
    <dgm:cxn modelId="{E38B849C-4FE7-4F87-9DDA-622643B74CF1}" type="presParOf" srcId="{EE273186-53E7-4710-8CDF-D9BB79AEF088}" destId="{9F44A72F-1F4A-49B8-853B-CBF0C6A60168}" srcOrd="5" destOrd="0" presId="urn:microsoft.com/office/officeart/2005/8/layout/hierarchy1"/>
    <dgm:cxn modelId="{F3EF361F-4382-47D9-BFE6-B40C0B99D0CC}" type="presParOf" srcId="{9F44A72F-1F4A-49B8-853B-CBF0C6A60168}" destId="{BF901779-1689-4CF0-A8F0-A663E76477CE}" srcOrd="0" destOrd="0" presId="urn:microsoft.com/office/officeart/2005/8/layout/hierarchy1"/>
    <dgm:cxn modelId="{D94DF166-D7B1-4203-8F49-8A846BF01B25}" type="presParOf" srcId="{BF901779-1689-4CF0-A8F0-A663E76477CE}" destId="{01764D9E-3761-4045-AE34-E4DBEAD9DE15}" srcOrd="0" destOrd="0" presId="urn:microsoft.com/office/officeart/2005/8/layout/hierarchy1"/>
    <dgm:cxn modelId="{84519C88-0182-4F2C-9973-C9B6F63B8245}" type="presParOf" srcId="{BF901779-1689-4CF0-A8F0-A663E76477CE}" destId="{6CFE30AB-DC4F-470F-B3EB-47D30E38FBED}" srcOrd="1" destOrd="0" presId="urn:microsoft.com/office/officeart/2005/8/layout/hierarchy1"/>
    <dgm:cxn modelId="{E412A59E-195A-4FDC-B40F-B06BD8DBCE41}" type="presParOf" srcId="{9F44A72F-1F4A-49B8-853B-CBF0C6A60168}" destId="{D1AFD87A-028E-427B-9672-43BFD42FBD3D}" srcOrd="1" destOrd="0" presId="urn:microsoft.com/office/officeart/2005/8/layout/hierarchy1"/>
    <dgm:cxn modelId="{C304A265-0F3B-44F2-BC01-8D0298414F95}" type="presParOf" srcId="{D1AFD87A-028E-427B-9672-43BFD42FBD3D}" destId="{08ED9D5A-AACB-4529-BCE0-6A479C064835}" srcOrd="0" destOrd="0" presId="urn:microsoft.com/office/officeart/2005/8/layout/hierarchy1"/>
    <dgm:cxn modelId="{629BDFBE-854C-48BB-ADBF-985F72E64C50}" type="presParOf" srcId="{D1AFD87A-028E-427B-9672-43BFD42FBD3D}" destId="{A21BA88C-D2AE-4B87-9449-3477DA45CEE8}" srcOrd="1" destOrd="0" presId="urn:microsoft.com/office/officeart/2005/8/layout/hierarchy1"/>
    <dgm:cxn modelId="{85A1A6E4-5149-4739-BCFD-C695A24BAA30}" type="presParOf" srcId="{A21BA88C-D2AE-4B87-9449-3477DA45CEE8}" destId="{CB1E09A4-7BE3-4674-801D-5E11C1B251BC}" srcOrd="0" destOrd="0" presId="urn:microsoft.com/office/officeart/2005/8/layout/hierarchy1"/>
    <dgm:cxn modelId="{6E9525E1-E072-4B38-958C-5591F74B2936}" type="presParOf" srcId="{CB1E09A4-7BE3-4674-801D-5E11C1B251BC}" destId="{831FFAE2-A56B-4C03-BE14-45037736A161}" srcOrd="0" destOrd="0" presId="urn:microsoft.com/office/officeart/2005/8/layout/hierarchy1"/>
    <dgm:cxn modelId="{A7ACEF99-371C-4F04-B40F-C0A5470F98BA}" type="presParOf" srcId="{CB1E09A4-7BE3-4674-801D-5E11C1B251BC}" destId="{1DA711F5-C8D1-4478-B3F6-D99FD9F3B6A3}" srcOrd="1" destOrd="0" presId="urn:microsoft.com/office/officeart/2005/8/layout/hierarchy1"/>
    <dgm:cxn modelId="{328147BF-32F1-4885-B40D-CD274399E766}" type="presParOf" srcId="{A21BA88C-D2AE-4B87-9449-3477DA45CEE8}" destId="{6048AB46-7DD4-48BF-9732-AFB2EB337F71}" srcOrd="1" destOrd="0" presId="urn:microsoft.com/office/officeart/2005/8/layout/hierarchy1"/>
    <dgm:cxn modelId="{26F5F956-9DC8-46CE-892C-6127CA6CE1F5}" type="presParOf" srcId="{6048AB46-7DD4-48BF-9732-AFB2EB337F71}" destId="{36F7D38B-224C-466B-97CC-E4C775EC80FF}" srcOrd="0" destOrd="0" presId="urn:microsoft.com/office/officeart/2005/8/layout/hierarchy1"/>
    <dgm:cxn modelId="{FA5A270D-3B97-43FC-A01D-76284E47BC9E}" type="presParOf" srcId="{6048AB46-7DD4-48BF-9732-AFB2EB337F71}" destId="{5E3551D2-22C5-48B4-9A37-CA99F9B8CD24}" srcOrd="1" destOrd="0" presId="urn:microsoft.com/office/officeart/2005/8/layout/hierarchy1"/>
    <dgm:cxn modelId="{88717B4E-096D-419B-91D8-A5F9207B528A}" type="presParOf" srcId="{5E3551D2-22C5-48B4-9A37-CA99F9B8CD24}" destId="{CBA751B5-E74F-44DF-9D1B-6A59A4E57E2C}" srcOrd="0" destOrd="0" presId="urn:microsoft.com/office/officeart/2005/8/layout/hierarchy1"/>
    <dgm:cxn modelId="{2F3BB6F4-C52E-4B4F-A14A-4249D78A93A5}" type="presParOf" srcId="{CBA751B5-E74F-44DF-9D1B-6A59A4E57E2C}" destId="{A9D2B0D3-A2D8-40CC-9620-CB95F5139E9A}" srcOrd="0" destOrd="0" presId="urn:microsoft.com/office/officeart/2005/8/layout/hierarchy1"/>
    <dgm:cxn modelId="{E5EB9D68-612A-4FC2-8270-903B06CD0D34}" type="presParOf" srcId="{CBA751B5-E74F-44DF-9D1B-6A59A4E57E2C}" destId="{38195C03-7170-4A85-8541-81DC0A94AEB2}" srcOrd="1" destOrd="0" presId="urn:microsoft.com/office/officeart/2005/8/layout/hierarchy1"/>
    <dgm:cxn modelId="{46714442-557A-4571-B972-ABE0B7E0A988}" type="presParOf" srcId="{5E3551D2-22C5-48B4-9A37-CA99F9B8CD24}" destId="{A131393E-E24F-4B47-B839-B2E90BE7A8BC}" srcOrd="1" destOrd="0" presId="urn:microsoft.com/office/officeart/2005/8/layout/hierarchy1"/>
    <dgm:cxn modelId="{060460B3-3407-4188-A047-1596CC2182D9}" type="presParOf" srcId="{D1AFD87A-028E-427B-9672-43BFD42FBD3D}" destId="{2C891705-B289-488C-A41A-065D0B22EC26}" srcOrd="2" destOrd="0" presId="urn:microsoft.com/office/officeart/2005/8/layout/hierarchy1"/>
    <dgm:cxn modelId="{5690257F-BC18-42EC-BE32-F000C6ACEDCD}" type="presParOf" srcId="{D1AFD87A-028E-427B-9672-43BFD42FBD3D}" destId="{DC819343-F0BE-47E6-B213-2558E55A875A}" srcOrd="3" destOrd="0" presId="urn:microsoft.com/office/officeart/2005/8/layout/hierarchy1"/>
    <dgm:cxn modelId="{7F18BFBA-3B64-4C2F-BA91-7911596E5548}" type="presParOf" srcId="{DC819343-F0BE-47E6-B213-2558E55A875A}" destId="{8D4EDA96-5F5D-49DF-BDED-ED5051D43A56}" srcOrd="0" destOrd="0" presId="urn:microsoft.com/office/officeart/2005/8/layout/hierarchy1"/>
    <dgm:cxn modelId="{F7C4D0A5-962D-4738-9DB0-BB331DF090B5}" type="presParOf" srcId="{8D4EDA96-5F5D-49DF-BDED-ED5051D43A56}" destId="{9BAA6E7E-491E-4FB8-A9B3-892570A6CF47}" srcOrd="0" destOrd="0" presId="urn:microsoft.com/office/officeart/2005/8/layout/hierarchy1"/>
    <dgm:cxn modelId="{92D187B8-9F8A-4E65-BC28-64AEA225E06E}" type="presParOf" srcId="{8D4EDA96-5F5D-49DF-BDED-ED5051D43A56}" destId="{9B9489CC-1BD1-4DBB-9894-A9FC9D352C51}" srcOrd="1" destOrd="0" presId="urn:microsoft.com/office/officeart/2005/8/layout/hierarchy1"/>
    <dgm:cxn modelId="{44E0274B-CA5B-467D-B303-0E9CD9A0FE90}" type="presParOf" srcId="{DC819343-F0BE-47E6-B213-2558E55A875A}" destId="{7D2A5C68-5AC8-4267-BFE8-0C8F8AC60B1C}" srcOrd="1" destOrd="0" presId="urn:microsoft.com/office/officeart/2005/8/layout/hierarchy1"/>
    <dgm:cxn modelId="{66E8F4A4-2328-4C37-A78F-612A4E731313}" type="presParOf" srcId="{7D2A5C68-5AC8-4267-BFE8-0C8F8AC60B1C}" destId="{2500692C-F6AC-4FCE-ACBF-7F7338ED8F0C}" srcOrd="0" destOrd="0" presId="urn:microsoft.com/office/officeart/2005/8/layout/hierarchy1"/>
    <dgm:cxn modelId="{B45E3987-6792-42B1-BB99-943338E633D1}" type="presParOf" srcId="{7D2A5C68-5AC8-4267-BFE8-0C8F8AC60B1C}" destId="{FC642FE0-2918-48F7-8A91-F72E906A7001}" srcOrd="1" destOrd="0" presId="urn:microsoft.com/office/officeart/2005/8/layout/hierarchy1"/>
    <dgm:cxn modelId="{CD335438-0277-4A52-B5F6-FCC2AF9AC3E7}" type="presParOf" srcId="{FC642FE0-2918-48F7-8A91-F72E906A7001}" destId="{4F08A747-2C78-44B8-8E6B-59C9F2ADA6FD}" srcOrd="0" destOrd="0" presId="urn:microsoft.com/office/officeart/2005/8/layout/hierarchy1"/>
    <dgm:cxn modelId="{33D1B63D-F9B2-4B6F-AC8E-6E5B6BD463A9}" type="presParOf" srcId="{4F08A747-2C78-44B8-8E6B-59C9F2ADA6FD}" destId="{2F58D859-E9DE-4C73-B785-E563FAB24A7F}" srcOrd="0" destOrd="0" presId="urn:microsoft.com/office/officeart/2005/8/layout/hierarchy1"/>
    <dgm:cxn modelId="{A1123913-B6AB-4C80-90C5-0D33BB90F657}" type="presParOf" srcId="{4F08A747-2C78-44B8-8E6B-59C9F2ADA6FD}" destId="{DC40D251-89FD-4A3F-8698-0D5FDE58F013}" srcOrd="1" destOrd="0" presId="urn:microsoft.com/office/officeart/2005/8/layout/hierarchy1"/>
    <dgm:cxn modelId="{2F9272F1-4389-47CC-B62A-1D652153C67E}" type="presParOf" srcId="{FC642FE0-2918-48F7-8A91-F72E906A7001}" destId="{655D74D2-9167-43C1-A7F4-AD920EEA08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D82440B-B5D8-40B2-8EC6-20F207A58EF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09F8B1-27D6-43E8-A056-31C2277A03AA}">
      <dgm:prSet phldrT="[Text]"/>
      <dgm:spPr/>
      <dgm:t>
        <a:bodyPr/>
        <a:lstStyle/>
        <a:p>
          <a:r>
            <a:rPr lang="en-US" dirty="0"/>
            <a:t>Inbox</a:t>
          </a:r>
        </a:p>
      </dgm:t>
    </dgm:pt>
    <dgm:pt modelId="{7D524369-FA3F-4117-B25C-E55E86032A32}" type="parTrans" cxnId="{B922838F-2DE5-444E-BCE6-D13E732AF80A}">
      <dgm:prSet/>
      <dgm:spPr/>
      <dgm:t>
        <a:bodyPr/>
        <a:lstStyle/>
        <a:p>
          <a:endParaRPr lang="en-US"/>
        </a:p>
      </dgm:t>
    </dgm:pt>
    <dgm:pt modelId="{760FC492-71E8-4A6F-B0EF-92C6B641E5C3}" type="sibTrans" cxnId="{B922838F-2DE5-444E-BCE6-D13E732AF80A}">
      <dgm:prSet/>
      <dgm:spPr/>
      <dgm:t>
        <a:bodyPr/>
        <a:lstStyle/>
        <a:p>
          <a:endParaRPr lang="en-US"/>
        </a:p>
      </dgm:t>
    </dgm:pt>
    <dgm:pt modelId="{8B0F2FBA-BC04-462B-81FF-9FBF57FAA753}">
      <dgm:prSet phldrT="[Text]"/>
      <dgm:spPr/>
      <dgm:t>
        <a:bodyPr/>
        <a:lstStyle/>
        <a:p>
          <a:r>
            <a:rPr lang="en-US" dirty="0"/>
            <a:t>File</a:t>
          </a:r>
        </a:p>
      </dgm:t>
    </dgm:pt>
    <dgm:pt modelId="{D06888EB-24BC-47BC-AAC5-E19E62FF3558}" type="parTrans" cxnId="{BFD2B156-B47C-4989-9062-7E32563A1DED}">
      <dgm:prSet/>
      <dgm:spPr/>
      <dgm:t>
        <a:bodyPr/>
        <a:lstStyle/>
        <a:p>
          <a:endParaRPr lang="en-US"/>
        </a:p>
      </dgm:t>
    </dgm:pt>
    <dgm:pt modelId="{77FAB7FB-FE47-4004-954D-D8DF558FCD2C}" type="sibTrans" cxnId="{BFD2B156-B47C-4989-9062-7E32563A1DED}">
      <dgm:prSet/>
      <dgm:spPr/>
      <dgm:t>
        <a:bodyPr/>
        <a:lstStyle/>
        <a:p>
          <a:endParaRPr lang="en-US"/>
        </a:p>
      </dgm:t>
    </dgm:pt>
    <dgm:pt modelId="{544E6277-684F-47D7-AA32-1DF4246199B9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B3B368FE-6FD2-42B9-B1D2-570B9413FE79}" type="parTrans" cxnId="{20DC7D66-5F75-46CC-B305-2B2CB658C128}">
      <dgm:prSet/>
      <dgm:spPr/>
      <dgm:t>
        <a:bodyPr/>
        <a:lstStyle/>
        <a:p>
          <a:endParaRPr lang="en-US"/>
        </a:p>
      </dgm:t>
    </dgm:pt>
    <dgm:pt modelId="{360CBE5F-800A-421C-9795-C31ACBF1B8C6}" type="sibTrans" cxnId="{20DC7D66-5F75-46CC-B305-2B2CB658C128}">
      <dgm:prSet/>
      <dgm:spPr/>
      <dgm:t>
        <a:bodyPr/>
        <a:lstStyle/>
        <a:p>
          <a:endParaRPr lang="en-US"/>
        </a:p>
      </dgm:t>
    </dgm:pt>
    <dgm:pt modelId="{FE77CCE3-813A-4574-93B4-2FCD2BC83D2F}">
      <dgm:prSet phldrT="[Text]"/>
      <dgm:spPr/>
      <dgm:t>
        <a:bodyPr/>
        <a:lstStyle/>
        <a:p>
          <a:r>
            <a:rPr lang="en-US" dirty="0"/>
            <a:t>Greater than 2 minutes</a:t>
          </a:r>
        </a:p>
      </dgm:t>
    </dgm:pt>
    <dgm:pt modelId="{5A97FA27-EC44-4615-8A78-E3F367A4944D}" type="parTrans" cxnId="{AE4AEB7F-5752-4A95-8AD8-777256F338E5}">
      <dgm:prSet/>
      <dgm:spPr/>
      <dgm:t>
        <a:bodyPr/>
        <a:lstStyle/>
        <a:p>
          <a:endParaRPr lang="en-US"/>
        </a:p>
      </dgm:t>
    </dgm:pt>
    <dgm:pt modelId="{8DFE1F97-E427-446F-8628-D1A805209965}" type="sibTrans" cxnId="{AE4AEB7F-5752-4A95-8AD8-777256F338E5}">
      <dgm:prSet/>
      <dgm:spPr/>
      <dgm:t>
        <a:bodyPr/>
        <a:lstStyle/>
        <a:p>
          <a:endParaRPr lang="en-US"/>
        </a:p>
      </dgm:t>
    </dgm:pt>
    <dgm:pt modelId="{132DA36C-8C98-4BD2-85A9-F9CB48025744}">
      <dgm:prSet phldrT="[Text]"/>
      <dgm:spPr/>
      <dgm:t>
        <a:bodyPr/>
        <a:lstStyle/>
        <a:p>
          <a:r>
            <a:rPr lang="en-US" dirty="0"/>
            <a:t>Delete</a:t>
          </a:r>
        </a:p>
      </dgm:t>
    </dgm:pt>
    <dgm:pt modelId="{FA2F3848-E937-4BC3-8F5F-83EC9FF15577}" type="parTrans" cxnId="{59963120-7821-4F5F-9749-B2F74C378281}">
      <dgm:prSet/>
      <dgm:spPr/>
      <dgm:t>
        <a:bodyPr/>
        <a:lstStyle/>
        <a:p>
          <a:endParaRPr lang="en-US"/>
        </a:p>
      </dgm:t>
    </dgm:pt>
    <dgm:pt modelId="{7F0945BF-F045-4EFB-9D66-C611DAF944A8}" type="sibTrans" cxnId="{59963120-7821-4F5F-9749-B2F74C378281}">
      <dgm:prSet/>
      <dgm:spPr/>
      <dgm:t>
        <a:bodyPr/>
        <a:lstStyle/>
        <a:p>
          <a:endParaRPr lang="en-US"/>
        </a:p>
      </dgm:t>
    </dgm:pt>
    <dgm:pt modelId="{B24BCB69-BE16-427C-B822-23B35781CA08}">
      <dgm:prSet phldrT="[Text]"/>
      <dgm:spPr/>
      <dgm:t>
        <a:bodyPr/>
        <a:lstStyle/>
        <a:p>
          <a:r>
            <a:rPr lang="en-US" dirty="0"/>
            <a:t>Less than </a:t>
          </a:r>
        </a:p>
        <a:p>
          <a:r>
            <a:rPr lang="en-US" dirty="0"/>
            <a:t>2 minutes</a:t>
          </a:r>
        </a:p>
      </dgm:t>
    </dgm:pt>
    <dgm:pt modelId="{B7FB30F3-C561-4155-ADBB-E7AEBF82CA7E}" type="parTrans" cxnId="{83D40265-3927-41B2-9E8E-2B0AFFF3E439}">
      <dgm:prSet/>
      <dgm:spPr/>
      <dgm:t>
        <a:bodyPr/>
        <a:lstStyle/>
        <a:p>
          <a:endParaRPr lang="en-US"/>
        </a:p>
      </dgm:t>
    </dgm:pt>
    <dgm:pt modelId="{1B368558-118C-461A-8B24-B89BEB7DB69D}" type="sibTrans" cxnId="{83D40265-3927-41B2-9E8E-2B0AFFF3E439}">
      <dgm:prSet/>
      <dgm:spPr/>
      <dgm:t>
        <a:bodyPr/>
        <a:lstStyle/>
        <a:p>
          <a:endParaRPr lang="en-US"/>
        </a:p>
      </dgm:t>
    </dgm:pt>
    <dgm:pt modelId="{1DA891CC-D3D7-40AD-80D6-AC432B1E9EBE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A7C8491E-82F0-46A8-B3BA-0198FAA878FA}" type="parTrans" cxnId="{FA77441B-FC05-4F96-A1DF-41EA49257B09}">
      <dgm:prSet/>
      <dgm:spPr/>
      <dgm:t>
        <a:bodyPr/>
        <a:lstStyle/>
        <a:p>
          <a:endParaRPr lang="en-US"/>
        </a:p>
      </dgm:t>
    </dgm:pt>
    <dgm:pt modelId="{74C12D27-3EBB-41EE-9CC2-672A054D0D36}" type="sibTrans" cxnId="{FA77441B-FC05-4F96-A1DF-41EA49257B09}">
      <dgm:prSet/>
      <dgm:spPr/>
      <dgm:t>
        <a:bodyPr/>
        <a:lstStyle/>
        <a:p>
          <a:endParaRPr lang="en-US"/>
        </a:p>
      </dgm:t>
    </dgm:pt>
    <dgm:pt modelId="{6F3E7E5D-4B7B-46DE-B7E4-3CE8DF89BEB6}">
      <dgm:prSet phldrT="[Text]"/>
      <dgm:spPr/>
      <dgm:t>
        <a:bodyPr/>
        <a:lstStyle/>
        <a:p>
          <a:r>
            <a:rPr lang="en-US" dirty="0"/>
            <a:t>File for later</a:t>
          </a:r>
        </a:p>
      </dgm:t>
    </dgm:pt>
    <dgm:pt modelId="{663E9D6C-1AE4-44FC-AE91-FC3606B15F7D}" type="parTrans" cxnId="{6B12278E-1314-4A1B-8F0A-0E6CF23B555C}">
      <dgm:prSet/>
      <dgm:spPr/>
      <dgm:t>
        <a:bodyPr/>
        <a:lstStyle/>
        <a:p>
          <a:endParaRPr lang="en-US"/>
        </a:p>
      </dgm:t>
    </dgm:pt>
    <dgm:pt modelId="{6895CD3B-4809-47AA-A954-CC0CFFD2EE13}" type="sibTrans" cxnId="{6B12278E-1314-4A1B-8F0A-0E6CF23B555C}">
      <dgm:prSet/>
      <dgm:spPr/>
      <dgm:t>
        <a:bodyPr/>
        <a:lstStyle/>
        <a:p>
          <a:endParaRPr lang="en-US"/>
        </a:p>
      </dgm:t>
    </dgm:pt>
    <dgm:pt modelId="{8A130DD9-9D22-4092-A6EF-FCE851DCF2F8}" type="pres">
      <dgm:prSet presAssocID="{BD82440B-B5D8-40B2-8EC6-20F207A58E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362B733-B099-458B-A81B-5AEC18EDD6B1}" type="pres">
      <dgm:prSet presAssocID="{6E09F8B1-27D6-43E8-A056-31C2277A03AA}" presName="hierRoot1" presStyleCnt="0"/>
      <dgm:spPr/>
    </dgm:pt>
    <dgm:pt modelId="{F44FD245-8691-4B30-9FA8-2F1E0A884054}" type="pres">
      <dgm:prSet presAssocID="{6E09F8B1-27D6-43E8-A056-31C2277A03AA}" presName="composite" presStyleCnt="0"/>
      <dgm:spPr/>
    </dgm:pt>
    <dgm:pt modelId="{A4C7219D-4E12-4ECE-A43D-A6DAE7FF7F08}" type="pres">
      <dgm:prSet presAssocID="{6E09F8B1-27D6-43E8-A056-31C2277A03AA}" presName="background" presStyleLbl="node0" presStyleIdx="0" presStyleCnt="1"/>
      <dgm:spPr/>
    </dgm:pt>
    <dgm:pt modelId="{99A53703-722D-490D-9F83-1F6F0535B123}" type="pres">
      <dgm:prSet presAssocID="{6E09F8B1-27D6-43E8-A056-31C2277A03AA}" presName="text" presStyleLbl="fgAcc0" presStyleIdx="0" presStyleCnt="1">
        <dgm:presLayoutVars>
          <dgm:chPref val="3"/>
        </dgm:presLayoutVars>
      </dgm:prSet>
      <dgm:spPr/>
    </dgm:pt>
    <dgm:pt modelId="{EE273186-53E7-4710-8CDF-D9BB79AEF088}" type="pres">
      <dgm:prSet presAssocID="{6E09F8B1-27D6-43E8-A056-31C2277A03AA}" presName="hierChild2" presStyleCnt="0"/>
      <dgm:spPr/>
    </dgm:pt>
    <dgm:pt modelId="{EBF165CE-C528-4104-8238-0C1AF2894527}" type="pres">
      <dgm:prSet presAssocID="{FA2F3848-E937-4BC3-8F5F-83EC9FF15577}" presName="Name10" presStyleLbl="parChTrans1D2" presStyleIdx="0" presStyleCnt="3"/>
      <dgm:spPr/>
    </dgm:pt>
    <dgm:pt modelId="{71BC4DFF-CBA7-4AE7-A19E-111A4DDF3102}" type="pres">
      <dgm:prSet presAssocID="{132DA36C-8C98-4BD2-85A9-F9CB48025744}" presName="hierRoot2" presStyleCnt="0"/>
      <dgm:spPr/>
    </dgm:pt>
    <dgm:pt modelId="{377E9604-EB6F-4605-B8E1-294EDBD69FE0}" type="pres">
      <dgm:prSet presAssocID="{132DA36C-8C98-4BD2-85A9-F9CB48025744}" presName="composite2" presStyleCnt="0"/>
      <dgm:spPr/>
    </dgm:pt>
    <dgm:pt modelId="{46D31655-F4D1-4569-B9B6-9AE38203C82B}" type="pres">
      <dgm:prSet presAssocID="{132DA36C-8C98-4BD2-85A9-F9CB48025744}" presName="background2" presStyleLbl="node2" presStyleIdx="0" presStyleCnt="3"/>
      <dgm:spPr/>
    </dgm:pt>
    <dgm:pt modelId="{7B2E640E-B5F8-4401-BB7F-7B452B171500}" type="pres">
      <dgm:prSet presAssocID="{132DA36C-8C98-4BD2-85A9-F9CB48025744}" presName="text2" presStyleLbl="fgAcc2" presStyleIdx="0" presStyleCnt="3">
        <dgm:presLayoutVars>
          <dgm:chPref val="3"/>
        </dgm:presLayoutVars>
      </dgm:prSet>
      <dgm:spPr/>
    </dgm:pt>
    <dgm:pt modelId="{2367D880-D878-4851-BAC3-333AF4704D2A}" type="pres">
      <dgm:prSet presAssocID="{132DA36C-8C98-4BD2-85A9-F9CB48025744}" presName="hierChild3" presStyleCnt="0"/>
      <dgm:spPr/>
    </dgm:pt>
    <dgm:pt modelId="{81A9BE4D-52CE-4E60-8DF8-1A181B98DD0A}" type="pres">
      <dgm:prSet presAssocID="{D06888EB-24BC-47BC-AAC5-E19E62FF3558}" presName="Name10" presStyleLbl="parChTrans1D2" presStyleIdx="1" presStyleCnt="3"/>
      <dgm:spPr/>
    </dgm:pt>
    <dgm:pt modelId="{6A8298B4-632E-4DFD-AE27-94EF6B6628F8}" type="pres">
      <dgm:prSet presAssocID="{8B0F2FBA-BC04-462B-81FF-9FBF57FAA753}" presName="hierRoot2" presStyleCnt="0"/>
      <dgm:spPr/>
    </dgm:pt>
    <dgm:pt modelId="{EBD0B877-2443-43CA-A9A8-7982969FC34F}" type="pres">
      <dgm:prSet presAssocID="{8B0F2FBA-BC04-462B-81FF-9FBF57FAA753}" presName="composite2" presStyleCnt="0"/>
      <dgm:spPr/>
    </dgm:pt>
    <dgm:pt modelId="{D94E49A7-563B-4CF2-9340-154B14A937DB}" type="pres">
      <dgm:prSet presAssocID="{8B0F2FBA-BC04-462B-81FF-9FBF57FAA753}" presName="background2" presStyleLbl="node2" presStyleIdx="1" presStyleCnt="3"/>
      <dgm:spPr/>
    </dgm:pt>
    <dgm:pt modelId="{66FD3D7F-23EB-433F-BA7C-458A33312CD7}" type="pres">
      <dgm:prSet presAssocID="{8B0F2FBA-BC04-462B-81FF-9FBF57FAA753}" presName="text2" presStyleLbl="fgAcc2" presStyleIdx="1" presStyleCnt="3">
        <dgm:presLayoutVars>
          <dgm:chPref val="3"/>
        </dgm:presLayoutVars>
      </dgm:prSet>
      <dgm:spPr/>
    </dgm:pt>
    <dgm:pt modelId="{20475E44-6A29-4FE7-95E6-7818BEF08F13}" type="pres">
      <dgm:prSet presAssocID="{8B0F2FBA-BC04-462B-81FF-9FBF57FAA753}" presName="hierChild3" presStyleCnt="0"/>
      <dgm:spPr/>
    </dgm:pt>
    <dgm:pt modelId="{44EA2EFA-0B2A-4F8C-90DC-B6DADB9CCB3A}" type="pres">
      <dgm:prSet presAssocID="{B3B368FE-6FD2-42B9-B1D2-570B9413FE79}" presName="Name10" presStyleLbl="parChTrans1D2" presStyleIdx="2" presStyleCnt="3"/>
      <dgm:spPr/>
    </dgm:pt>
    <dgm:pt modelId="{9F44A72F-1F4A-49B8-853B-CBF0C6A60168}" type="pres">
      <dgm:prSet presAssocID="{544E6277-684F-47D7-AA32-1DF4246199B9}" presName="hierRoot2" presStyleCnt="0"/>
      <dgm:spPr/>
    </dgm:pt>
    <dgm:pt modelId="{BF901779-1689-4CF0-A8F0-A663E76477CE}" type="pres">
      <dgm:prSet presAssocID="{544E6277-684F-47D7-AA32-1DF4246199B9}" presName="composite2" presStyleCnt="0"/>
      <dgm:spPr/>
    </dgm:pt>
    <dgm:pt modelId="{01764D9E-3761-4045-AE34-E4DBEAD9DE15}" type="pres">
      <dgm:prSet presAssocID="{544E6277-684F-47D7-AA32-1DF4246199B9}" presName="background2" presStyleLbl="node2" presStyleIdx="2" presStyleCnt="3"/>
      <dgm:spPr/>
    </dgm:pt>
    <dgm:pt modelId="{6CFE30AB-DC4F-470F-B3EB-47D30E38FBED}" type="pres">
      <dgm:prSet presAssocID="{544E6277-684F-47D7-AA32-1DF4246199B9}" presName="text2" presStyleLbl="fgAcc2" presStyleIdx="2" presStyleCnt="3">
        <dgm:presLayoutVars>
          <dgm:chPref val="3"/>
        </dgm:presLayoutVars>
      </dgm:prSet>
      <dgm:spPr/>
    </dgm:pt>
    <dgm:pt modelId="{D1AFD87A-028E-427B-9672-43BFD42FBD3D}" type="pres">
      <dgm:prSet presAssocID="{544E6277-684F-47D7-AA32-1DF4246199B9}" presName="hierChild3" presStyleCnt="0"/>
      <dgm:spPr/>
    </dgm:pt>
    <dgm:pt modelId="{08ED9D5A-AACB-4529-BCE0-6A479C064835}" type="pres">
      <dgm:prSet presAssocID="{B7FB30F3-C561-4155-ADBB-E7AEBF82CA7E}" presName="Name17" presStyleLbl="parChTrans1D3" presStyleIdx="0" presStyleCnt="2"/>
      <dgm:spPr/>
    </dgm:pt>
    <dgm:pt modelId="{A21BA88C-D2AE-4B87-9449-3477DA45CEE8}" type="pres">
      <dgm:prSet presAssocID="{B24BCB69-BE16-427C-B822-23B35781CA08}" presName="hierRoot3" presStyleCnt="0"/>
      <dgm:spPr/>
    </dgm:pt>
    <dgm:pt modelId="{CB1E09A4-7BE3-4674-801D-5E11C1B251BC}" type="pres">
      <dgm:prSet presAssocID="{B24BCB69-BE16-427C-B822-23B35781CA08}" presName="composite3" presStyleCnt="0"/>
      <dgm:spPr/>
    </dgm:pt>
    <dgm:pt modelId="{831FFAE2-A56B-4C03-BE14-45037736A161}" type="pres">
      <dgm:prSet presAssocID="{B24BCB69-BE16-427C-B822-23B35781CA08}" presName="background3" presStyleLbl="node3" presStyleIdx="0" presStyleCnt="2"/>
      <dgm:spPr/>
    </dgm:pt>
    <dgm:pt modelId="{1DA711F5-C8D1-4478-B3F6-D99FD9F3B6A3}" type="pres">
      <dgm:prSet presAssocID="{B24BCB69-BE16-427C-B822-23B35781CA08}" presName="text3" presStyleLbl="fgAcc3" presStyleIdx="0" presStyleCnt="2">
        <dgm:presLayoutVars>
          <dgm:chPref val="3"/>
        </dgm:presLayoutVars>
      </dgm:prSet>
      <dgm:spPr/>
    </dgm:pt>
    <dgm:pt modelId="{6048AB46-7DD4-48BF-9732-AFB2EB337F71}" type="pres">
      <dgm:prSet presAssocID="{B24BCB69-BE16-427C-B822-23B35781CA08}" presName="hierChild4" presStyleCnt="0"/>
      <dgm:spPr/>
    </dgm:pt>
    <dgm:pt modelId="{36F7D38B-224C-466B-97CC-E4C775EC80FF}" type="pres">
      <dgm:prSet presAssocID="{A7C8491E-82F0-46A8-B3BA-0198FAA878FA}" presName="Name23" presStyleLbl="parChTrans1D4" presStyleIdx="0" presStyleCnt="2"/>
      <dgm:spPr/>
    </dgm:pt>
    <dgm:pt modelId="{5E3551D2-22C5-48B4-9A37-CA99F9B8CD24}" type="pres">
      <dgm:prSet presAssocID="{1DA891CC-D3D7-40AD-80D6-AC432B1E9EBE}" presName="hierRoot4" presStyleCnt="0"/>
      <dgm:spPr/>
    </dgm:pt>
    <dgm:pt modelId="{CBA751B5-E74F-44DF-9D1B-6A59A4E57E2C}" type="pres">
      <dgm:prSet presAssocID="{1DA891CC-D3D7-40AD-80D6-AC432B1E9EBE}" presName="composite4" presStyleCnt="0"/>
      <dgm:spPr/>
    </dgm:pt>
    <dgm:pt modelId="{A9D2B0D3-A2D8-40CC-9620-CB95F5139E9A}" type="pres">
      <dgm:prSet presAssocID="{1DA891CC-D3D7-40AD-80D6-AC432B1E9EBE}" presName="background4" presStyleLbl="node4" presStyleIdx="0" presStyleCnt="2"/>
      <dgm:spPr/>
    </dgm:pt>
    <dgm:pt modelId="{38195C03-7170-4A85-8541-81DC0A94AEB2}" type="pres">
      <dgm:prSet presAssocID="{1DA891CC-D3D7-40AD-80D6-AC432B1E9EBE}" presName="text4" presStyleLbl="fgAcc4" presStyleIdx="0" presStyleCnt="2">
        <dgm:presLayoutVars>
          <dgm:chPref val="3"/>
        </dgm:presLayoutVars>
      </dgm:prSet>
      <dgm:spPr/>
    </dgm:pt>
    <dgm:pt modelId="{A131393E-E24F-4B47-B839-B2E90BE7A8BC}" type="pres">
      <dgm:prSet presAssocID="{1DA891CC-D3D7-40AD-80D6-AC432B1E9EBE}" presName="hierChild5" presStyleCnt="0"/>
      <dgm:spPr/>
    </dgm:pt>
    <dgm:pt modelId="{2C891705-B289-488C-A41A-065D0B22EC26}" type="pres">
      <dgm:prSet presAssocID="{5A97FA27-EC44-4615-8A78-E3F367A4944D}" presName="Name17" presStyleLbl="parChTrans1D3" presStyleIdx="1" presStyleCnt="2"/>
      <dgm:spPr/>
    </dgm:pt>
    <dgm:pt modelId="{DC819343-F0BE-47E6-B213-2558E55A875A}" type="pres">
      <dgm:prSet presAssocID="{FE77CCE3-813A-4574-93B4-2FCD2BC83D2F}" presName="hierRoot3" presStyleCnt="0"/>
      <dgm:spPr/>
    </dgm:pt>
    <dgm:pt modelId="{8D4EDA96-5F5D-49DF-BDED-ED5051D43A56}" type="pres">
      <dgm:prSet presAssocID="{FE77CCE3-813A-4574-93B4-2FCD2BC83D2F}" presName="composite3" presStyleCnt="0"/>
      <dgm:spPr/>
    </dgm:pt>
    <dgm:pt modelId="{9BAA6E7E-491E-4FB8-A9B3-892570A6CF47}" type="pres">
      <dgm:prSet presAssocID="{FE77CCE3-813A-4574-93B4-2FCD2BC83D2F}" presName="background3" presStyleLbl="node3" presStyleIdx="1" presStyleCnt="2"/>
      <dgm:spPr/>
    </dgm:pt>
    <dgm:pt modelId="{9B9489CC-1BD1-4DBB-9894-A9FC9D352C51}" type="pres">
      <dgm:prSet presAssocID="{FE77CCE3-813A-4574-93B4-2FCD2BC83D2F}" presName="text3" presStyleLbl="fgAcc3" presStyleIdx="1" presStyleCnt="2">
        <dgm:presLayoutVars>
          <dgm:chPref val="3"/>
        </dgm:presLayoutVars>
      </dgm:prSet>
      <dgm:spPr/>
    </dgm:pt>
    <dgm:pt modelId="{7D2A5C68-5AC8-4267-BFE8-0C8F8AC60B1C}" type="pres">
      <dgm:prSet presAssocID="{FE77CCE3-813A-4574-93B4-2FCD2BC83D2F}" presName="hierChild4" presStyleCnt="0"/>
      <dgm:spPr/>
    </dgm:pt>
    <dgm:pt modelId="{2500692C-F6AC-4FCE-ACBF-7F7338ED8F0C}" type="pres">
      <dgm:prSet presAssocID="{663E9D6C-1AE4-44FC-AE91-FC3606B15F7D}" presName="Name23" presStyleLbl="parChTrans1D4" presStyleIdx="1" presStyleCnt="2"/>
      <dgm:spPr/>
    </dgm:pt>
    <dgm:pt modelId="{FC642FE0-2918-48F7-8A91-F72E906A7001}" type="pres">
      <dgm:prSet presAssocID="{6F3E7E5D-4B7B-46DE-B7E4-3CE8DF89BEB6}" presName="hierRoot4" presStyleCnt="0"/>
      <dgm:spPr/>
    </dgm:pt>
    <dgm:pt modelId="{4F08A747-2C78-44B8-8E6B-59C9F2ADA6FD}" type="pres">
      <dgm:prSet presAssocID="{6F3E7E5D-4B7B-46DE-B7E4-3CE8DF89BEB6}" presName="composite4" presStyleCnt="0"/>
      <dgm:spPr/>
    </dgm:pt>
    <dgm:pt modelId="{2F58D859-E9DE-4C73-B785-E563FAB24A7F}" type="pres">
      <dgm:prSet presAssocID="{6F3E7E5D-4B7B-46DE-B7E4-3CE8DF89BEB6}" presName="background4" presStyleLbl="node4" presStyleIdx="1" presStyleCnt="2"/>
      <dgm:spPr/>
    </dgm:pt>
    <dgm:pt modelId="{DC40D251-89FD-4A3F-8698-0D5FDE58F013}" type="pres">
      <dgm:prSet presAssocID="{6F3E7E5D-4B7B-46DE-B7E4-3CE8DF89BEB6}" presName="text4" presStyleLbl="fgAcc4" presStyleIdx="1" presStyleCnt="2">
        <dgm:presLayoutVars>
          <dgm:chPref val="3"/>
        </dgm:presLayoutVars>
      </dgm:prSet>
      <dgm:spPr/>
    </dgm:pt>
    <dgm:pt modelId="{655D74D2-9167-43C1-A7F4-AD920EEA0888}" type="pres">
      <dgm:prSet presAssocID="{6F3E7E5D-4B7B-46DE-B7E4-3CE8DF89BEB6}" presName="hierChild5" presStyleCnt="0"/>
      <dgm:spPr/>
    </dgm:pt>
  </dgm:ptLst>
  <dgm:cxnLst>
    <dgm:cxn modelId="{CD068901-AEE0-4DE0-9AE9-EB837624447F}" type="presOf" srcId="{FE77CCE3-813A-4574-93B4-2FCD2BC83D2F}" destId="{9B9489CC-1BD1-4DBB-9894-A9FC9D352C51}" srcOrd="0" destOrd="0" presId="urn:microsoft.com/office/officeart/2005/8/layout/hierarchy1"/>
    <dgm:cxn modelId="{92445908-BFD8-4033-B1C6-C6963558B427}" type="presOf" srcId="{A7C8491E-82F0-46A8-B3BA-0198FAA878FA}" destId="{36F7D38B-224C-466B-97CC-E4C775EC80FF}" srcOrd="0" destOrd="0" presId="urn:microsoft.com/office/officeart/2005/8/layout/hierarchy1"/>
    <dgm:cxn modelId="{A35A3E13-AA0B-4E94-BB1B-A9FD2E75E314}" type="presOf" srcId="{FA2F3848-E937-4BC3-8F5F-83EC9FF15577}" destId="{EBF165CE-C528-4104-8238-0C1AF2894527}" srcOrd="0" destOrd="0" presId="urn:microsoft.com/office/officeart/2005/8/layout/hierarchy1"/>
    <dgm:cxn modelId="{FA77441B-FC05-4F96-A1DF-41EA49257B09}" srcId="{B24BCB69-BE16-427C-B822-23B35781CA08}" destId="{1DA891CC-D3D7-40AD-80D6-AC432B1E9EBE}" srcOrd="0" destOrd="0" parTransId="{A7C8491E-82F0-46A8-B3BA-0198FAA878FA}" sibTransId="{74C12D27-3EBB-41EE-9CC2-672A054D0D36}"/>
    <dgm:cxn modelId="{39DB4A1D-7FDE-4C6E-AA1B-37594834E6F7}" type="presOf" srcId="{132DA36C-8C98-4BD2-85A9-F9CB48025744}" destId="{7B2E640E-B5F8-4401-BB7F-7B452B171500}" srcOrd="0" destOrd="0" presId="urn:microsoft.com/office/officeart/2005/8/layout/hierarchy1"/>
    <dgm:cxn modelId="{64BBA21D-072C-4FF3-AB35-CD80839A6A41}" type="presOf" srcId="{1DA891CC-D3D7-40AD-80D6-AC432B1E9EBE}" destId="{38195C03-7170-4A85-8541-81DC0A94AEB2}" srcOrd="0" destOrd="0" presId="urn:microsoft.com/office/officeart/2005/8/layout/hierarchy1"/>
    <dgm:cxn modelId="{59963120-7821-4F5F-9749-B2F74C378281}" srcId="{6E09F8B1-27D6-43E8-A056-31C2277A03AA}" destId="{132DA36C-8C98-4BD2-85A9-F9CB48025744}" srcOrd="0" destOrd="0" parTransId="{FA2F3848-E937-4BC3-8F5F-83EC9FF15577}" sibTransId="{7F0945BF-F045-4EFB-9D66-C611DAF944A8}"/>
    <dgm:cxn modelId="{020A895B-BECD-4175-8638-F50DC06A880A}" type="presOf" srcId="{663E9D6C-1AE4-44FC-AE91-FC3606B15F7D}" destId="{2500692C-F6AC-4FCE-ACBF-7F7338ED8F0C}" srcOrd="0" destOrd="0" presId="urn:microsoft.com/office/officeart/2005/8/layout/hierarchy1"/>
    <dgm:cxn modelId="{83D40265-3927-41B2-9E8E-2B0AFFF3E439}" srcId="{544E6277-684F-47D7-AA32-1DF4246199B9}" destId="{B24BCB69-BE16-427C-B822-23B35781CA08}" srcOrd="0" destOrd="0" parTransId="{B7FB30F3-C561-4155-ADBB-E7AEBF82CA7E}" sibTransId="{1B368558-118C-461A-8B24-B89BEB7DB69D}"/>
    <dgm:cxn modelId="{20DC7D66-5F75-46CC-B305-2B2CB658C128}" srcId="{6E09F8B1-27D6-43E8-A056-31C2277A03AA}" destId="{544E6277-684F-47D7-AA32-1DF4246199B9}" srcOrd="2" destOrd="0" parTransId="{B3B368FE-6FD2-42B9-B1D2-570B9413FE79}" sibTransId="{360CBE5F-800A-421C-9795-C31ACBF1B8C6}"/>
    <dgm:cxn modelId="{F142056B-14FF-4CC3-BEC2-43C52A37EA6D}" type="presOf" srcId="{6E09F8B1-27D6-43E8-A056-31C2277A03AA}" destId="{99A53703-722D-490D-9F83-1F6F0535B123}" srcOrd="0" destOrd="0" presId="urn:microsoft.com/office/officeart/2005/8/layout/hierarchy1"/>
    <dgm:cxn modelId="{BFD2B156-B47C-4989-9062-7E32563A1DED}" srcId="{6E09F8B1-27D6-43E8-A056-31C2277A03AA}" destId="{8B0F2FBA-BC04-462B-81FF-9FBF57FAA753}" srcOrd="1" destOrd="0" parTransId="{D06888EB-24BC-47BC-AAC5-E19E62FF3558}" sibTransId="{77FAB7FB-FE47-4004-954D-D8DF558FCD2C}"/>
    <dgm:cxn modelId="{AE4AEB7F-5752-4A95-8AD8-777256F338E5}" srcId="{544E6277-684F-47D7-AA32-1DF4246199B9}" destId="{FE77CCE3-813A-4574-93B4-2FCD2BC83D2F}" srcOrd="1" destOrd="0" parTransId="{5A97FA27-EC44-4615-8A78-E3F367A4944D}" sibTransId="{8DFE1F97-E427-446F-8628-D1A805209965}"/>
    <dgm:cxn modelId="{6B12278E-1314-4A1B-8F0A-0E6CF23B555C}" srcId="{FE77CCE3-813A-4574-93B4-2FCD2BC83D2F}" destId="{6F3E7E5D-4B7B-46DE-B7E4-3CE8DF89BEB6}" srcOrd="0" destOrd="0" parTransId="{663E9D6C-1AE4-44FC-AE91-FC3606B15F7D}" sibTransId="{6895CD3B-4809-47AA-A954-CC0CFFD2EE13}"/>
    <dgm:cxn modelId="{7E140A8F-30A2-4AB4-B0BC-916BC1AD31F6}" type="presOf" srcId="{5A97FA27-EC44-4615-8A78-E3F367A4944D}" destId="{2C891705-B289-488C-A41A-065D0B22EC26}" srcOrd="0" destOrd="0" presId="urn:microsoft.com/office/officeart/2005/8/layout/hierarchy1"/>
    <dgm:cxn modelId="{B922838F-2DE5-444E-BCE6-D13E732AF80A}" srcId="{BD82440B-B5D8-40B2-8EC6-20F207A58EF4}" destId="{6E09F8B1-27D6-43E8-A056-31C2277A03AA}" srcOrd="0" destOrd="0" parTransId="{7D524369-FA3F-4117-B25C-E55E86032A32}" sibTransId="{760FC492-71E8-4A6F-B0EF-92C6B641E5C3}"/>
    <dgm:cxn modelId="{B9273294-59F3-414C-9E7B-E698568A1568}" type="presOf" srcId="{6F3E7E5D-4B7B-46DE-B7E4-3CE8DF89BEB6}" destId="{DC40D251-89FD-4A3F-8698-0D5FDE58F013}" srcOrd="0" destOrd="0" presId="urn:microsoft.com/office/officeart/2005/8/layout/hierarchy1"/>
    <dgm:cxn modelId="{9F00E894-A921-40FF-A2C0-851222FFF6EC}" type="presOf" srcId="{D06888EB-24BC-47BC-AAC5-E19E62FF3558}" destId="{81A9BE4D-52CE-4E60-8DF8-1A181B98DD0A}" srcOrd="0" destOrd="0" presId="urn:microsoft.com/office/officeart/2005/8/layout/hierarchy1"/>
    <dgm:cxn modelId="{355473B0-6436-4308-9808-2F80C21529C1}" type="presOf" srcId="{BD82440B-B5D8-40B2-8EC6-20F207A58EF4}" destId="{8A130DD9-9D22-4092-A6EF-FCE851DCF2F8}" srcOrd="0" destOrd="0" presId="urn:microsoft.com/office/officeart/2005/8/layout/hierarchy1"/>
    <dgm:cxn modelId="{0AFB87D4-D20F-473F-B010-9DD890650A59}" type="presOf" srcId="{8B0F2FBA-BC04-462B-81FF-9FBF57FAA753}" destId="{66FD3D7F-23EB-433F-BA7C-458A33312CD7}" srcOrd="0" destOrd="0" presId="urn:microsoft.com/office/officeart/2005/8/layout/hierarchy1"/>
    <dgm:cxn modelId="{D598CEEA-A18E-4698-ABE9-0958EDC68752}" type="presOf" srcId="{B24BCB69-BE16-427C-B822-23B35781CA08}" destId="{1DA711F5-C8D1-4478-B3F6-D99FD9F3B6A3}" srcOrd="0" destOrd="0" presId="urn:microsoft.com/office/officeart/2005/8/layout/hierarchy1"/>
    <dgm:cxn modelId="{831533ED-22CF-4631-A6E8-E3910E78E026}" type="presOf" srcId="{B3B368FE-6FD2-42B9-B1D2-570B9413FE79}" destId="{44EA2EFA-0B2A-4F8C-90DC-B6DADB9CCB3A}" srcOrd="0" destOrd="0" presId="urn:microsoft.com/office/officeart/2005/8/layout/hierarchy1"/>
    <dgm:cxn modelId="{6A596BF2-FC6E-47FB-BBD0-25C1EB598F82}" type="presOf" srcId="{544E6277-684F-47D7-AA32-1DF4246199B9}" destId="{6CFE30AB-DC4F-470F-B3EB-47D30E38FBED}" srcOrd="0" destOrd="0" presId="urn:microsoft.com/office/officeart/2005/8/layout/hierarchy1"/>
    <dgm:cxn modelId="{5FFCCBFB-1FC9-4C6C-9C78-E1CBA541211A}" type="presOf" srcId="{B7FB30F3-C561-4155-ADBB-E7AEBF82CA7E}" destId="{08ED9D5A-AACB-4529-BCE0-6A479C064835}" srcOrd="0" destOrd="0" presId="urn:microsoft.com/office/officeart/2005/8/layout/hierarchy1"/>
    <dgm:cxn modelId="{FEEA754E-6793-405D-9336-B2ACFA4FD303}" type="presParOf" srcId="{8A130DD9-9D22-4092-A6EF-FCE851DCF2F8}" destId="{F362B733-B099-458B-A81B-5AEC18EDD6B1}" srcOrd="0" destOrd="0" presId="urn:microsoft.com/office/officeart/2005/8/layout/hierarchy1"/>
    <dgm:cxn modelId="{0C865047-B79B-4312-8304-94B4BA6B411B}" type="presParOf" srcId="{F362B733-B099-458B-A81B-5AEC18EDD6B1}" destId="{F44FD245-8691-4B30-9FA8-2F1E0A884054}" srcOrd="0" destOrd="0" presId="urn:microsoft.com/office/officeart/2005/8/layout/hierarchy1"/>
    <dgm:cxn modelId="{EBC01B38-121E-4B31-9635-6DE8B2B7DB75}" type="presParOf" srcId="{F44FD245-8691-4B30-9FA8-2F1E0A884054}" destId="{A4C7219D-4E12-4ECE-A43D-A6DAE7FF7F08}" srcOrd="0" destOrd="0" presId="urn:microsoft.com/office/officeart/2005/8/layout/hierarchy1"/>
    <dgm:cxn modelId="{1DD406DE-9E79-4973-AB86-B60A9D03FD6B}" type="presParOf" srcId="{F44FD245-8691-4B30-9FA8-2F1E0A884054}" destId="{99A53703-722D-490D-9F83-1F6F0535B123}" srcOrd="1" destOrd="0" presId="urn:microsoft.com/office/officeart/2005/8/layout/hierarchy1"/>
    <dgm:cxn modelId="{59088E2F-4FCF-4886-A34A-48CC4D2ABF10}" type="presParOf" srcId="{F362B733-B099-458B-A81B-5AEC18EDD6B1}" destId="{EE273186-53E7-4710-8CDF-D9BB79AEF088}" srcOrd="1" destOrd="0" presId="urn:microsoft.com/office/officeart/2005/8/layout/hierarchy1"/>
    <dgm:cxn modelId="{DDAEE6D0-2A33-44FD-825E-C58E00B285B0}" type="presParOf" srcId="{EE273186-53E7-4710-8CDF-D9BB79AEF088}" destId="{EBF165CE-C528-4104-8238-0C1AF2894527}" srcOrd="0" destOrd="0" presId="urn:microsoft.com/office/officeart/2005/8/layout/hierarchy1"/>
    <dgm:cxn modelId="{AC698A20-75C9-4E68-81E3-EF94B77DB858}" type="presParOf" srcId="{EE273186-53E7-4710-8CDF-D9BB79AEF088}" destId="{71BC4DFF-CBA7-4AE7-A19E-111A4DDF3102}" srcOrd="1" destOrd="0" presId="urn:microsoft.com/office/officeart/2005/8/layout/hierarchy1"/>
    <dgm:cxn modelId="{69D059B3-0F9F-40B5-847C-6D7AEBBA07C9}" type="presParOf" srcId="{71BC4DFF-CBA7-4AE7-A19E-111A4DDF3102}" destId="{377E9604-EB6F-4605-B8E1-294EDBD69FE0}" srcOrd="0" destOrd="0" presId="urn:microsoft.com/office/officeart/2005/8/layout/hierarchy1"/>
    <dgm:cxn modelId="{DA7612AE-79BF-44DF-B499-6EAC542C7977}" type="presParOf" srcId="{377E9604-EB6F-4605-B8E1-294EDBD69FE0}" destId="{46D31655-F4D1-4569-B9B6-9AE38203C82B}" srcOrd="0" destOrd="0" presId="urn:microsoft.com/office/officeart/2005/8/layout/hierarchy1"/>
    <dgm:cxn modelId="{F4649D25-0232-4463-BEF7-F47E4B0554C1}" type="presParOf" srcId="{377E9604-EB6F-4605-B8E1-294EDBD69FE0}" destId="{7B2E640E-B5F8-4401-BB7F-7B452B171500}" srcOrd="1" destOrd="0" presId="urn:microsoft.com/office/officeart/2005/8/layout/hierarchy1"/>
    <dgm:cxn modelId="{1532E1B4-6A33-4A30-82C8-EE2214EB7100}" type="presParOf" srcId="{71BC4DFF-CBA7-4AE7-A19E-111A4DDF3102}" destId="{2367D880-D878-4851-BAC3-333AF4704D2A}" srcOrd="1" destOrd="0" presId="urn:microsoft.com/office/officeart/2005/8/layout/hierarchy1"/>
    <dgm:cxn modelId="{7968A409-BCA3-467F-ADD8-EEB975F4CE60}" type="presParOf" srcId="{EE273186-53E7-4710-8CDF-D9BB79AEF088}" destId="{81A9BE4D-52CE-4E60-8DF8-1A181B98DD0A}" srcOrd="2" destOrd="0" presId="urn:microsoft.com/office/officeart/2005/8/layout/hierarchy1"/>
    <dgm:cxn modelId="{989265ED-6486-4F1B-B096-7DF8B5E28201}" type="presParOf" srcId="{EE273186-53E7-4710-8CDF-D9BB79AEF088}" destId="{6A8298B4-632E-4DFD-AE27-94EF6B6628F8}" srcOrd="3" destOrd="0" presId="urn:microsoft.com/office/officeart/2005/8/layout/hierarchy1"/>
    <dgm:cxn modelId="{CE9F70C1-2151-49FB-895E-C62F20BB778F}" type="presParOf" srcId="{6A8298B4-632E-4DFD-AE27-94EF6B6628F8}" destId="{EBD0B877-2443-43CA-A9A8-7982969FC34F}" srcOrd="0" destOrd="0" presId="urn:microsoft.com/office/officeart/2005/8/layout/hierarchy1"/>
    <dgm:cxn modelId="{C2401EC4-06F8-4E35-9F19-60EB0D5A0373}" type="presParOf" srcId="{EBD0B877-2443-43CA-A9A8-7982969FC34F}" destId="{D94E49A7-563B-4CF2-9340-154B14A937DB}" srcOrd="0" destOrd="0" presId="urn:microsoft.com/office/officeart/2005/8/layout/hierarchy1"/>
    <dgm:cxn modelId="{B7D02C6F-B2F5-43B7-8F34-E58F9828B850}" type="presParOf" srcId="{EBD0B877-2443-43CA-A9A8-7982969FC34F}" destId="{66FD3D7F-23EB-433F-BA7C-458A33312CD7}" srcOrd="1" destOrd="0" presId="urn:microsoft.com/office/officeart/2005/8/layout/hierarchy1"/>
    <dgm:cxn modelId="{E9BAB086-31C0-4C7C-A466-F7DF04E2B714}" type="presParOf" srcId="{6A8298B4-632E-4DFD-AE27-94EF6B6628F8}" destId="{20475E44-6A29-4FE7-95E6-7818BEF08F13}" srcOrd="1" destOrd="0" presId="urn:microsoft.com/office/officeart/2005/8/layout/hierarchy1"/>
    <dgm:cxn modelId="{99B856D7-43E2-46BB-9B0C-3C8E0E9BFA0C}" type="presParOf" srcId="{EE273186-53E7-4710-8CDF-D9BB79AEF088}" destId="{44EA2EFA-0B2A-4F8C-90DC-B6DADB9CCB3A}" srcOrd="4" destOrd="0" presId="urn:microsoft.com/office/officeart/2005/8/layout/hierarchy1"/>
    <dgm:cxn modelId="{E38B849C-4FE7-4F87-9DDA-622643B74CF1}" type="presParOf" srcId="{EE273186-53E7-4710-8CDF-D9BB79AEF088}" destId="{9F44A72F-1F4A-49B8-853B-CBF0C6A60168}" srcOrd="5" destOrd="0" presId="urn:microsoft.com/office/officeart/2005/8/layout/hierarchy1"/>
    <dgm:cxn modelId="{F3EF361F-4382-47D9-BFE6-B40C0B99D0CC}" type="presParOf" srcId="{9F44A72F-1F4A-49B8-853B-CBF0C6A60168}" destId="{BF901779-1689-4CF0-A8F0-A663E76477CE}" srcOrd="0" destOrd="0" presId="urn:microsoft.com/office/officeart/2005/8/layout/hierarchy1"/>
    <dgm:cxn modelId="{D94DF166-D7B1-4203-8F49-8A846BF01B25}" type="presParOf" srcId="{BF901779-1689-4CF0-A8F0-A663E76477CE}" destId="{01764D9E-3761-4045-AE34-E4DBEAD9DE15}" srcOrd="0" destOrd="0" presId="urn:microsoft.com/office/officeart/2005/8/layout/hierarchy1"/>
    <dgm:cxn modelId="{84519C88-0182-4F2C-9973-C9B6F63B8245}" type="presParOf" srcId="{BF901779-1689-4CF0-A8F0-A663E76477CE}" destId="{6CFE30AB-DC4F-470F-B3EB-47D30E38FBED}" srcOrd="1" destOrd="0" presId="urn:microsoft.com/office/officeart/2005/8/layout/hierarchy1"/>
    <dgm:cxn modelId="{E412A59E-195A-4FDC-B40F-B06BD8DBCE41}" type="presParOf" srcId="{9F44A72F-1F4A-49B8-853B-CBF0C6A60168}" destId="{D1AFD87A-028E-427B-9672-43BFD42FBD3D}" srcOrd="1" destOrd="0" presId="urn:microsoft.com/office/officeart/2005/8/layout/hierarchy1"/>
    <dgm:cxn modelId="{C304A265-0F3B-44F2-BC01-8D0298414F95}" type="presParOf" srcId="{D1AFD87A-028E-427B-9672-43BFD42FBD3D}" destId="{08ED9D5A-AACB-4529-BCE0-6A479C064835}" srcOrd="0" destOrd="0" presId="urn:microsoft.com/office/officeart/2005/8/layout/hierarchy1"/>
    <dgm:cxn modelId="{629BDFBE-854C-48BB-ADBF-985F72E64C50}" type="presParOf" srcId="{D1AFD87A-028E-427B-9672-43BFD42FBD3D}" destId="{A21BA88C-D2AE-4B87-9449-3477DA45CEE8}" srcOrd="1" destOrd="0" presId="urn:microsoft.com/office/officeart/2005/8/layout/hierarchy1"/>
    <dgm:cxn modelId="{85A1A6E4-5149-4739-BCFD-C695A24BAA30}" type="presParOf" srcId="{A21BA88C-D2AE-4B87-9449-3477DA45CEE8}" destId="{CB1E09A4-7BE3-4674-801D-5E11C1B251BC}" srcOrd="0" destOrd="0" presId="urn:microsoft.com/office/officeart/2005/8/layout/hierarchy1"/>
    <dgm:cxn modelId="{6E9525E1-E072-4B38-958C-5591F74B2936}" type="presParOf" srcId="{CB1E09A4-7BE3-4674-801D-5E11C1B251BC}" destId="{831FFAE2-A56B-4C03-BE14-45037736A161}" srcOrd="0" destOrd="0" presId="urn:microsoft.com/office/officeart/2005/8/layout/hierarchy1"/>
    <dgm:cxn modelId="{A7ACEF99-371C-4F04-B40F-C0A5470F98BA}" type="presParOf" srcId="{CB1E09A4-7BE3-4674-801D-5E11C1B251BC}" destId="{1DA711F5-C8D1-4478-B3F6-D99FD9F3B6A3}" srcOrd="1" destOrd="0" presId="urn:microsoft.com/office/officeart/2005/8/layout/hierarchy1"/>
    <dgm:cxn modelId="{328147BF-32F1-4885-B40D-CD274399E766}" type="presParOf" srcId="{A21BA88C-D2AE-4B87-9449-3477DA45CEE8}" destId="{6048AB46-7DD4-48BF-9732-AFB2EB337F71}" srcOrd="1" destOrd="0" presId="urn:microsoft.com/office/officeart/2005/8/layout/hierarchy1"/>
    <dgm:cxn modelId="{26F5F956-9DC8-46CE-892C-6127CA6CE1F5}" type="presParOf" srcId="{6048AB46-7DD4-48BF-9732-AFB2EB337F71}" destId="{36F7D38B-224C-466B-97CC-E4C775EC80FF}" srcOrd="0" destOrd="0" presId="urn:microsoft.com/office/officeart/2005/8/layout/hierarchy1"/>
    <dgm:cxn modelId="{FA5A270D-3B97-43FC-A01D-76284E47BC9E}" type="presParOf" srcId="{6048AB46-7DD4-48BF-9732-AFB2EB337F71}" destId="{5E3551D2-22C5-48B4-9A37-CA99F9B8CD24}" srcOrd="1" destOrd="0" presId="urn:microsoft.com/office/officeart/2005/8/layout/hierarchy1"/>
    <dgm:cxn modelId="{88717B4E-096D-419B-91D8-A5F9207B528A}" type="presParOf" srcId="{5E3551D2-22C5-48B4-9A37-CA99F9B8CD24}" destId="{CBA751B5-E74F-44DF-9D1B-6A59A4E57E2C}" srcOrd="0" destOrd="0" presId="urn:microsoft.com/office/officeart/2005/8/layout/hierarchy1"/>
    <dgm:cxn modelId="{2F3BB6F4-C52E-4B4F-A14A-4249D78A93A5}" type="presParOf" srcId="{CBA751B5-E74F-44DF-9D1B-6A59A4E57E2C}" destId="{A9D2B0D3-A2D8-40CC-9620-CB95F5139E9A}" srcOrd="0" destOrd="0" presId="urn:microsoft.com/office/officeart/2005/8/layout/hierarchy1"/>
    <dgm:cxn modelId="{E5EB9D68-612A-4FC2-8270-903B06CD0D34}" type="presParOf" srcId="{CBA751B5-E74F-44DF-9D1B-6A59A4E57E2C}" destId="{38195C03-7170-4A85-8541-81DC0A94AEB2}" srcOrd="1" destOrd="0" presId="urn:microsoft.com/office/officeart/2005/8/layout/hierarchy1"/>
    <dgm:cxn modelId="{46714442-557A-4571-B972-ABE0B7E0A988}" type="presParOf" srcId="{5E3551D2-22C5-48B4-9A37-CA99F9B8CD24}" destId="{A131393E-E24F-4B47-B839-B2E90BE7A8BC}" srcOrd="1" destOrd="0" presId="urn:microsoft.com/office/officeart/2005/8/layout/hierarchy1"/>
    <dgm:cxn modelId="{060460B3-3407-4188-A047-1596CC2182D9}" type="presParOf" srcId="{D1AFD87A-028E-427B-9672-43BFD42FBD3D}" destId="{2C891705-B289-488C-A41A-065D0B22EC26}" srcOrd="2" destOrd="0" presId="urn:microsoft.com/office/officeart/2005/8/layout/hierarchy1"/>
    <dgm:cxn modelId="{5690257F-BC18-42EC-BE32-F000C6ACEDCD}" type="presParOf" srcId="{D1AFD87A-028E-427B-9672-43BFD42FBD3D}" destId="{DC819343-F0BE-47E6-B213-2558E55A875A}" srcOrd="3" destOrd="0" presId="urn:microsoft.com/office/officeart/2005/8/layout/hierarchy1"/>
    <dgm:cxn modelId="{7F18BFBA-3B64-4C2F-BA91-7911596E5548}" type="presParOf" srcId="{DC819343-F0BE-47E6-B213-2558E55A875A}" destId="{8D4EDA96-5F5D-49DF-BDED-ED5051D43A56}" srcOrd="0" destOrd="0" presId="urn:microsoft.com/office/officeart/2005/8/layout/hierarchy1"/>
    <dgm:cxn modelId="{F7C4D0A5-962D-4738-9DB0-BB331DF090B5}" type="presParOf" srcId="{8D4EDA96-5F5D-49DF-BDED-ED5051D43A56}" destId="{9BAA6E7E-491E-4FB8-A9B3-892570A6CF47}" srcOrd="0" destOrd="0" presId="urn:microsoft.com/office/officeart/2005/8/layout/hierarchy1"/>
    <dgm:cxn modelId="{92D187B8-9F8A-4E65-BC28-64AEA225E06E}" type="presParOf" srcId="{8D4EDA96-5F5D-49DF-BDED-ED5051D43A56}" destId="{9B9489CC-1BD1-4DBB-9894-A9FC9D352C51}" srcOrd="1" destOrd="0" presId="urn:microsoft.com/office/officeart/2005/8/layout/hierarchy1"/>
    <dgm:cxn modelId="{44E0274B-CA5B-467D-B303-0E9CD9A0FE90}" type="presParOf" srcId="{DC819343-F0BE-47E6-B213-2558E55A875A}" destId="{7D2A5C68-5AC8-4267-BFE8-0C8F8AC60B1C}" srcOrd="1" destOrd="0" presId="urn:microsoft.com/office/officeart/2005/8/layout/hierarchy1"/>
    <dgm:cxn modelId="{66E8F4A4-2328-4C37-A78F-612A4E731313}" type="presParOf" srcId="{7D2A5C68-5AC8-4267-BFE8-0C8F8AC60B1C}" destId="{2500692C-F6AC-4FCE-ACBF-7F7338ED8F0C}" srcOrd="0" destOrd="0" presId="urn:microsoft.com/office/officeart/2005/8/layout/hierarchy1"/>
    <dgm:cxn modelId="{B45E3987-6792-42B1-BB99-943338E633D1}" type="presParOf" srcId="{7D2A5C68-5AC8-4267-BFE8-0C8F8AC60B1C}" destId="{FC642FE0-2918-48F7-8A91-F72E906A7001}" srcOrd="1" destOrd="0" presId="urn:microsoft.com/office/officeart/2005/8/layout/hierarchy1"/>
    <dgm:cxn modelId="{CD335438-0277-4A52-B5F6-FCC2AF9AC3E7}" type="presParOf" srcId="{FC642FE0-2918-48F7-8A91-F72E906A7001}" destId="{4F08A747-2C78-44B8-8E6B-59C9F2ADA6FD}" srcOrd="0" destOrd="0" presId="urn:microsoft.com/office/officeart/2005/8/layout/hierarchy1"/>
    <dgm:cxn modelId="{33D1B63D-F9B2-4B6F-AC8E-6E5B6BD463A9}" type="presParOf" srcId="{4F08A747-2C78-44B8-8E6B-59C9F2ADA6FD}" destId="{2F58D859-E9DE-4C73-B785-E563FAB24A7F}" srcOrd="0" destOrd="0" presId="urn:microsoft.com/office/officeart/2005/8/layout/hierarchy1"/>
    <dgm:cxn modelId="{A1123913-B6AB-4C80-90C5-0D33BB90F657}" type="presParOf" srcId="{4F08A747-2C78-44B8-8E6B-59C9F2ADA6FD}" destId="{DC40D251-89FD-4A3F-8698-0D5FDE58F013}" srcOrd="1" destOrd="0" presId="urn:microsoft.com/office/officeart/2005/8/layout/hierarchy1"/>
    <dgm:cxn modelId="{2F9272F1-4389-47CC-B62A-1D652153C67E}" type="presParOf" srcId="{FC642FE0-2918-48F7-8A91-F72E906A7001}" destId="{655D74D2-9167-43C1-A7F4-AD920EEA08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D82440B-B5D8-40B2-8EC6-20F207A58EF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09F8B1-27D6-43E8-A056-31C2277A03AA}">
      <dgm:prSet phldrT="[Text]"/>
      <dgm:spPr/>
      <dgm:t>
        <a:bodyPr/>
        <a:lstStyle/>
        <a:p>
          <a:r>
            <a:rPr lang="en-US" dirty="0"/>
            <a:t>Inbox</a:t>
          </a:r>
        </a:p>
      </dgm:t>
    </dgm:pt>
    <dgm:pt modelId="{7D524369-FA3F-4117-B25C-E55E86032A32}" type="parTrans" cxnId="{B922838F-2DE5-444E-BCE6-D13E732AF80A}">
      <dgm:prSet/>
      <dgm:spPr/>
      <dgm:t>
        <a:bodyPr/>
        <a:lstStyle/>
        <a:p>
          <a:endParaRPr lang="en-US"/>
        </a:p>
      </dgm:t>
    </dgm:pt>
    <dgm:pt modelId="{760FC492-71E8-4A6F-B0EF-92C6B641E5C3}" type="sibTrans" cxnId="{B922838F-2DE5-444E-BCE6-D13E732AF80A}">
      <dgm:prSet/>
      <dgm:spPr/>
      <dgm:t>
        <a:bodyPr/>
        <a:lstStyle/>
        <a:p>
          <a:endParaRPr lang="en-US"/>
        </a:p>
      </dgm:t>
    </dgm:pt>
    <dgm:pt modelId="{8B0F2FBA-BC04-462B-81FF-9FBF57FAA753}">
      <dgm:prSet phldrT="[Text]"/>
      <dgm:spPr/>
      <dgm:t>
        <a:bodyPr/>
        <a:lstStyle/>
        <a:p>
          <a:r>
            <a:rPr lang="en-US" dirty="0"/>
            <a:t>File</a:t>
          </a:r>
        </a:p>
      </dgm:t>
    </dgm:pt>
    <dgm:pt modelId="{D06888EB-24BC-47BC-AAC5-E19E62FF3558}" type="parTrans" cxnId="{BFD2B156-B47C-4989-9062-7E32563A1DED}">
      <dgm:prSet/>
      <dgm:spPr/>
      <dgm:t>
        <a:bodyPr/>
        <a:lstStyle/>
        <a:p>
          <a:endParaRPr lang="en-US"/>
        </a:p>
      </dgm:t>
    </dgm:pt>
    <dgm:pt modelId="{77FAB7FB-FE47-4004-954D-D8DF558FCD2C}" type="sibTrans" cxnId="{BFD2B156-B47C-4989-9062-7E32563A1DED}">
      <dgm:prSet/>
      <dgm:spPr/>
      <dgm:t>
        <a:bodyPr/>
        <a:lstStyle/>
        <a:p>
          <a:endParaRPr lang="en-US"/>
        </a:p>
      </dgm:t>
    </dgm:pt>
    <dgm:pt modelId="{544E6277-684F-47D7-AA32-1DF4246199B9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B3B368FE-6FD2-42B9-B1D2-570B9413FE79}" type="parTrans" cxnId="{20DC7D66-5F75-46CC-B305-2B2CB658C128}">
      <dgm:prSet/>
      <dgm:spPr/>
      <dgm:t>
        <a:bodyPr/>
        <a:lstStyle/>
        <a:p>
          <a:endParaRPr lang="en-US"/>
        </a:p>
      </dgm:t>
    </dgm:pt>
    <dgm:pt modelId="{360CBE5F-800A-421C-9795-C31ACBF1B8C6}" type="sibTrans" cxnId="{20DC7D66-5F75-46CC-B305-2B2CB658C128}">
      <dgm:prSet/>
      <dgm:spPr/>
      <dgm:t>
        <a:bodyPr/>
        <a:lstStyle/>
        <a:p>
          <a:endParaRPr lang="en-US"/>
        </a:p>
      </dgm:t>
    </dgm:pt>
    <dgm:pt modelId="{FE77CCE3-813A-4574-93B4-2FCD2BC83D2F}">
      <dgm:prSet phldrT="[Text]"/>
      <dgm:spPr/>
      <dgm:t>
        <a:bodyPr/>
        <a:lstStyle/>
        <a:p>
          <a:r>
            <a:rPr lang="en-US" dirty="0"/>
            <a:t>Greater than 2 minutes</a:t>
          </a:r>
        </a:p>
      </dgm:t>
    </dgm:pt>
    <dgm:pt modelId="{5A97FA27-EC44-4615-8A78-E3F367A4944D}" type="parTrans" cxnId="{AE4AEB7F-5752-4A95-8AD8-777256F338E5}">
      <dgm:prSet/>
      <dgm:spPr/>
      <dgm:t>
        <a:bodyPr/>
        <a:lstStyle/>
        <a:p>
          <a:endParaRPr lang="en-US"/>
        </a:p>
      </dgm:t>
    </dgm:pt>
    <dgm:pt modelId="{8DFE1F97-E427-446F-8628-D1A805209965}" type="sibTrans" cxnId="{AE4AEB7F-5752-4A95-8AD8-777256F338E5}">
      <dgm:prSet/>
      <dgm:spPr/>
      <dgm:t>
        <a:bodyPr/>
        <a:lstStyle/>
        <a:p>
          <a:endParaRPr lang="en-US"/>
        </a:p>
      </dgm:t>
    </dgm:pt>
    <dgm:pt modelId="{132DA36C-8C98-4BD2-85A9-F9CB48025744}">
      <dgm:prSet phldrT="[Text]"/>
      <dgm:spPr/>
      <dgm:t>
        <a:bodyPr/>
        <a:lstStyle/>
        <a:p>
          <a:r>
            <a:rPr lang="en-US" dirty="0"/>
            <a:t>Delete</a:t>
          </a:r>
        </a:p>
      </dgm:t>
    </dgm:pt>
    <dgm:pt modelId="{FA2F3848-E937-4BC3-8F5F-83EC9FF15577}" type="parTrans" cxnId="{59963120-7821-4F5F-9749-B2F74C378281}">
      <dgm:prSet/>
      <dgm:spPr/>
      <dgm:t>
        <a:bodyPr/>
        <a:lstStyle/>
        <a:p>
          <a:endParaRPr lang="en-US"/>
        </a:p>
      </dgm:t>
    </dgm:pt>
    <dgm:pt modelId="{7F0945BF-F045-4EFB-9D66-C611DAF944A8}" type="sibTrans" cxnId="{59963120-7821-4F5F-9749-B2F74C378281}">
      <dgm:prSet/>
      <dgm:spPr/>
      <dgm:t>
        <a:bodyPr/>
        <a:lstStyle/>
        <a:p>
          <a:endParaRPr lang="en-US"/>
        </a:p>
      </dgm:t>
    </dgm:pt>
    <dgm:pt modelId="{B24BCB69-BE16-427C-B822-23B35781CA08}">
      <dgm:prSet phldrT="[Text]"/>
      <dgm:spPr/>
      <dgm:t>
        <a:bodyPr/>
        <a:lstStyle/>
        <a:p>
          <a:r>
            <a:rPr lang="en-US" dirty="0"/>
            <a:t>Less than </a:t>
          </a:r>
        </a:p>
        <a:p>
          <a:r>
            <a:rPr lang="en-US" dirty="0"/>
            <a:t>2 minutes</a:t>
          </a:r>
        </a:p>
      </dgm:t>
    </dgm:pt>
    <dgm:pt modelId="{B7FB30F3-C561-4155-ADBB-E7AEBF82CA7E}" type="parTrans" cxnId="{83D40265-3927-41B2-9E8E-2B0AFFF3E439}">
      <dgm:prSet/>
      <dgm:spPr/>
      <dgm:t>
        <a:bodyPr/>
        <a:lstStyle/>
        <a:p>
          <a:endParaRPr lang="en-US"/>
        </a:p>
      </dgm:t>
    </dgm:pt>
    <dgm:pt modelId="{1B368558-118C-461A-8B24-B89BEB7DB69D}" type="sibTrans" cxnId="{83D40265-3927-41B2-9E8E-2B0AFFF3E439}">
      <dgm:prSet/>
      <dgm:spPr/>
      <dgm:t>
        <a:bodyPr/>
        <a:lstStyle/>
        <a:p>
          <a:endParaRPr lang="en-US"/>
        </a:p>
      </dgm:t>
    </dgm:pt>
    <dgm:pt modelId="{1DA891CC-D3D7-40AD-80D6-AC432B1E9EBE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A7C8491E-82F0-46A8-B3BA-0198FAA878FA}" type="parTrans" cxnId="{FA77441B-FC05-4F96-A1DF-41EA49257B09}">
      <dgm:prSet/>
      <dgm:spPr/>
      <dgm:t>
        <a:bodyPr/>
        <a:lstStyle/>
        <a:p>
          <a:endParaRPr lang="en-US"/>
        </a:p>
      </dgm:t>
    </dgm:pt>
    <dgm:pt modelId="{74C12D27-3EBB-41EE-9CC2-672A054D0D36}" type="sibTrans" cxnId="{FA77441B-FC05-4F96-A1DF-41EA49257B09}">
      <dgm:prSet/>
      <dgm:spPr/>
      <dgm:t>
        <a:bodyPr/>
        <a:lstStyle/>
        <a:p>
          <a:endParaRPr lang="en-US"/>
        </a:p>
      </dgm:t>
    </dgm:pt>
    <dgm:pt modelId="{6F3E7E5D-4B7B-46DE-B7E4-3CE8DF89BEB6}">
      <dgm:prSet phldrT="[Text]"/>
      <dgm:spPr/>
      <dgm:t>
        <a:bodyPr/>
        <a:lstStyle/>
        <a:p>
          <a:r>
            <a:rPr lang="en-US" dirty="0"/>
            <a:t>File for later</a:t>
          </a:r>
        </a:p>
      </dgm:t>
    </dgm:pt>
    <dgm:pt modelId="{663E9D6C-1AE4-44FC-AE91-FC3606B15F7D}" type="parTrans" cxnId="{6B12278E-1314-4A1B-8F0A-0E6CF23B555C}">
      <dgm:prSet/>
      <dgm:spPr/>
      <dgm:t>
        <a:bodyPr/>
        <a:lstStyle/>
        <a:p>
          <a:endParaRPr lang="en-US"/>
        </a:p>
      </dgm:t>
    </dgm:pt>
    <dgm:pt modelId="{6895CD3B-4809-47AA-A954-CC0CFFD2EE13}" type="sibTrans" cxnId="{6B12278E-1314-4A1B-8F0A-0E6CF23B555C}">
      <dgm:prSet/>
      <dgm:spPr/>
      <dgm:t>
        <a:bodyPr/>
        <a:lstStyle/>
        <a:p>
          <a:endParaRPr lang="en-US"/>
        </a:p>
      </dgm:t>
    </dgm:pt>
    <dgm:pt modelId="{8A130DD9-9D22-4092-A6EF-FCE851DCF2F8}" type="pres">
      <dgm:prSet presAssocID="{BD82440B-B5D8-40B2-8EC6-20F207A58E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362B733-B099-458B-A81B-5AEC18EDD6B1}" type="pres">
      <dgm:prSet presAssocID="{6E09F8B1-27D6-43E8-A056-31C2277A03AA}" presName="hierRoot1" presStyleCnt="0"/>
      <dgm:spPr/>
    </dgm:pt>
    <dgm:pt modelId="{F44FD245-8691-4B30-9FA8-2F1E0A884054}" type="pres">
      <dgm:prSet presAssocID="{6E09F8B1-27D6-43E8-A056-31C2277A03AA}" presName="composite" presStyleCnt="0"/>
      <dgm:spPr/>
    </dgm:pt>
    <dgm:pt modelId="{A4C7219D-4E12-4ECE-A43D-A6DAE7FF7F08}" type="pres">
      <dgm:prSet presAssocID="{6E09F8B1-27D6-43E8-A056-31C2277A03AA}" presName="background" presStyleLbl="node0" presStyleIdx="0" presStyleCnt="1"/>
      <dgm:spPr/>
    </dgm:pt>
    <dgm:pt modelId="{99A53703-722D-490D-9F83-1F6F0535B123}" type="pres">
      <dgm:prSet presAssocID="{6E09F8B1-27D6-43E8-A056-31C2277A03AA}" presName="text" presStyleLbl="fgAcc0" presStyleIdx="0" presStyleCnt="1">
        <dgm:presLayoutVars>
          <dgm:chPref val="3"/>
        </dgm:presLayoutVars>
      </dgm:prSet>
      <dgm:spPr/>
    </dgm:pt>
    <dgm:pt modelId="{EE273186-53E7-4710-8CDF-D9BB79AEF088}" type="pres">
      <dgm:prSet presAssocID="{6E09F8B1-27D6-43E8-A056-31C2277A03AA}" presName="hierChild2" presStyleCnt="0"/>
      <dgm:spPr/>
    </dgm:pt>
    <dgm:pt modelId="{EBF165CE-C528-4104-8238-0C1AF2894527}" type="pres">
      <dgm:prSet presAssocID="{FA2F3848-E937-4BC3-8F5F-83EC9FF15577}" presName="Name10" presStyleLbl="parChTrans1D2" presStyleIdx="0" presStyleCnt="3"/>
      <dgm:spPr/>
    </dgm:pt>
    <dgm:pt modelId="{71BC4DFF-CBA7-4AE7-A19E-111A4DDF3102}" type="pres">
      <dgm:prSet presAssocID="{132DA36C-8C98-4BD2-85A9-F9CB48025744}" presName="hierRoot2" presStyleCnt="0"/>
      <dgm:spPr/>
    </dgm:pt>
    <dgm:pt modelId="{377E9604-EB6F-4605-B8E1-294EDBD69FE0}" type="pres">
      <dgm:prSet presAssocID="{132DA36C-8C98-4BD2-85A9-F9CB48025744}" presName="composite2" presStyleCnt="0"/>
      <dgm:spPr/>
    </dgm:pt>
    <dgm:pt modelId="{46D31655-F4D1-4569-B9B6-9AE38203C82B}" type="pres">
      <dgm:prSet presAssocID="{132DA36C-8C98-4BD2-85A9-F9CB48025744}" presName="background2" presStyleLbl="node2" presStyleIdx="0" presStyleCnt="3"/>
      <dgm:spPr/>
    </dgm:pt>
    <dgm:pt modelId="{7B2E640E-B5F8-4401-BB7F-7B452B171500}" type="pres">
      <dgm:prSet presAssocID="{132DA36C-8C98-4BD2-85A9-F9CB48025744}" presName="text2" presStyleLbl="fgAcc2" presStyleIdx="0" presStyleCnt="3">
        <dgm:presLayoutVars>
          <dgm:chPref val="3"/>
        </dgm:presLayoutVars>
      </dgm:prSet>
      <dgm:spPr/>
    </dgm:pt>
    <dgm:pt modelId="{2367D880-D878-4851-BAC3-333AF4704D2A}" type="pres">
      <dgm:prSet presAssocID="{132DA36C-8C98-4BD2-85A9-F9CB48025744}" presName="hierChild3" presStyleCnt="0"/>
      <dgm:spPr/>
    </dgm:pt>
    <dgm:pt modelId="{81A9BE4D-52CE-4E60-8DF8-1A181B98DD0A}" type="pres">
      <dgm:prSet presAssocID="{D06888EB-24BC-47BC-AAC5-E19E62FF3558}" presName="Name10" presStyleLbl="parChTrans1D2" presStyleIdx="1" presStyleCnt="3"/>
      <dgm:spPr/>
    </dgm:pt>
    <dgm:pt modelId="{6A8298B4-632E-4DFD-AE27-94EF6B6628F8}" type="pres">
      <dgm:prSet presAssocID="{8B0F2FBA-BC04-462B-81FF-9FBF57FAA753}" presName="hierRoot2" presStyleCnt="0"/>
      <dgm:spPr/>
    </dgm:pt>
    <dgm:pt modelId="{EBD0B877-2443-43CA-A9A8-7982969FC34F}" type="pres">
      <dgm:prSet presAssocID="{8B0F2FBA-BC04-462B-81FF-9FBF57FAA753}" presName="composite2" presStyleCnt="0"/>
      <dgm:spPr/>
    </dgm:pt>
    <dgm:pt modelId="{D94E49A7-563B-4CF2-9340-154B14A937DB}" type="pres">
      <dgm:prSet presAssocID="{8B0F2FBA-BC04-462B-81FF-9FBF57FAA753}" presName="background2" presStyleLbl="node2" presStyleIdx="1" presStyleCnt="3"/>
      <dgm:spPr/>
    </dgm:pt>
    <dgm:pt modelId="{66FD3D7F-23EB-433F-BA7C-458A33312CD7}" type="pres">
      <dgm:prSet presAssocID="{8B0F2FBA-BC04-462B-81FF-9FBF57FAA753}" presName="text2" presStyleLbl="fgAcc2" presStyleIdx="1" presStyleCnt="3">
        <dgm:presLayoutVars>
          <dgm:chPref val="3"/>
        </dgm:presLayoutVars>
      </dgm:prSet>
      <dgm:spPr/>
    </dgm:pt>
    <dgm:pt modelId="{20475E44-6A29-4FE7-95E6-7818BEF08F13}" type="pres">
      <dgm:prSet presAssocID="{8B0F2FBA-BC04-462B-81FF-9FBF57FAA753}" presName="hierChild3" presStyleCnt="0"/>
      <dgm:spPr/>
    </dgm:pt>
    <dgm:pt modelId="{44EA2EFA-0B2A-4F8C-90DC-B6DADB9CCB3A}" type="pres">
      <dgm:prSet presAssocID="{B3B368FE-6FD2-42B9-B1D2-570B9413FE79}" presName="Name10" presStyleLbl="parChTrans1D2" presStyleIdx="2" presStyleCnt="3"/>
      <dgm:spPr/>
    </dgm:pt>
    <dgm:pt modelId="{9F44A72F-1F4A-49B8-853B-CBF0C6A60168}" type="pres">
      <dgm:prSet presAssocID="{544E6277-684F-47D7-AA32-1DF4246199B9}" presName="hierRoot2" presStyleCnt="0"/>
      <dgm:spPr/>
    </dgm:pt>
    <dgm:pt modelId="{BF901779-1689-4CF0-A8F0-A663E76477CE}" type="pres">
      <dgm:prSet presAssocID="{544E6277-684F-47D7-AA32-1DF4246199B9}" presName="composite2" presStyleCnt="0"/>
      <dgm:spPr/>
    </dgm:pt>
    <dgm:pt modelId="{01764D9E-3761-4045-AE34-E4DBEAD9DE15}" type="pres">
      <dgm:prSet presAssocID="{544E6277-684F-47D7-AA32-1DF4246199B9}" presName="background2" presStyleLbl="node2" presStyleIdx="2" presStyleCnt="3"/>
      <dgm:spPr/>
    </dgm:pt>
    <dgm:pt modelId="{6CFE30AB-DC4F-470F-B3EB-47D30E38FBED}" type="pres">
      <dgm:prSet presAssocID="{544E6277-684F-47D7-AA32-1DF4246199B9}" presName="text2" presStyleLbl="fgAcc2" presStyleIdx="2" presStyleCnt="3">
        <dgm:presLayoutVars>
          <dgm:chPref val="3"/>
        </dgm:presLayoutVars>
      </dgm:prSet>
      <dgm:spPr/>
    </dgm:pt>
    <dgm:pt modelId="{D1AFD87A-028E-427B-9672-43BFD42FBD3D}" type="pres">
      <dgm:prSet presAssocID="{544E6277-684F-47D7-AA32-1DF4246199B9}" presName="hierChild3" presStyleCnt="0"/>
      <dgm:spPr/>
    </dgm:pt>
    <dgm:pt modelId="{08ED9D5A-AACB-4529-BCE0-6A479C064835}" type="pres">
      <dgm:prSet presAssocID="{B7FB30F3-C561-4155-ADBB-E7AEBF82CA7E}" presName="Name17" presStyleLbl="parChTrans1D3" presStyleIdx="0" presStyleCnt="2"/>
      <dgm:spPr/>
    </dgm:pt>
    <dgm:pt modelId="{A21BA88C-D2AE-4B87-9449-3477DA45CEE8}" type="pres">
      <dgm:prSet presAssocID="{B24BCB69-BE16-427C-B822-23B35781CA08}" presName="hierRoot3" presStyleCnt="0"/>
      <dgm:spPr/>
    </dgm:pt>
    <dgm:pt modelId="{CB1E09A4-7BE3-4674-801D-5E11C1B251BC}" type="pres">
      <dgm:prSet presAssocID="{B24BCB69-BE16-427C-B822-23B35781CA08}" presName="composite3" presStyleCnt="0"/>
      <dgm:spPr/>
    </dgm:pt>
    <dgm:pt modelId="{831FFAE2-A56B-4C03-BE14-45037736A161}" type="pres">
      <dgm:prSet presAssocID="{B24BCB69-BE16-427C-B822-23B35781CA08}" presName="background3" presStyleLbl="node3" presStyleIdx="0" presStyleCnt="2"/>
      <dgm:spPr/>
    </dgm:pt>
    <dgm:pt modelId="{1DA711F5-C8D1-4478-B3F6-D99FD9F3B6A3}" type="pres">
      <dgm:prSet presAssocID="{B24BCB69-BE16-427C-B822-23B35781CA08}" presName="text3" presStyleLbl="fgAcc3" presStyleIdx="0" presStyleCnt="2">
        <dgm:presLayoutVars>
          <dgm:chPref val="3"/>
        </dgm:presLayoutVars>
      </dgm:prSet>
      <dgm:spPr/>
    </dgm:pt>
    <dgm:pt modelId="{6048AB46-7DD4-48BF-9732-AFB2EB337F71}" type="pres">
      <dgm:prSet presAssocID="{B24BCB69-BE16-427C-B822-23B35781CA08}" presName="hierChild4" presStyleCnt="0"/>
      <dgm:spPr/>
    </dgm:pt>
    <dgm:pt modelId="{36F7D38B-224C-466B-97CC-E4C775EC80FF}" type="pres">
      <dgm:prSet presAssocID="{A7C8491E-82F0-46A8-B3BA-0198FAA878FA}" presName="Name23" presStyleLbl="parChTrans1D4" presStyleIdx="0" presStyleCnt="2"/>
      <dgm:spPr/>
    </dgm:pt>
    <dgm:pt modelId="{5E3551D2-22C5-48B4-9A37-CA99F9B8CD24}" type="pres">
      <dgm:prSet presAssocID="{1DA891CC-D3D7-40AD-80D6-AC432B1E9EBE}" presName="hierRoot4" presStyleCnt="0"/>
      <dgm:spPr/>
    </dgm:pt>
    <dgm:pt modelId="{CBA751B5-E74F-44DF-9D1B-6A59A4E57E2C}" type="pres">
      <dgm:prSet presAssocID="{1DA891CC-D3D7-40AD-80D6-AC432B1E9EBE}" presName="composite4" presStyleCnt="0"/>
      <dgm:spPr/>
    </dgm:pt>
    <dgm:pt modelId="{A9D2B0D3-A2D8-40CC-9620-CB95F5139E9A}" type="pres">
      <dgm:prSet presAssocID="{1DA891CC-D3D7-40AD-80D6-AC432B1E9EBE}" presName="background4" presStyleLbl="node4" presStyleIdx="0" presStyleCnt="2"/>
      <dgm:spPr/>
    </dgm:pt>
    <dgm:pt modelId="{38195C03-7170-4A85-8541-81DC0A94AEB2}" type="pres">
      <dgm:prSet presAssocID="{1DA891CC-D3D7-40AD-80D6-AC432B1E9EBE}" presName="text4" presStyleLbl="fgAcc4" presStyleIdx="0" presStyleCnt="2">
        <dgm:presLayoutVars>
          <dgm:chPref val="3"/>
        </dgm:presLayoutVars>
      </dgm:prSet>
      <dgm:spPr/>
    </dgm:pt>
    <dgm:pt modelId="{A131393E-E24F-4B47-B839-B2E90BE7A8BC}" type="pres">
      <dgm:prSet presAssocID="{1DA891CC-D3D7-40AD-80D6-AC432B1E9EBE}" presName="hierChild5" presStyleCnt="0"/>
      <dgm:spPr/>
    </dgm:pt>
    <dgm:pt modelId="{2C891705-B289-488C-A41A-065D0B22EC26}" type="pres">
      <dgm:prSet presAssocID="{5A97FA27-EC44-4615-8A78-E3F367A4944D}" presName="Name17" presStyleLbl="parChTrans1D3" presStyleIdx="1" presStyleCnt="2"/>
      <dgm:spPr/>
    </dgm:pt>
    <dgm:pt modelId="{DC819343-F0BE-47E6-B213-2558E55A875A}" type="pres">
      <dgm:prSet presAssocID="{FE77CCE3-813A-4574-93B4-2FCD2BC83D2F}" presName="hierRoot3" presStyleCnt="0"/>
      <dgm:spPr/>
    </dgm:pt>
    <dgm:pt modelId="{8D4EDA96-5F5D-49DF-BDED-ED5051D43A56}" type="pres">
      <dgm:prSet presAssocID="{FE77CCE3-813A-4574-93B4-2FCD2BC83D2F}" presName="composite3" presStyleCnt="0"/>
      <dgm:spPr/>
    </dgm:pt>
    <dgm:pt modelId="{9BAA6E7E-491E-4FB8-A9B3-892570A6CF47}" type="pres">
      <dgm:prSet presAssocID="{FE77CCE3-813A-4574-93B4-2FCD2BC83D2F}" presName="background3" presStyleLbl="node3" presStyleIdx="1" presStyleCnt="2"/>
      <dgm:spPr/>
    </dgm:pt>
    <dgm:pt modelId="{9B9489CC-1BD1-4DBB-9894-A9FC9D352C51}" type="pres">
      <dgm:prSet presAssocID="{FE77CCE3-813A-4574-93B4-2FCD2BC83D2F}" presName="text3" presStyleLbl="fgAcc3" presStyleIdx="1" presStyleCnt="2">
        <dgm:presLayoutVars>
          <dgm:chPref val="3"/>
        </dgm:presLayoutVars>
      </dgm:prSet>
      <dgm:spPr/>
    </dgm:pt>
    <dgm:pt modelId="{7D2A5C68-5AC8-4267-BFE8-0C8F8AC60B1C}" type="pres">
      <dgm:prSet presAssocID="{FE77CCE3-813A-4574-93B4-2FCD2BC83D2F}" presName="hierChild4" presStyleCnt="0"/>
      <dgm:spPr/>
    </dgm:pt>
    <dgm:pt modelId="{2500692C-F6AC-4FCE-ACBF-7F7338ED8F0C}" type="pres">
      <dgm:prSet presAssocID="{663E9D6C-1AE4-44FC-AE91-FC3606B15F7D}" presName="Name23" presStyleLbl="parChTrans1D4" presStyleIdx="1" presStyleCnt="2"/>
      <dgm:spPr/>
    </dgm:pt>
    <dgm:pt modelId="{FC642FE0-2918-48F7-8A91-F72E906A7001}" type="pres">
      <dgm:prSet presAssocID="{6F3E7E5D-4B7B-46DE-B7E4-3CE8DF89BEB6}" presName="hierRoot4" presStyleCnt="0"/>
      <dgm:spPr/>
    </dgm:pt>
    <dgm:pt modelId="{4F08A747-2C78-44B8-8E6B-59C9F2ADA6FD}" type="pres">
      <dgm:prSet presAssocID="{6F3E7E5D-4B7B-46DE-B7E4-3CE8DF89BEB6}" presName="composite4" presStyleCnt="0"/>
      <dgm:spPr/>
    </dgm:pt>
    <dgm:pt modelId="{2F58D859-E9DE-4C73-B785-E563FAB24A7F}" type="pres">
      <dgm:prSet presAssocID="{6F3E7E5D-4B7B-46DE-B7E4-3CE8DF89BEB6}" presName="background4" presStyleLbl="node4" presStyleIdx="1" presStyleCnt="2"/>
      <dgm:spPr/>
    </dgm:pt>
    <dgm:pt modelId="{DC40D251-89FD-4A3F-8698-0D5FDE58F013}" type="pres">
      <dgm:prSet presAssocID="{6F3E7E5D-4B7B-46DE-B7E4-3CE8DF89BEB6}" presName="text4" presStyleLbl="fgAcc4" presStyleIdx="1" presStyleCnt="2">
        <dgm:presLayoutVars>
          <dgm:chPref val="3"/>
        </dgm:presLayoutVars>
      </dgm:prSet>
      <dgm:spPr/>
    </dgm:pt>
    <dgm:pt modelId="{655D74D2-9167-43C1-A7F4-AD920EEA0888}" type="pres">
      <dgm:prSet presAssocID="{6F3E7E5D-4B7B-46DE-B7E4-3CE8DF89BEB6}" presName="hierChild5" presStyleCnt="0"/>
      <dgm:spPr/>
    </dgm:pt>
  </dgm:ptLst>
  <dgm:cxnLst>
    <dgm:cxn modelId="{CD068901-AEE0-4DE0-9AE9-EB837624447F}" type="presOf" srcId="{FE77CCE3-813A-4574-93B4-2FCD2BC83D2F}" destId="{9B9489CC-1BD1-4DBB-9894-A9FC9D352C51}" srcOrd="0" destOrd="0" presId="urn:microsoft.com/office/officeart/2005/8/layout/hierarchy1"/>
    <dgm:cxn modelId="{92445908-BFD8-4033-B1C6-C6963558B427}" type="presOf" srcId="{A7C8491E-82F0-46A8-B3BA-0198FAA878FA}" destId="{36F7D38B-224C-466B-97CC-E4C775EC80FF}" srcOrd="0" destOrd="0" presId="urn:microsoft.com/office/officeart/2005/8/layout/hierarchy1"/>
    <dgm:cxn modelId="{A35A3E13-AA0B-4E94-BB1B-A9FD2E75E314}" type="presOf" srcId="{FA2F3848-E937-4BC3-8F5F-83EC9FF15577}" destId="{EBF165CE-C528-4104-8238-0C1AF2894527}" srcOrd="0" destOrd="0" presId="urn:microsoft.com/office/officeart/2005/8/layout/hierarchy1"/>
    <dgm:cxn modelId="{FA77441B-FC05-4F96-A1DF-41EA49257B09}" srcId="{B24BCB69-BE16-427C-B822-23B35781CA08}" destId="{1DA891CC-D3D7-40AD-80D6-AC432B1E9EBE}" srcOrd="0" destOrd="0" parTransId="{A7C8491E-82F0-46A8-B3BA-0198FAA878FA}" sibTransId="{74C12D27-3EBB-41EE-9CC2-672A054D0D36}"/>
    <dgm:cxn modelId="{39DB4A1D-7FDE-4C6E-AA1B-37594834E6F7}" type="presOf" srcId="{132DA36C-8C98-4BD2-85A9-F9CB48025744}" destId="{7B2E640E-B5F8-4401-BB7F-7B452B171500}" srcOrd="0" destOrd="0" presId="urn:microsoft.com/office/officeart/2005/8/layout/hierarchy1"/>
    <dgm:cxn modelId="{64BBA21D-072C-4FF3-AB35-CD80839A6A41}" type="presOf" srcId="{1DA891CC-D3D7-40AD-80D6-AC432B1E9EBE}" destId="{38195C03-7170-4A85-8541-81DC0A94AEB2}" srcOrd="0" destOrd="0" presId="urn:microsoft.com/office/officeart/2005/8/layout/hierarchy1"/>
    <dgm:cxn modelId="{59963120-7821-4F5F-9749-B2F74C378281}" srcId="{6E09F8B1-27D6-43E8-A056-31C2277A03AA}" destId="{132DA36C-8C98-4BD2-85A9-F9CB48025744}" srcOrd="0" destOrd="0" parTransId="{FA2F3848-E937-4BC3-8F5F-83EC9FF15577}" sibTransId="{7F0945BF-F045-4EFB-9D66-C611DAF944A8}"/>
    <dgm:cxn modelId="{020A895B-BECD-4175-8638-F50DC06A880A}" type="presOf" srcId="{663E9D6C-1AE4-44FC-AE91-FC3606B15F7D}" destId="{2500692C-F6AC-4FCE-ACBF-7F7338ED8F0C}" srcOrd="0" destOrd="0" presId="urn:microsoft.com/office/officeart/2005/8/layout/hierarchy1"/>
    <dgm:cxn modelId="{83D40265-3927-41B2-9E8E-2B0AFFF3E439}" srcId="{544E6277-684F-47D7-AA32-1DF4246199B9}" destId="{B24BCB69-BE16-427C-B822-23B35781CA08}" srcOrd="0" destOrd="0" parTransId="{B7FB30F3-C561-4155-ADBB-E7AEBF82CA7E}" sibTransId="{1B368558-118C-461A-8B24-B89BEB7DB69D}"/>
    <dgm:cxn modelId="{20DC7D66-5F75-46CC-B305-2B2CB658C128}" srcId="{6E09F8B1-27D6-43E8-A056-31C2277A03AA}" destId="{544E6277-684F-47D7-AA32-1DF4246199B9}" srcOrd="2" destOrd="0" parTransId="{B3B368FE-6FD2-42B9-B1D2-570B9413FE79}" sibTransId="{360CBE5F-800A-421C-9795-C31ACBF1B8C6}"/>
    <dgm:cxn modelId="{F142056B-14FF-4CC3-BEC2-43C52A37EA6D}" type="presOf" srcId="{6E09F8B1-27D6-43E8-A056-31C2277A03AA}" destId="{99A53703-722D-490D-9F83-1F6F0535B123}" srcOrd="0" destOrd="0" presId="urn:microsoft.com/office/officeart/2005/8/layout/hierarchy1"/>
    <dgm:cxn modelId="{BFD2B156-B47C-4989-9062-7E32563A1DED}" srcId="{6E09F8B1-27D6-43E8-A056-31C2277A03AA}" destId="{8B0F2FBA-BC04-462B-81FF-9FBF57FAA753}" srcOrd="1" destOrd="0" parTransId="{D06888EB-24BC-47BC-AAC5-E19E62FF3558}" sibTransId="{77FAB7FB-FE47-4004-954D-D8DF558FCD2C}"/>
    <dgm:cxn modelId="{AE4AEB7F-5752-4A95-8AD8-777256F338E5}" srcId="{544E6277-684F-47D7-AA32-1DF4246199B9}" destId="{FE77CCE3-813A-4574-93B4-2FCD2BC83D2F}" srcOrd="1" destOrd="0" parTransId="{5A97FA27-EC44-4615-8A78-E3F367A4944D}" sibTransId="{8DFE1F97-E427-446F-8628-D1A805209965}"/>
    <dgm:cxn modelId="{6B12278E-1314-4A1B-8F0A-0E6CF23B555C}" srcId="{FE77CCE3-813A-4574-93B4-2FCD2BC83D2F}" destId="{6F3E7E5D-4B7B-46DE-B7E4-3CE8DF89BEB6}" srcOrd="0" destOrd="0" parTransId="{663E9D6C-1AE4-44FC-AE91-FC3606B15F7D}" sibTransId="{6895CD3B-4809-47AA-A954-CC0CFFD2EE13}"/>
    <dgm:cxn modelId="{7E140A8F-30A2-4AB4-B0BC-916BC1AD31F6}" type="presOf" srcId="{5A97FA27-EC44-4615-8A78-E3F367A4944D}" destId="{2C891705-B289-488C-A41A-065D0B22EC26}" srcOrd="0" destOrd="0" presId="urn:microsoft.com/office/officeart/2005/8/layout/hierarchy1"/>
    <dgm:cxn modelId="{B922838F-2DE5-444E-BCE6-D13E732AF80A}" srcId="{BD82440B-B5D8-40B2-8EC6-20F207A58EF4}" destId="{6E09F8B1-27D6-43E8-A056-31C2277A03AA}" srcOrd="0" destOrd="0" parTransId="{7D524369-FA3F-4117-B25C-E55E86032A32}" sibTransId="{760FC492-71E8-4A6F-B0EF-92C6B641E5C3}"/>
    <dgm:cxn modelId="{B9273294-59F3-414C-9E7B-E698568A1568}" type="presOf" srcId="{6F3E7E5D-4B7B-46DE-B7E4-3CE8DF89BEB6}" destId="{DC40D251-89FD-4A3F-8698-0D5FDE58F013}" srcOrd="0" destOrd="0" presId="urn:microsoft.com/office/officeart/2005/8/layout/hierarchy1"/>
    <dgm:cxn modelId="{9F00E894-A921-40FF-A2C0-851222FFF6EC}" type="presOf" srcId="{D06888EB-24BC-47BC-AAC5-E19E62FF3558}" destId="{81A9BE4D-52CE-4E60-8DF8-1A181B98DD0A}" srcOrd="0" destOrd="0" presId="urn:microsoft.com/office/officeart/2005/8/layout/hierarchy1"/>
    <dgm:cxn modelId="{355473B0-6436-4308-9808-2F80C21529C1}" type="presOf" srcId="{BD82440B-B5D8-40B2-8EC6-20F207A58EF4}" destId="{8A130DD9-9D22-4092-A6EF-FCE851DCF2F8}" srcOrd="0" destOrd="0" presId="urn:microsoft.com/office/officeart/2005/8/layout/hierarchy1"/>
    <dgm:cxn modelId="{0AFB87D4-D20F-473F-B010-9DD890650A59}" type="presOf" srcId="{8B0F2FBA-BC04-462B-81FF-9FBF57FAA753}" destId="{66FD3D7F-23EB-433F-BA7C-458A33312CD7}" srcOrd="0" destOrd="0" presId="urn:microsoft.com/office/officeart/2005/8/layout/hierarchy1"/>
    <dgm:cxn modelId="{D598CEEA-A18E-4698-ABE9-0958EDC68752}" type="presOf" srcId="{B24BCB69-BE16-427C-B822-23B35781CA08}" destId="{1DA711F5-C8D1-4478-B3F6-D99FD9F3B6A3}" srcOrd="0" destOrd="0" presId="urn:microsoft.com/office/officeart/2005/8/layout/hierarchy1"/>
    <dgm:cxn modelId="{831533ED-22CF-4631-A6E8-E3910E78E026}" type="presOf" srcId="{B3B368FE-6FD2-42B9-B1D2-570B9413FE79}" destId="{44EA2EFA-0B2A-4F8C-90DC-B6DADB9CCB3A}" srcOrd="0" destOrd="0" presId="urn:microsoft.com/office/officeart/2005/8/layout/hierarchy1"/>
    <dgm:cxn modelId="{6A596BF2-FC6E-47FB-BBD0-25C1EB598F82}" type="presOf" srcId="{544E6277-684F-47D7-AA32-1DF4246199B9}" destId="{6CFE30AB-DC4F-470F-B3EB-47D30E38FBED}" srcOrd="0" destOrd="0" presId="urn:microsoft.com/office/officeart/2005/8/layout/hierarchy1"/>
    <dgm:cxn modelId="{5FFCCBFB-1FC9-4C6C-9C78-E1CBA541211A}" type="presOf" srcId="{B7FB30F3-C561-4155-ADBB-E7AEBF82CA7E}" destId="{08ED9D5A-AACB-4529-BCE0-6A479C064835}" srcOrd="0" destOrd="0" presId="urn:microsoft.com/office/officeart/2005/8/layout/hierarchy1"/>
    <dgm:cxn modelId="{FEEA754E-6793-405D-9336-B2ACFA4FD303}" type="presParOf" srcId="{8A130DD9-9D22-4092-A6EF-FCE851DCF2F8}" destId="{F362B733-B099-458B-A81B-5AEC18EDD6B1}" srcOrd="0" destOrd="0" presId="urn:microsoft.com/office/officeart/2005/8/layout/hierarchy1"/>
    <dgm:cxn modelId="{0C865047-B79B-4312-8304-94B4BA6B411B}" type="presParOf" srcId="{F362B733-B099-458B-A81B-5AEC18EDD6B1}" destId="{F44FD245-8691-4B30-9FA8-2F1E0A884054}" srcOrd="0" destOrd="0" presId="urn:microsoft.com/office/officeart/2005/8/layout/hierarchy1"/>
    <dgm:cxn modelId="{EBC01B38-121E-4B31-9635-6DE8B2B7DB75}" type="presParOf" srcId="{F44FD245-8691-4B30-9FA8-2F1E0A884054}" destId="{A4C7219D-4E12-4ECE-A43D-A6DAE7FF7F08}" srcOrd="0" destOrd="0" presId="urn:microsoft.com/office/officeart/2005/8/layout/hierarchy1"/>
    <dgm:cxn modelId="{1DD406DE-9E79-4973-AB86-B60A9D03FD6B}" type="presParOf" srcId="{F44FD245-8691-4B30-9FA8-2F1E0A884054}" destId="{99A53703-722D-490D-9F83-1F6F0535B123}" srcOrd="1" destOrd="0" presId="urn:microsoft.com/office/officeart/2005/8/layout/hierarchy1"/>
    <dgm:cxn modelId="{59088E2F-4FCF-4886-A34A-48CC4D2ABF10}" type="presParOf" srcId="{F362B733-B099-458B-A81B-5AEC18EDD6B1}" destId="{EE273186-53E7-4710-8CDF-D9BB79AEF088}" srcOrd="1" destOrd="0" presId="urn:microsoft.com/office/officeart/2005/8/layout/hierarchy1"/>
    <dgm:cxn modelId="{DDAEE6D0-2A33-44FD-825E-C58E00B285B0}" type="presParOf" srcId="{EE273186-53E7-4710-8CDF-D9BB79AEF088}" destId="{EBF165CE-C528-4104-8238-0C1AF2894527}" srcOrd="0" destOrd="0" presId="urn:microsoft.com/office/officeart/2005/8/layout/hierarchy1"/>
    <dgm:cxn modelId="{AC698A20-75C9-4E68-81E3-EF94B77DB858}" type="presParOf" srcId="{EE273186-53E7-4710-8CDF-D9BB79AEF088}" destId="{71BC4DFF-CBA7-4AE7-A19E-111A4DDF3102}" srcOrd="1" destOrd="0" presId="urn:microsoft.com/office/officeart/2005/8/layout/hierarchy1"/>
    <dgm:cxn modelId="{69D059B3-0F9F-40B5-847C-6D7AEBBA07C9}" type="presParOf" srcId="{71BC4DFF-CBA7-4AE7-A19E-111A4DDF3102}" destId="{377E9604-EB6F-4605-B8E1-294EDBD69FE0}" srcOrd="0" destOrd="0" presId="urn:microsoft.com/office/officeart/2005/8/layout/hierarchy1"/>
    <dgm:cxn modelId="{DA7612AE-79BF-44DF-B499-6EAC542C7977}" type="presParOf" srcId="{377E9604-EB6F-4605-B8E1-294EDBD69FE0}" destId="{46D31655-F4D1-4569-B9B6-9AE38203C82B}" srcOrd="0" destOrd="0" presId="urn:microsoft.com/office/officeart/2005/8/layout/hierarchy1"/>
    <dgm:cxn modelId="{F4649D25-0232-4463-BEF7-F47E4B0554C1}" type="presParOf" srcId="{377E9604-EB6F-4605-B8E1-294EDBD69FE0}" destId="{7B2E640E-B5F8-4401-BB7F-7B452B171500}" srcOrd="1" destOrd="0" presId="urn:microsoft.com/office/officeart/2005/8/layout/hierarchy1"/>
    <dgm:cxn modelId="{1532E1B4-6A33-4A30-82C8-EE2214EB7100}" type="presParOf" srcId="{71BC4DFF-CBA7-4AE7-A19E-111A4DDF3102}" destId="{2367D880-D878-4851-BAC3-333AF4704D2A}" srcOrd="1" destOrd="0" presId="urn:microsoft.com/office/officeart/2005/8/layout/hierarchy1"/>
    <dgm:cxn modelId="{7968A409-BCA3-467F-ADD8-EEB975F4CE60}" type="presParOf" srcId="{EE273186-53E7-4710-8CDF-D9BB79AEF088}" destId="{81A9BE4D-52CE-4E60-8DF8-1A181B98DD0A}" srcOrd="2" destOrd="0" presId="urn:microsoft.com/office/officeart/2005/8/layout/hierarchy1"/>
    <dgm:cxn modelId="{989265ED-6486-4F1B-B096-7DF8B5E28201}" type="presParOf" srcId="{EE273186-53E7-4710-8CDF-D9BB79AEF088}" destId="{6A8298B4-632E-4DFD-AE27-94EF6B6628F8}" srcOrd="3" destOrd="0" presId="urn:microsoft.com/office/officeart/2005/8/layout/hierarchy1"/>
    <dgm:cxn modelId="{CE9F70C1-2151-49FB-895E-C62F20BB778F}" type="presParOf" srcId="{6A8298B4-632E-4DFD-AE27-94EF6B6628F8}" destId="{EBD0B877-2443-43CA-A9A8-7982969FC34F}" srcOrd="0" destOrd="0" presId="urn:microsoft.com/office/officeart/2005/8/layout/hierarchy1"/>
    <dgm:cxn modelId="{C2401EC4-06F8-4E35-9F19-60EB0D5A0373}" type="presParOf" srcId="{EBD0B877-2443-43CA-A9A8-7982969FC34F}" destId="{D94E49A7-563B-4CF2-9340-154B14A937DB}" srcOrd="0" destOrd="0" presId="urn:microsoft.com/office/officeart/2005/8/layout/hierarchy1"/>
    <dgm:cxn modelId="{B7D02C6F-B2F5-43B7-8F34-E58F9828B850}" type="presParOf" srcId="{EBD0B877-2443-43CA-A9A8-7982969FC34F}" destId="{66FD3D7F-23EB-433F-BA7C-458A33312CD7}" srcOrd="1" destOrd="0" presId="urn:microsoft.com/office/officeart/2005/8/layout/hierarchy1"/>
    <dgm:cxn modelId="{E9BAB086-31C0-4C7C-A466-F7DF04E2B714}" type="presParOf" srcId="{6A8298B4-632E-4DFD-AE27-94EF6B6628F8}" destId="{20475E44-6A29-4FE7-95E6-7818BEF08F13}" srcOrd="1" destOrd="0" presId="urn:microsoft.com/office/officeart/2005/8/layout/hierarchy1"/>
    <dgm:cxn modelId="{99B856D7-43E2-46BB-9B0C-3C8E0E9BFA0C}" type="presParOf" srcId="{EE273186-53E7-4710-8CDF-D9BB79AEF088}" destId="{44EA2EFA-0B2A-4F8C-90DC-B6DADB9CCB3A}" srcOrd="4" destOrd="0" presId="urn:microsoft.com/office/officeart/2005/8/layout/hierarchy1"/>
    <dgm:cxn modelId="{E38B849C-4FE7-4F87-9DDA-622643B74CF1}" type="presParOf" srcId="{EE273186-53E7-4710-8CDF-D9BB79AEF088}" destId="{9F44A72F-1F4A-49B8-853B-CBF0C6A60168}" srcOrd="5" destOrd="0" presId="urn:microsoft.com/office/officeart/2005/8/layout/hierarchy1"/>
    <dgm:cxn modelId="{F3EF361F-4382-47D9-BFE6-B40C0B99D0CC}" type="presParOf" srcId="{9F44A72F-1F4A-49B8-853B-CBF0C6A60168}" destId="{BF901779-1689-4CF0-A8F0-A663E76477CE}" srcOrd="0" destOrd="0" presId="urn:microsoft.com/office/officeart/2005/8/layout/hierarchy1"/>
    <dgm:cxn modelId="{D94DF166-D7B1-4203-8F49-8A846BF01B25}" type="presParOf" srcId="{BF901779-1689-4CF0-A8F0-A663E76477CE}" destId="{01764D9E-3761-4045-AE34-E4DBEAD9DE15}" srcOrd="0" destOrd="0" presId="urn:microsoft.com/office/officeart/2005/8/layout/hierarchy1"/>
    <dgm:cxn modelId="{84519C88-0182-4F2C-9973-C9B6F63B8245}" type="presParOf" srcId="{BF901779-1689-4CF0-A8F0-A663E76477CE}" destId="{6CFE30AB-DC4F-470F-B3EB-47D30E38FBED}" srcOrd="1" destOrd="0" presId="urn:microsoft.com/office/officeart/2005/8/layout/hierarchy1"/>
    <dgm:cxn modelId="{E412A59E-195A-4FDC-B40F-B06BD8DBCE41}" type="presParOf" srcId="{9F44A72F-1F4A-49B8-853B-CBF0C6A60168}" destId="{D1AFD87A-028E-427B-9672-43BFD42FBD3D}" srcOrd="1" destOrd="0" presId="urn:microsoft.com/office/officeart/2005/8/layout/hierarchy1"/>
    <dgm:cxn modelId="{C304A265-0F3B-44F2-BC01-8D0298414F95}" type="presParOf" srcId="{D1AFD87A-028E-427B-9672-43BFD42FBD3D}" destId="{08ED9D5A-AACB-4529-BCE0-6A479C064835}" srcOrd="0" destOrd="0" presId="urn:microsoft.com/office/officeart/2005/8/layout/hierarchy1"/>
    <dgm:cxn modelId="{629BDFBE-854C-48BB-ADBF-985F72E64C50}" type="presParOf" srcId="{D1AFD87A-028E-427B-9672-43BFD42FBD3D}" destId="{A21BA88C-D2AE-4B87-9449-3477DA45CEE8}" srcOrd="1" destOrd="0" presId="urn:microsoft.com/office/officeart/2005/8/layout/hierarchy1"/>
    <dgm:cxn modelId="{85A1A6E4-5149-4739-BCFD-C695A24BAA30}" type="presParOf" srcId="{A21BA88C-D2AE-4B87-9449-3477DA45CEE8}" destId="{CB1E09A4-7BE3-4674-801D-5E11C1B251BC}" srcOrd="0" destOrd="0" presId="urn:microsoft.com/office/officeart/2005/8/layout/hierarchy1"/>
    <dgm:cxn modelId="{6E9525E1-E072-4B38-958C-5591F74B2936}" type="presParOf" srcId="{CB1E09A4-7BE3-4674-801D-5E11C1B251BC}" destId="{831FFAE2-A56B-4C03-BE14-45037736A161}" srcOrd="0" destOrd="0" presId="urn:microsoft.com/office/officeart/2005/8/layout/hierarchy1"/>
    <dgm:cxn modelId="{A7ACEF99-371C-4F04-B40F-C0A5470F98BA}" type="presParOf" srcId="{CB1E09A4-7BE3-4674-801D-5E11C1B251BC}" destId="{1DA711F5-C8D1-4478-B3F6-D99FD9F3B6A3}" srcOrd="1" destOrd="0" presId="urn:microsoft.com/office/officeart/2005/8/layout/hierarchy1"/>
    <dgm:cxn modelId="{328147BF-32F1-4885-B40D-CD274399E766}" type="presParOf" srcId="{A21BA88C-D2AE-4B87-9449-3477DA45CEE8}" destId="{6048AB46-7DD4-48BF-9732-AFB2EB337F71}" srcOrd="1" destOrd="0" presId="urn:microsoft.com/office/officeart/2005/8/layout/hierarchy1"/>
    <dgm:cxn modelId="{26F5F956-9DC8-46CE-892C-6127CA6CE1F5}" type="presParOf" srcId="{6048AB46-7DD4-48BF-9732-AFB2EB337F71}" destId="{36F7D38B-224C-466B-97CC-E4C775EC80FF}" srcOrd="0" destOrd="0" presId="urn:microsoft.com/office/officeart/2005/8/layout/hierarchy1"/>
    <dgm:cxn modelId="{FA5A270D-3B97-43FC-A01D-76284E47BC9E}" type="presParOf" srcId="{6048AB46-7DD4-48BF-9732-AFB2EB337F71}" destId="{5E3551D2-22C5-48B4-9A37-CA99F9B8CD24}" srcOrd="1" destOrd="0" presId="urn:microsoft.com/office/officeart/2005/8/layout/hierarchy1"/>
    <dgm:cxn modelId="{88717B4E-096D-419B-91D8-A5F9207B528A}" type="presParOf" srcId="{5E3551D2-22C5-48B4-9A37-CA99F9B8CD24}" destId="{CBA751B5-E74F-44DF-9D1B-6A59A4E57E2C}" srcOrd="0" destOrd="0" presId="urn:microsoft.com/office/officeart/2005/8/layout/hierarchy1"/>
    <dgm:cxn modelId="{2F3BB6F4-C52E-4B4F-A14A-4249D78A93A5}" type="presParOf" srcId="{CBA751B5-E74F-44DF-9D1B-6A59A4E57E2C}" destId="{A9D2B0D3-A2D8-40CC-9620-CB95F5139E9A}" srcOrd="0" destOrd="0" presId="urn:microsoft.com/office/officeart/2005/8/layout/hierarchy1"/>
    <dgm:cxn modelId="{E5EB9D68-612A-4FC2-8270-903B06CD0D34}" type="presParOf" srcId="{CBA751B5-E74F-44DF-9D1B-6A59A4E57E2C}" destId="{38195C03-7170-4A85-8541-81DC0A94AEB2}" srcOrd="1" destOrd="0" presId="urn:microsoft.com/office/officeart/2005/8/layout/hierarchy1"/>
    <dgm:cxn modelId="{46714442-557A-4571-B972-ABE0B7E0A988}" type="presParOf" srcId="{5E3551D2-22C5-48B4-9A37-CA99F9B8CD24}" destId="{A131393E-E24F-4B47-B839-B2E90BE7A8BC}" srcOrd="1" destOrd="0" presId="urn:microsoft.com/office/officeart/2005/8/layout/hierarchy1"/>
    <dgm:cxn modelId="{060460B3-3407-4188-A047-1596CC2182D9}" type="presParOf" srcId="{D1AFD87A-028E-427B-9672-43BFD42FBD3D}" destId="{2C891705-B289-488C-A41A-065D0B22EC26}" srcOrd="2" destOrd="0" presId="urn:microsoft.com/office/officeart/2005/8/layout/hierarchy1"/>
    <dgm:cxn modelId="{5690257F-BC18-42EC-BE32-F000C6ACEDCD}" type="presParOf" srcId="{D1AFD87A-028E-427B-9672-43BFD42FBD3D}" destId="{DC819343-F0BE-47E6-B213-2558E55A875A}" srcOrd="3" destOrd="0" presId="urn:microsoft.com/office/officeart/2005/8/layout/hierarchy1"/>
    <dgm:cxn modelId="{7F18BFBA-3B64-4C2F-BA91-7911596E5548}" type="presParOf" srcId="{DC819343-F0BE-47E6-B213-2558E55A875A}" destId="{8D4EDA96-5F5D-49DF-BDED-ED5051D43A56}" srcOrd="0" destOrd="0" presId="urn:microsoft.com/office/officeart/2005/8/layout/hierarchy1"/>
    <dgm:cxn modelId="{F7C4D0A5-962D-4738-9DB0-BB331DF090B5}" type="presParOf" srcId="{8D4EDA96-5F5D-49DF-BDED-ED5051D43A56}" destId="{9BAA6E7E-491E-4FB8-A9B3-892570A6CF47}" srcOrd="0" destOrd="0" presId="urn:microsoft.com/office/officeart/2005/8/layout/hierarchy1"/>
    <dgm:cxn modelId="{92D187B8-9F8A-4E65-BC28-64AEA225E06E}" type="presParOf" srcId="{8D4EDA96-5F5D-49DF-BDED-ED5051D43A56}" destId="{9B9489CC-1BD1-4DBB-9894-A9FC9D352C51}" srcOrd="1" destOrd="0" presId="urn:microsoft.com/office/officeart/2005/8/layout/hierarchy1"/>
    <dgm:cxn modelId="{44E0274B-CA5B-467D-B303-0E9CD9A0FE90}" type="presParOf" srcId="{DC819343-F0BE-47E6-B213-2558E55A875A}" destId="{7D2A5C68-5AC8-4267-BFE8-0C8F8AC60B1C}" srcOrd="1" destOrd="0" presId="urn:microsoft.com/office/officeart/2005/8/layout/hierarchy1"/>
    <dgm:cxn modelId="{66E8F4A4-2328-4C37-A78F-612A4E731313}" type="presParOf" srcId="{7D2A5C68-5AC8-4267-BFE8-0C8F8AC60B1C}" destId="{2500692C-F6AC-4FCE-ACBF-7F7338ED8F0C}" srcOrd="0" destOrd="0" presId="urn:microsoft.com/office/officeart/2005/8/layout/hierarchy1"/>
    <dgm:cxn modelId="{B45E3987-6792-42B1-BB99-943338E633D1}" type="presParOf" srcId="{7D2A5C68-5AC8-4267-BFE8-0C8F8AC60B1C}" destId="{FC642FE0-2918-48F7-8A91-F72E906A7001}" srcOrd="1" destOrd="0" presId="urn:microsoft.com/office/officeart/2005/8/layout/hierarchy1"/>
    <dgm:cxn modelId="{CD335438-0277-4A52-B5F6-FCC2AF9AC3E7}" type="presParOf" srcId="{FC642FE0-2918-48F7-8A91-F72E906A7001}" destId="{4F08A747-2C78-44B8-8E6B-59C9F2ADA6FD}" srcOrd="0" destOrd="0" presId="urn:microsoft.com/office/officeart/2005/8/layout/hierarchy1"/>
    <dgm:cxn modelId="{33D1B63D-F9B2-4B6F-AC8E-6E5B6BD463A9}" type="presParOf" srcId="{4F08A747-2C78-44B8-8E6B-59C9F2ADA6FD}" destId="{2F58D859-E9DE-4C73-B785-E563FAB24A7F}" srcOrd="0" destOrd="0" presId="urn:microsoft.com/office/officeart/2005/8/layout/hierarchy1"/>
    <dgm:cxn modelId="{A1123913-B6AB-4C80-90C5-0D33BB90F657}" type="presParOf" srcId="{4F08A747-2C78-44B8-8E6B-59C9F2ADA6FD}" destId="{DC40D251-89FD-4A3F-8698-0D5FDE58F013}" srcOrd="1" destOrd="0" presId="urn:microsoft.com/office/officeart/2005/8/layout/hierarchy1"/>
    <dgm:cxn modelId="{2F9272F1-4389-47CC-B62A-1D652153C67E}" type="presParOf" srcId="{FC642FE0-2918-48F7-8A91-F72E906A7001}" destId="{655D74D2-9167-43C1-A7F4-AD920EEA08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0953F-80A7-4E8E-ABE3-91AEDE4DF573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8E2FE-99F0-457C-A413-AF1D47F4DFC1}">
      <dsp:nvSpPr>
        <dsp:cNvPr id="0" name=""/>
        <dsp:cNvSpPr/>
      </dsp:nvSpPr>
      <dsp:spPr>
        <a:xfrm>
          <a:off x="318846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B262B-A983-4EEA-9216-DA8DAD7253B2}">
      <dsp:nvSpPr>
        <dsp:cNvPr id="0" name=""/>
        <dsp:cNvSpPr/>
      </dsp:nvSpPr>
      <dsp:spPr>
        <a:xfrm rot="10800000">
          <a:off x="318846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 rot="10800000">
        <a:off x="375102" y="1958102"/>
        <a:ext cx="1716730" cy="2336979"/>
      </dsp:txXfrm>
    </dsp:sp>
    <dsp:sp modelId="{58B55677-A086-4D83-901B-E42EF9D46A84}">
      <dsp:nvSpPr>
        <dsp:cNvPr id="0" name=""/>
        <dsp:cNvSpPr/>
      </dsp:nvSpPr>
      <dsp:spPr>
        <a:xfrm>
          <a:off x="2331012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78248-6C52-4B95-A520-FEA5F60CB234}">
      <dsp:nvSpPr>
        <dsp:cNvPr id="0" name=""/>
        <dsp:cNvSpPr/>
      </dsp:nvSpPr>
      <dsp:spPr>
        <a:xfrm rot="10800000">
          <a:off x="2331012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750 Active Calories</a:t>
          </a:r>
        </a:p>
      </dsp:txBody>
      <dsp:txXfrm rot="10800000">
        <a:off x="2387268" y="1958102"/>
        <a:ext cx="1716730" cy="2336979"/>
      </dsp:txXfrm>
    </dsp:sp>
    <dsp:sp modelId="{666B0DAE-D11E-4B86-BA63-BD8B6D6E5D35}">
      <dsp:nvSpPr>
        <dsp:cNvPr id="0" name=""/>
        <dsp:cNvSpPr/>
      </dsp:nvSpPr>
      <dsp:spPr>
        <a:xfrm>
          <a:off x="4343178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E66FA-741D-4B01-9DD2-45422FD3E74C}">
      <dsp:nvSpPr>
        <dsp:cNvPr id="0" name=""/>
        <dsp:cNvSpPr/>
      </dsp:nvSpPr>
      <dsp:spPr>
        <a:xfrm rot="10800000">
          <a:off x="4343178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&lt;80 Pick-Ups</a:t>
          </a:r>
        </a:p>
      </dsp:txBody>
      <dsp:txXfrm rot="10800000">
        <a:off x="4399434" y="1958102"/>
        <a:ext cx="1716730" cy="2336979"/>
      </dsp:txXfrm>
    </dsp:sp>
    <dsp:sp modelId="{503EF5E2-AD17-420E-B275-66373AF5F52A}">
      <dsp:nvSpPr>
        <dsp:cNvPr id="0" name=""/>
        <dsp:cNvSpPr/>
      </dsp:nvSpPr>
      <dsp:spPr>
        <a:xfrm>
          <a:off x="6355345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BCE18-E701-4EEC-9B98-DA44EEF18FB7}">
      <dsp:nvSpPr>
        <dsp:cNvPr id="0" name=""/>
        <dsp:cNvSpPr/>
      </dsp:nvSpPr>
      <dsp:spPr>
        <a:xfrm rot="10800000">
          <a:off x="6355345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20 Minutes</a:t>
          </a:r>
        </a:p>
      </dsp:txBody>
      <dsp:txXfrm rot="10800000">
        <a:off x="6411601" y="1958102"/>
        <a:ext cx="1716730" cy="2336979"/>
      </dsp:txXfrm>
    </dsp:sp>
    <dsp:sp modelId="{3B14A846-250D-454E-8958-35923026E742}">
      <dsp:nvSpPr>
        <dsp:cNvPr id="0" name=""/>
        <dsp:cNvSpPr/>
      </dsp:nvSpPr>
      <dsp:spPr>
        <a:xfrm>
          <a:off x="8367511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62DCC-F948-430C-8EAC-514F24A59BE2}">
      <dsp:nvSpPr>
        <dsp:cNvPr id="0" name=""/>
        <dsp:cNvSpPr/>
      </dsp:nvSpPr>
      <dsp:spPr>
        <a:xfrm rot="10800000">
          <a:off x="8367511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&lt;One Drink</a:t>
          </a:r>
        </a:p>
      </dsp:txBody>
      <dsp:txXfrm rot="10800000">
        <a:off x="8423767" y="1958102"/>
        <a:ext cx="1716730" cy="233697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0692C-F6AC-4FCE-ACBF-7F7338ED8F0C}">
      <dsp:nvSpPr>
        <dsp:cNvPr id="0" name=""/>
        <dsp:cNvSpPr/>
      </dsp:nvSpPr>
      <dsp:spPr>
        <a:xfrm>
          <a:off x="9027627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91705-B289-488C-A41A-065D0B22EC26}">
      <dsp:nvSpPr>
        <dsp:cNvPr id="0" name=""/>
        <dsp:cNvSpPr/>
      </dsp:nvSpPr>
      <dsp:spPr>
        <a:xfrm>
          <a:off x="7883285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1190061" y="385958"/>
              </a:lnTo>
              <a:lnTo>
                <a:pt x="1190061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7D38B-224C-466B-97CC-E4C775EC80FF}">
      <dsp:nvSpPr>
        <dsp:cNvPr id="0" name=""/>
        <dsp:cNvSpPr/>
      </dsp:nvSpPr>
      <dsp:spPr>
        <a:xfrm>
          <a:off x="6647504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D9D5A-AACB-4529-BCE0-6A479C064835}">
      <dsp:nvSpPr>
        <dsp:cNvPr id="0" name=""/>
        <dsp:cNvSpPr/>
      </dsp:nvSpPr>
      <dsp:spPr>
        <a:xfrm>
          <a:off x="6693224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1190061" y="0"/>
              </a:moveTo>
              <a:lnTo>
                <a:pt x="1190061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A2EFA-0B2A-4F8C-90DC-B6DADB9CCB3A}">
      <dsp:nvSpPr>
        <dsp:cNvPr id="0" name=""/>
        <dsp:cNvSpPr/>
      </dsp:nvSpPr>
      <dsp:spPr>
        <a:xfrm>
          <a:off x="5503162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2380122" y="385958"/>
              </a:lnTo>
              <a:lnTo>
                <a:pt x="2380122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BE4D-52CE-4E60-8DF8-1A181B98DD0A}">
      <dsp:nvSpPr>
        <dsp:cNvPr id="0" name=""/>
        <dsp:cNvSpPr/>
      </dsp:nvSpPr>
      <dsp:spPr>
        <a:xfrm>
          <a:off x="5457442" y="1240097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165CE-C528-4104-8238-0C1AF2894527}">
      <dsp:nvSpPr>
        <dsp:cNvPr id="0" name=""/>
        <dsp:cNvSpPr/>
      </dsp:nvSpPr>
      <dsp:spPr>
        <a:xfrm>
          <a:off x="3123040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2380122" y="0"/>
              </a:moveTo>
              <a:lnTo>
                <a:pt x="2380122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7219D-4E12-4ECE-A43D-A6DAE7FF7F08}">
      <dsp:nvSpPr>
        <dsp:cNvPr id="0" name=""/>
        <dsp:cNvSpPr/>
      </dsp:nvSpPr>
      <dsp:spPr>
        <a:xfrm>
          <a:off x="4529476" y="3515"/>
          <a:ext cx="1947373" cy="12365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53703-722D-490D-9F83-1F6F0535B123}">
      <dsp:nvSpPr>
        <dsp:cNvPr id="0" name=""/>
        <dsp:cNvSpPr/>
      </dsp:nvSpPr>
      <dsp:spPr>
        <a:xfrm>
          <a:off x="4745851" y="20907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Inbox</a:t>
          </a:r>
        </a:p>
      </dsp:txBody>
      <dsp:txXfrm>
        <a:off x="4782069" y="245289"/>
        <a:ext cx="1874937" cy="1164146"/>
      </dsp:txXfrm>
    </dsp:sp>
    <dsp:sp modelId="{46D31655-F4D1-4569-B9B6-9AE38203C82B}">
      <dsp:nvSpPr>
        <dsp:cNvPr id="0" name=""/>
        <dsp:cNvSpPr/>
      </dsp:nvSpPr>
      <dsp:spPr>
        <a:xfrm>
          <a:off x="2149353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E640E-B5F8-4401-BB7F-7B452B171500}">
      <dsp:nvSpPr>
        <dsp:cNvPr id="0" name=""/>
        <dsp:cNvSpPr/>
      </dsp:nvSpPr>
      <dsp:spPr>
        <a:xfrm>
          <a:off x="2365728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Delete</a:t>
          </a:r>
        </a:p>
      </dsp:txBody>
      <dsp:txXfrm>
        <a:off x="2401946" y="2048232"/>
        <a:ext cx="1874937" cy="1164146"/>
      </dsp:txXfrm>
    </dsp:sp>
    <dsp:sp modelId="{D94E49A7-563B-4CF2-9340-154B14A937DB}">
      <dsp:nvSpPr>
        <dsp:cNvPr id="0" name=""/>
        <dsp:cNvSpPr/>
      </dsp:nvSpPr>
      <dsp:spPr>
        <a:xfrm>
          <a:off x="4529476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D3D7F-23EB-433F-BA7C-458A33312CD7}">
      <dsp:nvSpPr>
        <dsp:cNvPr id="0" name=""/>
        <dsp:cNvSpPr/>
      </dsp:nvSpPr>
      <dsp:spPr>
        <a:xfrm>
          <a:off x="4745851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File</a:t>
          </a:r>
        </a:p>
      </dsp:txBody>
      <dsp:txXfrm>
        <a:off x="4782069" y="2048232"/>
        <a:ext cx="1874937" cy="1164146"/>
      </dsp:txXfrm>
    </dsp:sp>
    <dsp:sp modelId="{01764D9E-3761-4045-AE34-E4DBEAD9DE15}">
      <dsp:nvSpPr>
        <dsp:cNvPr id="0" name=""/>
        <dsp:cNvSpPr/>
      </dsp:nvSpPr>
      <dsp:spPr>
        <a:xfrm>
          <a:off x="6909599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E30AB-DC4F-470F-B3EB-47D30E38FBED}">
      <dsp:nvSpPr>
        <dsp:cNvPr id="0" name=""/>
        <dsp:cNvSpPr/>
      </dsp:nvSpPr>
      <dsp:spPr>
        <a:xfrm>
          <a:off x="7125973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Act</a:t>
          </a:r>
        </a:p>
      </dsp:txBody>
      <dsp:txXfrm>
        <a:off x="7162191" y="2048232"/>
        <a:ext cx="1874937" cy="1164146"/>
      </dsp:txXfrm>
    </dsp:sp>
    <dsp:sp modelId="{831FFAE2-A56B-4C03-BE14-45037736A161}">
      <dsp:nvSpPr>
        <dsp:cNvPr id="0" name=""/>
        <dsp:cNvSpPr/>
      </dsp:nvSpPr>
      <dsp:spPr>
        <a:xfrm>
          <a:off x="5719537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11F5-C8D1-4478-B3F6-D99FD9F3B6A3}">
      <dsp:nvSpPr>
        <dsp:cNvPr id="0" name=""/>
        <dsp:cNvSpPr/>
      </dsp:nvSpPr>
      <dsp:spPr>
        <a:xfrm>
          <a:off x="5935912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Less than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minutes</a:t>
          </a:r>
        </a:p>
      </dsp:txBody>
      <dsp:txXfrm>
        <a:off x="5972130" y="3851176"/>
        <a:ext cx="1874937" cy="1164146"/>
      </dsp:txXfrm>
    </dsp:sp>
    <dsp:sp modelId="{A9D2B0D3-A2D8-40CC-9620-CB95F5139E9A}">
      <dsp:nvSpPr>
        <dsp:cNvPr id="0" name=""/>
        <dsp:cNvSpPr/>
      </dsp:nvSpPr>
      <dsp:spPr>
        <a:xfrm>
          <a:off x="5719537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95C03-7170-4A85-8541-81DC0A94AEB2}">
      <dsp:nvSpPr>
        <dsp:cNvPr id="0" name=""/>
        <dsp:cNvSpPr/>
      </dsp:nvSpPr>
      <dsp:spPr>
        <a:xfrm>
          <a:off x="5935912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Do</a:t>
          </a:r>
        </a:p>
      </dsp:txBody>
      <dsp:txXfrm>
        <a:off x="5972130" y="5654119"/>
        <a:ext cx="1874937" cy="1164146"/>
      </dsp:txXfrm>
    </dsp:sp>
    <dsp:sp modelId="{9BAA6E7E-491E-4FB8-A9B3-892570A6CF47}">
      <dsp:nvSpPr>
        <dsp:cNvPr id="0" name=""/>
        <dsp:cNvSpPr/>
      </dsp:nvSpPr>
      <dsp:spPr>
        <a:xfrm>
          <a:off x="8099660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489CC-1BD1-4DBB-9894-A9FC9D352C51}">
      <dsp:nvSpPr>
        <dsp:cNvPr id="0" name=""/>
        <dsp:cNvSpPr/>
      </dsp:nvSpPr>
      <dsp:spPr>
        <a:xfrm>
          <a:off x="8316035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Greater than 2 minutes</a:t>
          </a:r>
        </a:p>
      </dsp:txBody>
      <dsp:txXfrm>
        <a:off x="8352253" y="3851176"/>
        <a:ext cx="1874937" cy="1164146"/>
      </dsp:txXfrm>
    </dsp:sp>
    <dsp:sp modelId="{2F58D859-E9DE-4C73-B785-E563FAB24A7F}">
      <dsp:nvSpPr>
        <dsp:cNvPr id="0" name=""/>
        <dsp:cNvSpPr/>
      </dsp:nvSpPr>
      <dsp:spPr>
        <a:xfrm>
          <a:off x="8099660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0D251-89FD-4A3F-8698-0D5FDE58F013}">
      <dsp:nvSpPr>
        <dsp:cNvPr id="0" name=""/>
        <dsp:cNvSpPr/>
      </dsp:nvSpPr>
      <dsp:spPr>
        <a:xfrm>
          <a:off x="8316035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File for later</a:t>
          </a:r>
        </a:p>
      </dsp:txBody>
      <dsp:txXfrm>
        <a:off x="8352253" y="5654119"/>
        <a:ext cx="1874937" cy="116414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0692C-F6AC-4FCE-ACBF-7F7338ED8F0C}">
      <dsp:nvSpPr>
        <dsp:cNvPr id="0" name=""/>
        <dsp:cNvSpPr/>
      </dsp:nvSpPr>
      <dsp:spPr>
        <a:xfrm>
          <a:off x="9027627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91705-B289-488C-A41A-065D0B22EC26}">
      <dsp:nvSpPr>
        <dsp:cNvPr id="0" name=""/>
        <dsp:cNvSpPr/>
      </dsp:nvSpPr>
      <dsp:spPr>
        <a:xfrm>
          <a:off x="7883285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1190061" y="385958"/>
              </a:lnTo>
              <a:lnTo>
                <a:pt x="1190061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7D38B-224C-466B-97CC-E4C775EC80FF}">
      <dsp:nvSpPr>
        <dsp:cNvPr id="0" name=""/>
        <dsp:cNvSpPr/>
      </dsp:nvSpPr>
      <dsp:spPr>
        <a:xfrm>
          <a:off x="6647504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D9D5A-AACB-4529-BCE0-6A479C064835}">
      <dsp:nvSpPr>
        <dsp:cNvPr id="0" name=""/>
        <dsp:cNvSpPr/>
      </dsp:nvSpPr>
      <dsp:spPr>
        <a:xfrm>
          <a:off x="6693224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1190061" y="0"/>
              </a:moveTo>
              <a:lnTo>
                <a:pt x="1190061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A2EFA-0B2A-4F8C-90DC-B6DADB9CCB3A}">
      <dsp:nvSpPr>
        <dsp:cNvPr id="0" name=""/>
        <dsp:cNvSpPr/>
      </dsp:nvSpPr>
      <dsp:spPr>
        <a:xfrm>
          <a:off x="5503162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2380122" y="385958"/>
              </a:lnTo>
              <a:lnTo>
                <a:pt x="2380122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BE4D-52CE-4E60-8DF8-1A181B98DD0A}">
      <dsp:nvSpPr>
        <dsp:cNvPr id="0" name=""/>
        <dsp:cNvSpPr/>
      </dsp:nvSpPr>
      <dsp:spPr>
        <a:xfrm>
          <a:off x="5457442" y="1240097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165CE-C528-4104-8238-0C1AF2894527}">
      <dsp:nvSpPr>
        <dsp:cNvPr id="0" name=""/>
        <dsp:cNvSpPr/>
      </dsp:nvSpPr>
      <dsp:spPr>
        <a:xfrm>
          <a:off x="3123040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2380122" y="0"/>
              </a:moveTo>
              <a:lnTo>
                <a:pt x="2380122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7219D-4E12-4ECE-A43D-A6DAE7FF7F08}">
      <dsp:nvSpPr>
        <dsp:cNvPr id="0" name=""/>
        <dsp:cNvSpPr/>
      </dsp:nvSpPr>
      <dsp:spPr>
        <a:xfrm>
          <a:off x="4529476" y="3515"/>
          <a:ext cx="1947373" cy="12365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53703-722D-490D-9F83-1F6F0535B123}">
      <dsp:nvSpPr>
        <dsp:cNvPr id="0" name=""/>
        <dsp:cNvSpPr/>
      </dsp:nvSpPr>
      <dsp:spPr>
        <a:xfrm>
          <a:off x="4745851" y="20907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Inbox</a:t>
          </a:r>
        </a:p>
      </dsp:txBody>
      <dsp:txXfrm>
        <a:off x="4782069" y="245289"/>
        <a:ext cx="1874937" cy="1164146"/>
      </dsp:txXfrm>
    </dsp:sp>
    <dsp:sp modelId="{46D31655-F4D1-4569-B9B6-9AE38203C82B}">
      <dsp:nvSpPr>
        <dsp:cNvPr id="0" name=""/>
        <dsp:cNvSpPr/>
      </dsp:nvSpPr>
      <dsp:spPr>
        <a:xfrm>
          <a:off x="2149353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E640E-B5F8-4401-BB7F-7B452B171500}">
      <dsp:nvSpPr>
        <dsp:cNvPr id="0" name=""/>
        <dsp:cNvSpPr/>
      </dsp:nvSpPr>
      <dsp:spPr>
        <a:xfrm>
          <a:off x="2365728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Delete</a:t>
          </a:r>
        </a:p>
      </dsp:txBody>
      <dsp:txXfrm>
        <a:off x="2401946" y="2048232"/>
        <a:ext cx="1874937" cy="1164146"/>
      </dsp:txXfrm>
    </dsp:sp>
    <dsp:sp modelId="{D94E49A7-563B-4CF2-9340-154B14A937DB}">
      <dsp:nvSpPr>
        <dsp:cNvPr id="0" name=""/>
        <dsp:cNvSpPr/>
      </dsp:nvSpPr>
      <dsp:spPr>
        <a:xfrm>
          <a:off x="4529476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D3D7F-23EB-433F-BA7C-458A33312CD7}">
      <dsp:nvSpPr>
        <dsp:cNvPr id="0" name=""/>
        <dsp:cNvSpPr/>
      </dsp:nvSpPr>
      <dsp:spPr>
        <a:xfrm>
          <a:off x="4745851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File</a:t>
          </a:r>
        </a:p>
      </dsp:txBody>
      <dsp:txXfrm>
        <a:off x="4782069" y="2048232"/>
        <a:ext cx="1874937" cy="1164146"/>
      </dsp:txXfrm>
    </dsp:sp>
    <dsp:sp modelId="{01764D9E-3761-4045-AE34-E4DBEAD9DE15}">
      <dsp:nvSpPr>
        <dsp:cNvPr id="0" name=""/>
        <dsp:cNvSpPr/>
      </dsp:nvSpPr>
      <dsp:spPr>
        <a:xfrm>
          <a:off x="6909599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E30AB-DC4F-470F-B3EB-47D30E38FBED}">
      <dsp:nvSpPr>
        <dsp:cNvPr id="0" name=""/>
        <dsp:cNvSpPr/>
      </dsp:nvSpPr>
      <dsp:spPr>
        <a:xfrm>
          <a:off x="7125973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Act</a:t>
          </a:r>
        </a:p>
      </dsp:txBody>
      <dsp:txXfrm>
        <a:off x="7162191" y="2048232"/>
        <a:ext cx="1874937" cy="1164146"/>
      </dsp:txXfrm>
    </dsp:sp>
    <dsp:sp modelId="{831FFAE2-A56B-4C03-BE14-45037736A161}">
      <dsp:nvSpPr>
        <dsp:cNvPr id="0" name=""/>
        <dsp:cNvSpPr/>
      </dsp:nvSpPr>
      <dsp:spPr>
        <a:xfrm>
          <a:off x="5719537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11F5-C8D1-4478-B3F6-D99FD9F3B6A3}">
      <dsp:nvSpPr>
        <dsp:cNvPr id="0" name=""/>
        <dsp:cNvSpPr/>
      </dsp:nvSpPr>
      <dsp:spPr>
        <a:xfrm>
          <a:off x="5935912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Less than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minutes</a:t>
          </a:r>
        </a:p>
      </dsp:txBody>
      <dsp:txXfrm>
        <a:off x="5972130" y="3851176"/>
        <a:ext cx="1874937" cy="1164146"/>
      </dsp:txXfrm>
    </dsp:sp>
    <dsp:sp modelId="{A9D2B0D3-A2D8-40CC-9620-CB95F5139E9A}">
      <dsp:nvSpPr>
        <dsp:cNvPr id="0" name=""/>
        <dsp:cNvSpPr/>
      </dsp:nvSpPr>
      <dsp:spPr>
        <a:xfrm>
          <a:off x="5719537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95C03-7170-4A85-8541-81DC0A94AEB2}">
      <dsp:nvSpPr>
        <dsp:cNvPr id="0" name=""/>
        <dsp:cNvSpPr/>
      </dsp:nvSpPr>
      <dsp:spPr>
        <a:xfrm>
          <a:off x="5935912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Do</a:t>
          </a:r>
        </a:p>
      </dsp:txBody>
      <dsp:txXfrm>
        <a:off x="5972130" y="5654119"/>
        <a:ext cx="1874937" cy="1164146"/>
      </dsp:txXfrm>
    </dsp:sp>
    <dsp:sp modelId="{9BAA6E7E-491E-4FB8-A9B3-892570A6CF47}">
      <dsp:nvSpPr>
        <dsp:cNvPr id="0" name=""/>
        <dsp:cNvSpPr/>
      </dsp:nvSpPr>
      <dsp:spPr>
        <a:xfrm>
          <a:off x="8099660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489CC-1BD1-4DBB-9894-A9FC9D352C51}">
      <dsp:nvSpPr>
        <dsp:cNvPr id="0" name=""/>
        <dsp:cNvSpPr/>
      </dsp:nvSpPr>
      <dsp:spPr>
        <a:xfrm>
          <a:off x="8316035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Greater than 2 minutes</a:t>
          </a:r>
        </a:p>
      </dsp:txBody>
      <dsp:txXfrm>
        <a:off x="8352253" y="3851176"/>
        <a:ext cx="1874937" cy="1164146"/>
      </dsp:txXfrm>
    </dsp:sp>
    <dsp:sp modelId="{2F58D859-E9DE-4C73-B785-E563FAB24A7F}">
      <dsp:nvSpPr>
        <dsp:cNvPr id="0" name=""/>
        <dsp:cNvSpPr/>
      </dsp:nvSpPr>
      <dsp:spPr>
        <a:xfrm>
          <a:off x="8099660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0D251-89FD-4A3F-8698-0D5FDE58F013}">
      <dsp:nvSpPr>
        <dsp:cNvPr id="0" name=""/>
        <dsp:cNvSpPr/>
      </dsp:nvSpPr>
      <dsp:spPr>
        <a:xfrm>
          <a:off x="8316035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Functional Folder</a:t>
          </a:r>
        </a:p>
      </dsp:txBody>
      <dsp:txXfrm>
        <a:off x="8352253" y="5654119"/>
        <a:ext cx="1874937" cy="11641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0692C-F6AC-4FCE-ACBF-7F7338ED8F0C}">
      <dsp:nvSpPr>
        <dsp:cNvPr id="0" name=""/>
        <dsp:cNvSpPr/>
      </dsp:nvSpPr>
      <dsp:spPr>
        <a:xfrm>
          <a:off x="9027627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91705-B289-488C-A41A-065D0B22EC26}">
      <dsp:nvSpPr>
        <dsp:cNvPr id="0" name=""/>
        <dsp:cNvSpPr/>
      </dsp:nvSpPr>
      <dsp:spPr>
        <a:xfrm>
          <a:off x="7883285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1190061" y="385958"/>
              </a:lnTo>
              <a:lnTo>
                <a:pt x="1190061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7D38B-224C-466B-97CC-E4C775EC80FF}">
      <dsp:nvSpPr>
        <dsp:cNvPr id="0" name=""/>
        <dsp:cNvSpPr/>
      </dsp:nvSpPr>
      <dsp:spPr>
        <a:xfrm>
          <a:off x="6647504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D9D5A-AACB-4529-BCE0-6A479C064835}">
      <dsp:nvSpPr>
        <dsp:cNvPr id="0" name=""/>
        <dsp:cNvSpPr/>
      </dsp:nvSpPr>
      <dsp:spPr>
        <a:xfrm>
          <a:off x="6693224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1190061" y="0"/>
              </a:moveTo>
              <a:lnTo>
                <a:pt x="1190061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A2EFA-0B2A-4F8C-90DC-B6DADB9CCB3A}">
      <dsp:nvSpPr>
        <dsp:cNvPr id="0" name=""/>
        <dsp:cNvSpPr/>
      </dsp:nvSpPr>
      <dsp:spPr>
        <a:xfrm>
          <a:off x="5503162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2380122" y="385958"/>
              </a:lnTo>
              <a:lnTo>
                <a:pt x="2380122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BE4D-52CE-4E60-8DF8-1A181B98DD0A}">
      <dsp:nvSpPr>
        <dsp:cNvPr id="0" name=""/>
        <dsp:cNvSpPr/>
      </dsp:nvSpPr>
      <dsp:spPr>
        <a:xfrm>
          <a:off x="5457442" y="1240097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165CE-C528-4104-8238-0C1AF2894527}">
      <dsp:nvSpPr>
        <dsp:cNvPr id="0" name=""/>
        <dsp:cNvSpPr/>
      </dsp:nvSpPr>
      <dsp:spPr>
        <a:xfrm>
          <a:off x="3123040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2380122" y="0"/>
              </a:moveTo>
              <a:lnTo>
                <a:pt x="2380122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7219D-4E12-4ECE-A43D-A6DAE7FF7F08}">
      <dsp:nvSpPr>
        <dsp:cNvPr id="0" name=""/>
        <dsp:cNvSpPr/>
      </dsp:nvSpPr>
      <dsp:spPr>
        <a:xfrm>
          <a:off x="4529476" y="3515"/>
          <a:ext cx="1947373" cy="12365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53703-722D-490D-9F83-1F6F0535B123}">
      <dsp:nvSpPr>
        <dsp:cNvPr id="0" name=""/>
        <dsp:cNvSpPr/>
      </dsp:nvSpPr>
      <dsp:spPr>
        <a:xfrm>
          <a:off x="4745851" y="20907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Inbox</a:t>
          </a:r>
        </a:p>
      </dsp:txBody>
      <dsp:txXfrm>
        <a:off x="4782069" y="245289"/>
        <a:ext cx="1874937" cy="1164146"/>
      </dsp:txXfrm>
    </dsp:sp>
    <dsp:sp modelId="{46D31655-F4D1-4569-B9B6-9AE38203C82B}">
      <dsp:nvSpPr>
        <dsp:cNvPr id="0" name=""/>
        <dsp:cNvSpPr/>
      </dsp:nvSpPr>
      <dsp:spPr>
        <a:xfrm>
          <a:off x="2149353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E640E-B5F8-4401-BB7F-7B452B171500}">
      <dsp:nvSpPr>
        <dsp:cNvPr id="0" name=""/>
        <dsp:cNvSpPr/>
      </dsp:nvSpPr>
      <dsp:spPr>
        <a:xfrm>
          <a:off x="2365728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Delete</a:t>
          </a:r>
        </a:p>
      </dsp:txBody>
      <dsp:txXfrm>
        <a:off x="2401946" y="2048232"/>
        <a:ext cx="1874937" cy="1164146"/>
      </dsp:txXfrm>
    </dsp:sp>
    <dsp:sp modelId="{D94E49A7-563B-4CF2-9340-154B14A937DB}">
      <dsp:nvSpPr>
        <dsp:cNvPr id="0" name=""/>
        <dsp:cNvSpPr/>
      </dsp:nvSpPr>
      <dsp:spPr>
        <a:xfrm>
          <a:off x="4529476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D3D7F-23EB-433F-BA7C-458A33312CD7}">
      <dsp:nvSpPr>
        <dsp:cNvPr id="0" name=""/>
        <dsp:cNvSpPr/>
      </dsp:nvSpPr>
      <dsp:spPr>
        <a:xfrm>
          <a:off x="4745851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File</a:t>
          </a:r>
        </a:p>
      </dsp:txBody>
      <dsp:txXfrm>
        <a:off x="4782069" y="2048232"/>
        <a:ext cx="1874937" cy="1164146"/>
      </dsp:txXfrm>
    </dsp:sp>
    <dsp:sp modelId="{01764D9E-3761-4045-AE34-E4DBEAD9DE15}">
      <dsp:nvSpPr>
        <dsp:cNvPr id="0" name=""/>
        <dsp:cNvSpPr/>
      </dsp:nvSpPr>
      <dsp:spPr>
        <a:xfrm>
          <a:off x="6909599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E30AB-DC4F-470F-B3EB-47D30E38FBED}">
      <dsp:nvSpPr>
        <dsp:cNvPr id="0" name=""/>
        <dsp:cNvSpPr/>
      </dsp:nvSpPr>
      <dsp:spPr>
        <a:xfrm>
          <a:off x="7125973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Act</a:t>
          </a:r>
        </a:p>
      </dsp:txBody>
      <dsp:txXfrm>
        <a:off x="7162191" y="2048232"/>
        <a:ext cx="1874937" cy="1164146"/>
      </dsp:txXfrm>
    </dsp:sp>
    <dsp:sp modelId="{831FFAE2-A56B-4C03-BE14-45037736A161}">
      <dsp:nvSpPr>
        <dsp:cNvPr id="0" name=""/>
        <dsp:cNvSpPr/>
      </dsp:nvSpPr>
      <dsp:spPr>
        <a:xfrm>
          <a:off x="5719537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11F5-C8D1-4478-B3F6-D99FD9F3B6A3}">
      <dsp:nvSpPr>
        <dsp:cNvPr id="0" name=""/>
        <dsp:cNvSpPr/>
      </dsp:nvSpPr>
      <dsp:spPr>
        <a:xfrm>
          <a:off x="5935912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Less than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minutes</a:t>
          </a:r>
        </a:p>
      </dsp:txBody>
      <dsp:txXfrm>
        <a:off x="5972130" y="3851176"/>
        <a:ext cx="1874937" cy="1164146"/>
      </dsp:txXfrm>
    </dsp:sp>
    <dsp:sp modelId="{A9D2B0D3-A2D8-40CC-9620-CB95F5139E9A}">
      <dsp:nvSpPr>
        <dsp:cNvPr id="0" name=""/>
        <dsp:cNvSpPr/>
      </dsp:nvSpPr>
      <dsp:spPr>
        <a:xfrm>
          <a:off x="5719537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95C03-7170-4A85-8541-81DC0A94AEB2}">
      <dsp:nvSpPr>
        <dsp:cNvPr id="0" name=""/>
        <dsp:cNvSpPr/>
      </dsp:nvSpPr>
      <dsp:spPr>
        <a:xfrm>
          <a:off x="5935912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Do</a:t>
          </a:r>
        </a:p>
      </dsp:txBody>
      <dsp:txXfrm>
        <a:off x="5972130" y="5654119"/>
        <a:ext cx="1874937" cy="1164146"/>
      </dsp:txXfrm>
    </dsp:sp>
    <dsp:sp modelId="{9BAA6E7E-491E-4FB8-A9B3-892570A6CF47}">
      <dsp:nvSpPr>
        <dsp:cNvPr id="0" name=""/>
        <dsp:cNvSpPr/>
      </dsp:nvSpPr>
      <dsp:spPr>
        <a:xfrm>
          <a:off x="8099660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489CC-1BD1-4DBB-9894-A9FC9D352C51}">
      <dsp:nvSpPr>
        <dsp:cNvPr id="0" name=""/>
        <dsp:cNvSpPr/>
      </dsp:nvSpPr>
      <dsp:spPr>
        <a:xfrm>
          <a:off x="8316035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Greater than 2 minutes</a:t>
          </a:r>
        </a:p>
      </dsp:txBody>
      <dsp:txXfrm>
        <a:off x="8352253" y="3851176"/>
        <a:ext cx="1874937" cy="1164146"/>
      </dsp:txXfrm>
    </dsp:sp>
    <dsp:sp modelId="{2F58D859-E9DE-4C73-B785-E563FAB24A7F}">
      <dsp:nvSpPr>
        <dsp:cNvPr id="0" name=""/>
        <dsp:cNvSpPr/>
      </dsp:nvSpPr>
      <dsp:spPr>
        <a:xfrm>
          <a:off x="8099660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0D251-89FD-4A3F-8698-0D5FDE58F013}">
      <dsp:nvSpPr>
        <dsp:cNvPr id="0" name=""/>
        <dsp:cNvSpPr/>
      </dsp:nvSpPr>
      <dsp:spPr>
        <a:xfrm>
          <a:off x="8316035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Functional Folder</a:t>
          </a:r>
        </a:p>
      </dsp:txBody>
      <dsp:txXfrm>
        <a:off x="8352253" y="5654119"/>
        <a:ext cx="1874937" cy="11641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0953F-80A7-4E8E-ABE3-91AEDE4DF573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8E2FE-99F0-457C-A413-AF1D47F4DFC1}">
      <dsp:nvSpPr>
        <dsp:cNvPr id="0" name=""/>
        <dsp:cNvSpPr/>
      </dsp:nvSpPr>
      <dsp:spPr>
        <a:xfrm>
          <a:off x="318846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B262B-A983-4EEA-9216-DA8DAD7253B2}">
      <dsp:nvSpPr>
        <dsp:cNvPr id="0" name=""/>
        <dsp:cNvSpPr/>
      </dsp:nvSpPr>
      <dsp:spPr>
        <a:xfrm rot="10800000">
          <a:off x="318846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&gt;7.5 Hours</a:t>
          </a:r>
        </a:p>
      </dsp:txBody>
      <dsp:txXfrm rot="10800000">
        <a:off x="375102" y="1958102"/>
        <a:ext cx="1716730" cy="2336979"/>
      </dsp:txXfrm>
    </dsp:sp>
    <dsp:sp modelId="{58B55677-A086-4D83-901B-E42EF9D46A84}">
      <dsp:nvSpPr>
        <dsp:cNvPr id="0" name=""/>
        <dsp:cNvSpPr/>
      </dsp:nvSpPr>
      <dsp:spPr>
        <a:xfrm>
          <a:off x="2331012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78248-6C52-4B95-A520-FEA5F60CB234}">
      <dsp:nvSpPr>
        <dsp:cNvPr id="0" name=""/>
        <dsp:cNvSpPr/>
      </dsp:nvSpPr>
      <dsp:spPr>
        <a:xfrm rot="10800000">
          <a:off x="2331012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750 Active Calories</a:t>
          </a:r>
        </a:p>
      </dsp:txBody>
      <dsp:txXfrm rot="10800000">
        <a:off x="2387268" y="1958102"/>
        <a:ext cx="1716730" cy="2336979"/>
      </dsp:txXfrm>
    </dsp:sp>
    <dsp:sp modelId="{666B0DAE-D11E-4B86-BA63-BD8B6D6E5D35}">
      <dsp:nvSpPr>
        <dsp:cNvPr id="0" name=""/>
        <dsp:cNvSpPr/>
      </dsp:nvSpPr>
      <dsp:spPr>
        <a:xfrm>
          <a:off x="4343178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E66FA-741D-4B01-9DD2-45422FD3E74C}">
      <dsp:nvSpPr>
        <dsp:cNvPr id="0" name=""/>
        <dsp:cNvSpPr/>
      </dsp:nvSpPr>
      <dsp:spPr>
        <a:xfrm rot="10800000">
          <a:off x="4343178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&lt;80 Pick-Ups</a:t>
          </a:r>
        </a:p>
      </dsp:txBody>
      <dsp:txXfrm rot="10800000">
        <a:off x="4399434" y="1958102"/>
        <a:ext cx="1716730" cy="2336979"/>
      </dsp:txXfrm>
    </dsp:sp>
    <dsp:sp modelId="{503EF5E2-AD17-420E-B275-66373AF5F52A}">
      <dsp:nvSpPr>
        <dsp:cNvPr id="0" name=""/>
        <dsp:cNvSpPr/>
      </dsp:nvSpPr>
      <dsp:spPr>
        <a:xfrm>
          <a:off x="6355345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BCE18-E701-4EEC-9B98-DA44EEF18FB7}">
      <dsp:nvSpPr>
        <dsp:cNvPr id="0" name=""/>
        <dsp:cNvSpPr/>
      </dsp:nvSpPr>
      <dsp:spPr>
        <a:xfrm rot="10800000">
          <a:off x="6355345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20 Minutes</a:t>
          </a:r>
        </a:p>
      </dsp:txBody>
      <dsp:txXfrm rot="10800000">
        <a:off x="6411601" y="1958102"/>
        <a:ext cx="1716730" cy="2336979"/>
      </dsp:txXfrm>
    </dsp:sp>
    <dsp:sp modelId="{3B14A846-250D-454E-8958-35923026E742}">
      <dsp:nvSpPr>
        <dsp:cNvPr id="0" name=""/>
        <dsp:cNvSpPr/>
      </dsp:nvSpPr>
      <dsp:spPr>
        <a:xfrm>
          <a:off x="8367511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62DCC-F948-430C-8EAC-514F24A59BE2}">
      <dsp:nvSpPr>
        <dsp:cNvPr id="0" name=""/>
        <dsp:cNvSpPr/>
      </dsp:nvSpPr>
      <dsp:spPr>
        <a:xfrm rot="10800000">
          <a:off x="8367511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&lt;One Drink</a:t>
          </a:r>
        </a:p>
      </dsp:txBody>
      <dsp:txXfrm rot="10800000">
        <a:off x="8423767" y="1958102"/>
        <a:ext cx="1716730" cy="23369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0953F-80A7-4E8E-ABE3-91AEDE4DF573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8E2FE-99F0-457C-A413-AF1D47F4DFC1}">
      <dsp:nvSpPr>
        <dsp:cNvPr id="0" name=""/>
        <dsp:cNvSpPr/>
      </dsp:nvSpPr>
      <dsp:spPr>
        <a:xfrm>
          <a:off x="318846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B262B-A983-4EEA-9216-DA8DAD7253B2}">
      <dsp:nvSpPr>
        <dsp:cNvPr id="0" name=""/>
        <dsp:cNvSpPr/>
      </dsp:nvSpPr>
      <dsp:spPr>
        <a:xfrm rot="10800000">
          <a:off x="318846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&gt;7.5 Hours</a:t>
          </a:r>
        </a:p>
      </dsp:txBody>
      <dsp:txXfrm rot="10800000">
        <a:off x="375102" y="1958102"/>
        <a:ext cx="1716730" cy="2336979"/>
      </dsp:txXfrm>
    </dsp:sp>
    <dsp:sp modelId="{58B55677-A086-4D83-901B-E42EF9D46A84}">
      <dsp:nvSpPr>
        <dsp:cNvPr id="0" name=""/>
        <dsp:cNvSpPr/>
      </dsp:nvSpPr>
      <dsp:spPr>
        <a:xfrm>
          <a:off x="2331012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78248-6C52-4B95-A520-FEA5F60CB234}">
      <dsp:nvSpPr>
        <dsp:cNvPr id="0" name=""/>
        <dsp:cNvSpPr/>
      </dsp:nvSpPr>
      <dsp:spPr>
        <a:xfrm rot="10800000">
          <a:off x="2331012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750 Active Calories</a:t>
          </a:r>
        </a:p>
      </dsp:txBody>
      <dsp:txXfrm rot="10800000">
        <a:off x="2387268" y="1958102"/>
        <a:ext cx="1716730" cy="2336979"/>
      </dsp:txXfrm>
    </dsp:sp>
    <dsp:sp modelId="{666B0DAE-D11E-4B86-BA63-BD8B6D6E5D35}">
      <dsp:nvSpPr>
        <dsp:cNvPr id="0" name=""/>
        <dsp:cNvSpPr/>
      </dsp:nvSpPr>
      <dsp:spPr>
        <a:xfrm>
          <a:off x="4343178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E66FA-741D-4B01-9DD2-45422FD3E74C}">
      <dsp:nvSpPr>
        <dsp:cNvPr id="0" name=""/>
        <dsp:cNvSpPr/>
      </dsp:nvSpPr>
      <dsp:spPr>
        <a:xfrm rot="10800000">
          <a:off x="4343178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&lt;80 Pick-Ups</a:t>
          </a:r>
        </a:p>
      </dsp:txBody>
      <dsp:txXfrm rot="10800000">
        <a:off x="4399434" y="1958102"/>
        <a:ext cx="1716730" cy="2336979"/>
      </dsp:txXfrm>
    </dsp:sp>
    <dsp:sp modelId="{503EF5E2-AD17-420E-B275-66373AF5F52A}">
      <dsp:nvSpPr>
        <dsp:cNvPr id="0" name=""/>
        <dsp:cNvSpPr/>
      </dsp:nvSpPr>
      <dsp:spPr>
        <a:xfrm>
          <a:off x="6355345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BCE18-E701-4EEC-9B98-DA44EEF18FB7}">
      <dsp:nvSpPr>
        <dsp:cNvPr id="0" name=""/>
        <dsp:cNvSpPr/>
      </dsp:nvSpPr>
      <dsp:spPr>
        <a:xfrm rot="10800000">
          <a:off x="6355345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20 Minutes</a:t>
          </a:r>
        </a:p>
      </dsp:txBody>
      <dsp:txXfrm rot="10800000">
        <a:off x="6411601" y="1958102"/>
        <a:ext cx="1716730" cy="2336979"/>
      </dsp:txXfrm>
    </dsp:sp>
    <dsp:sp modelId="{3B14A846-250D-454E-8958-35923026E742}">
      <dsp:nvSpPr>
        <dsp:cNvPr id="0" name=""/>
        <dsp:cNvSpPr/>
      </dsp:nvSpPr>
      <dsp:spPr>
        <a:xfrm>
          <a:off x="8367511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62DCC-F948-430C-8EAC-514F24A59BE2}">
      <dsp:nvSpPr>
        <dsp:cNvPr id="0" name=""/>
        <dsp:cNvSpPr/>
      </dsp:nvSpPr>
      <dsp:spPr>
        <a:xfrm rot="10800000">
          <a:off x="8367511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&lt;One Drink</a:t>
          </a:r>
        </a:p>
      </dsp:txBody>
      <dsp:txXfrm rot="10800000">
        <a:off x="8423767" y="1958102"/>
        <a:ext cx="1716730" cy="23369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0953F-80A7-4E8E-ABE3-91AEDE4DF573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8E2FE-99F0-457C-A413-AF1D47F4DFC1}">
      <dsp:nvSpPr>
        <dsp:cNvPr id="0" name=""/>
        <dsp:cNvSpPr/>
      </dsp:nvSpPr>
      <dsp:spPr>
        <a:xfrm>
          <a:off x="318846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B262B-A983-4EEA-9216-DA8DAD7253B2}">
      <dsp:nvSpPr>
        <dsp:cNvPr id="0" name=""/>
        <dsp:cNvSpPr/>
      </dsp:nvSpPr>
      <dsp:spPr>
        <a:xfrm rot="10800000">
          <a:off x="318846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&gt;7.5 Hours</a:t>
          </a:r>
        </a:p>
      </dsp:txBody>
      <dsp:txXfrm rot="10800000">
        <a:off x="375102" y="1958102"/>
        <a:ext cx="1716730" cy="2336979"/>
      </dsp:txXfrm>
    </dsp:sp>
    <dsp:sp modelId="{58B55677-A086-4D83-901B-E42EF9D46A84}">
      <dsp:nvSpPr>
        <dsp:cNvPr id="0" name=""/>
        <dsp:cNvSpPr/>
      </dsp:nvSpPr>
      <dsp:spPr>
        <a:xfrm>
          <a:off x="2331012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78248-6C52-4B95-A520-FEA5F60CB234}">
      <dsp:nvSpPr>
        <dsp:cNvPr id="0" name=""/>
        <dsp:cNvSpPr/>
      </dsp:nvSpPr>
      <dsp:spPr>
        <a:xfrm rot="10800000">
          <a:off x="2331012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750 Active Calories</a:t>
          </a:r>
        </a:p>
      </dsp:txBody>
      <dsp:txXfrm rot="10800000">
        <a:off x="2387268" y="1958102"/>
        <a:ext cx="1716730" cy="2336979"/>
      </dsp:txXfrm>
    </dsp:sp>
    <dsp:sp modelId="{666B0DAE-D11E-4B86-BA63-BD8B6D6E5D35}">
      <dsp:nvSpPr>
        <dsp:cNvPr id="0" name=""/>
        <dsp:cNvSpPr/>
      </dsp:nvSpPr>
      <dsp:spPr>
        <a:xfrm>
          <a:off x="4343178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E66FA-741D-4B01-9DD2-45422FD3E74C}">
      <dsp:nvSpPr>
        <dsp:cNvPr id="0" name=""/>
        <dsp:cNvSpPr/>
      </dsp:nvSpPr>
      <dsp:spPr>
        <a:xfrm rot="10800000">
          <a:off x="4343178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&lt;80 Pick-Ups</a:t>
          </a:r>
        </a:p>
      </dsp:txBody>
      <dsp:txXfrm rot="10800000">
        <a:off x="4399434" y="1958102"/>
        <a:ext cx="1716730" cy="2336979"/>
      </dsp:txXfrm>
    </dsp:sp>
    <dsp:sp modelId="{503EF5E2-AD17-420E-B275-66373AF5F52A}">
      <dsp:nvSpPr>
        <dsp:cNvPr id="0" name=""/>
        <dsp:cNvSpPr/>
      </dsp:nvSpPr>
      <dsp:spPr>
        <a:xfrm>
          <a:off x="6355345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BCE18-E701-4EEC-9B98-DA44EEF18FB7}">
      <dsp:nvSpPr>
        <dsp:cNvPr id="0" name=""/>
        <dsp:cNvSpPr/>
      </dsp:nvSpPr>
      <dsp:spPr>
        <a:xfrm rot="10800000">
          <a:off x="6355345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20 Minutes</a:t>
          </a:r>
        </a:p>
      </dsp:txBody>
      <dsp:txXfrm rot="10800000">
        <a:off x="6411601" y="1958102"/>
        <a:ext cx="1716730" cy="2336979"/>
      </dsp:txXfrm>
    </dsp:sp>
    <dsp:sp modelId="{3B14A846-250D-454E-8958-35923026E742}">
      <dsp:nvSpPr>
        <dsp:cNvPr id="0" name=""/>
        <dsp:cNvSpPr/>
      </dsp:nvSpPr>
      <dsp:spPr>
        <a:xfrm>
          <a:off x="8367511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62DCC-F948-430C-8EAC-514F24A59BE2}">
      <dsp:nvSpPr>
        <dsp:cNvPr id="0" name=""/>
        <dsp:cNvSpPr/>
      </dsp:nvSpPr>
      <dsp:spPr>
        <a:xfrm rot="10800000">
          <a:off x="8367511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&lt;One Drink</a:t>
          </a:r>
        </a:p>
      </dsp:txBody>
      <dsp:txXfrm rot="10800000">
        <a:off x="8423767" y="1958102"/>
        <a:ext cx="1716730" cy="23369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0953F-80A7-4E8E-ABE3-91AEDE4DF573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8E2FE-99F0-457C-A413-AF1D47F4DFC1}">
      <dsp:nvSpPr>
        <dsp:cNvPr id="0" name=""/>
        <dsp:cNvSpPr/>
      </dsp:nvSpPr>
      <dsp:spPr>
        <a:xfrm>
          <a:off x="318846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B262B-A983-4EEA-9216-DA8DAD7253B2}">
      <dsp:nvSpPr>
        <dsp:cNvPr id="0" name=""/>
        <dsp:cNvSpPr/>
      </dsp:nvSpPr>
      <dsp:spPr>
        <a:xfrm rot="10800000">
          <a:off x="318846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&gt;7.5 Hours</a:t>
          </a:r>
        </a:p>
      </dsp:txBody>
      <dsp:txXfrm rot="10800000">
        <a:off x="375102" y="1958102"/>
        <a:ext cx="1716730" cy="2336979"/>
      </dsp:txXfrm>
    </dsp:sp>
    <dsp:sp modelId="{58B55677-A086-4D83-901B-E42EF9D46A84}">
      <dsp:nvSpPr>
        <dsp:cNvPr id="0" name=""/>
        <dsp:cNvSpPr/>
      </dsp:nvSpPr>
      <dsp:spPr>
        <a:xfrm>
          <a:off x="2331012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78248-6C52-4B95-A520-FEA5F60CB234}">
      <dsp:nvSpPr>
        <dsp:cNvPr id="0" name=""/>
        <dsp:cNvSpPr/>
      </dsp:nvSpPr>
      <dsp:spPr>
        <a:xfrm rot="10800000">
          <a:off x="2331012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750 Active Calories</a:t>
          </a:r>
        </a:p>
      </dsp:txBody>
      <dsp:txXfrm rot="10800000">
        <a:off x="2387268" y="1958102"/>
        <a:ext cx="1716730" cy="2336979"/>
      </dsp:txXfrm>
    </dsp:sp>
    <dsp:sp modelId="{666B0DAE-D11E-4B86-BA63-BD8B6D6E5D35}">
      <dsp:nvSpPr>
        <dsp:cNvPr id="0" name=""/>
        <dsp:cNvSpPr/>
      </dsp:nvSpPr>
      <dsp:spPr>
        <a:xfrm>
          <a:off x="4343178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E66FA-741D-4B01-9DD2-45422FD3E74C}">
      <dsp:nvSpPr>
        <dsp:cNvPr id="0" name=""/>
        <dsp:cNvSpPr/>
      </dsp:nvSpPr>
      <dsp:spPr>
        <a:xfrm rot="10800000">
          <a:off x="4343178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175980"/>
              </a:solidFill>
            </a:rPr>
            <a:t>&lt;80 Pick-Ups</a:t>
          </a:r>
        </a:p>
      </dsp:txBody>
      <dsp:txXfrm rot="10800000">
        <a:off x="4399434" y="1958102"/>
        <a:ext cx="1716730" cy="2336979"/>
      </dsp:txXfrm>
    </dsp:sp>
    <dsp:sp modelId="{503EF5E2-AD17-420E-B275-66373AF5F52A}">
      <dsp:nvSpPr>
        <dsp:cNvPr id="0" name=""/>
        <dsp:cNvSpPr/>
      </dsp:nvSpPr>
      <dsp:spPr>
        <a:xfrm>
          <a:off x="6355345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BCE18-E701-4EEC-9B98-DA44EEF18FB7}">
      <dsp:nvSpPr>
        <dsp:cNvPr id="0" name=""/>
        <dsp:cNvSpPr/>
      </dsp:nvSpPr>
      <dsp:spPr>
        <a:xfrm rot="10800000">
          <a:off x="6355345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20 Minutes</a:t>
          </a:r>
        </a:p>
      </dsp:txBody>
      <dsp:txXfrm rot="10800000">
        <a:off x="6411601" y="1958102"/>
        <a:ext cx="1716730" cy="2336979"/>
      </dsp:txXfrm>
    </dsp:sp>
    <dsp:sp modelId="{3B14A846-250D-454E-8958-35923026E742}">
      <dsp:nvSpPr>
        <dsp:cNvPr id="0" name=""/>
        <dsp:cNvSpPr/>
      </dsp:nvSpPr>
      <dsp:spPr>
        <a:xfrm>
          <a:off x="8367511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62DCC-F948-430C-8EAC-514F24A59BE2}">
      <dsp:nvSpPr>
        <dsp:cNvPr id="0" name=""/>
        <dsp:cNvSpPr/>
      </dsp:nvSpPr>
      <dsp:spPr>
        <a:xfrm rot="10800000">
          <a:off x="8367511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&lt;One Drink</a:t>
          </a:r>
        </a:p>
      </dsp:txBody>
      <dsp:txXfrm rot="10800000">
        <a:off x="8423767" y="1958102"/>
        <a:ext cx="1716730" cy="23369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0953F-80A7-4E8E-ABE3-91AEDE4DF573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8E2FE-99F0-457C-A413-AF1D47F4DFC1}">
      <dsp:nvSpPr>
        <dsp:cNvPr id="0" name=""/>
        <dsp:cNvSpPr/>
      </dsp:nvSpPr>
      <dsp:spPr>
        <a:xfrm>
          <a:off x="318846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B262B-A983-4EEA-9216-DA8DAD7253B2}">
      <dsp:nvSpPr>
        <dsp:cNvPr id="0" name=""/>
        <dsp:cNvSpPr/>
      </dsp:nvSpPr>
      <dsp:spPr>
        <a:xfrm rot="10800000">
          <a:off x="318846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&gt;7.5 Hours</a:t>
          </a:r>
        </a:p>
      </dsp:txBody>
      <dsp:txXfrm rot="10800000">
        <a:off x="375102" y="1958102"/>
        <a:ext cx="1716730" cy="2336979"/>
      </dsp:txXfrm>
    </dsp:sp>
    <dsp:sp modelId="{58B55677-A086-4D83-901B-E42EF9D46A84}">
      <dsp:nvSpPr>
        <dsp:cNvPr id="0" name=""/>
        <dsp:cNvSpPr/>
      </dsp:nvSpPr>
      <dsp:spPr>
        <a:xfrm>
          <a:off x="2331012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78248-6C52-4B95-A520-FEA5F60CB234}">
      <dsp:nvSpPr>
        <dsp:cNvPr id="0" name=""/>
        <dsp:cNvSpPr/>
      </dsp:nvSpPr>
      <dsp:spPr>
        <a:xfrm rot="10800000">
          <a:off x="2331012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750 Active Calories</a:t>
          </a:r>
        </a:p>
      </dsp:txBody>
      <dsp:txXfrm rot="10800000">
        <a:off x="2387268" y="1958102"/>
        <a:ext cx="1716730" cy="2336979"/>
      </dsp:txXfrm>
    </dsp:sp>
    <dsp:sp modelId="{666B0DAE-D11E-4B86-BA63-BD8B6D6E5D35}">
      <dsp:nvSpPr>
        <dsp:cNvPr id="0" name=""/>
        <dsp:cNvSpPr/>
      </dsp:nvSpPr>
      <dsp:spPr>
        <a:xfrm>
          <a:off x="4343178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E66FA-741D-4B01-9DD2-45422FD3E74C}">
      <dsp:nvSpPr>
        <dsp:cNvPr id="0" name=""/>
        <dsp:cNvSpPr/>
      </dsp:nvSpPr>
      <dsp:spPr>
        <a:xfrm rot="10800000">
          <a:off x="4343178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&lt;80 Pick-Ups</a:t>
          </a:r>
        </a:p>
      </dsp:txBody>
      <dsp:txXfrm rot="10800000">
        <a:off x="4399434" y="1958102"/>
        <a:ext cx="1716730" cy="2336979"/>
      </dsp:txXfrm>
    </dsp:sp>
    <dsp:sp modelId="{503EF5E2-AD17-420E-B275-66373AF5F52A}">
      <dsp:nvSpPr>
        <dsp:cNvPr id="0" name=""/>
        <dsp:cNvSpPr/>
      </dsp:nvSpPr>
      <dsp:spPr>
        <a:xfrm>
          <a:off x="6355345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BCE18-E701-4EEC-9B98-DA44EEF18FB7}">
      <dsp:nvSpPr>
        <dsp:cNvPr id="0" name=""/>
        <dsp:cNvSpPr/>
      </dsp:nvSpPr>
      <dsp:spPr>
        <a:xfrm rot="10800000">
          <a:off x="6355345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20 Minutes</a:t>
          </a:r>
        </a:p>
      </dsp:txBody>
      <dsp:txXfrm rot="10800000">
        <a:off x="6411601" y="1958102"/>
        <a:ext cx="1716730" cy="2336979"/>
      </dsp:txXfrm>
    </dsp:sp>
    <dsp:sp modelId="{3B14A846-250D-454E-8958-35923026E742}">
      <dsp:nvSpPr>
        <dsp:cNvPr id="0" name=""/>
        <dsp:cNvSpPr/>
      </dsp:nvSpPr>
      <dsp:spPr>
        <a:xfrm>
          <a:off x="8367511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62DCC-F948-430C-8EAC-514F24A59BE2}">
      <dsp:nvSpPr>
        <dsp:cNvPr id="0" name=""/>
        <dsp:cNvSpPr/>
      </dsp:nvSpPr>
      <dsp:spPr>
        <a:xfrm rot="10800000">
          <a:off x="8367511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&lt;One Drink</a:t>
          </a:r>
        </a:p>
      </dsp:txBody>
      <dsp:txXfrm rot="10800000">
        <a:off x="8423767" y="1958102"/>
        <a:ext cx="1716730" cy="23369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0692C-F6AC-4FCE-ACBF-7F7338ED8F0C}">
      <dsp:nvSpPr>
        <dsp:cNvPr id="0" name=""/>
        <dsp:cNvSpPr/>
      </dsp:nvSpPr>
      <dsp:spPr>
        <a:xfrm>
          <a:off x="9027627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91705-B289-488C-A41A-065D0B22EC26}">
      <dsp:nvSpPr>
        <dsp:cNvPr id="0" name=""/>
        <dsp:cNvSpPr/>
      </dsp:nvSpPr>
      <dsp:spPr>
        <a:xfrm>
          <a:off x="7883285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1190061" y="385958"/>
              </a:lnTo>
              <a:lnTo>
                <a:pt x="1190061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7D38B-224C-466B-97CC-E4C775EC80FF}">
      <dsp:nvSpPr>
        <dsp:cNvPr id="0" name=""/>
        <dsp:cNvSpPr/>
      </dsp:nvSpPr>
      <dsp:spPr>
        <a:xfrm>
          <a:off x="6647504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D9D5A-AACB-4529-BCE0-6A479C064835}">
      <dsp:nvSpPr>
        <dsp:cNvPr id="0" name=""/>
        <dsp:cNvSpPr/>
      </dsp:nvSpPr>
      <dsp:spPr>
        <a:xfrm>
          <a:off x="6693224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1190061" y="0"/>
              </a:moveTo>
              <a:lnTo>
                <a:pt x="1190061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A2EFA-0B2A-4F8C-90DC-B6DADB9CCB3A}">
      <dsp:nvSpPr>
        <dsp:cNvPr id="0" name=""/>
        <dsp:cNvSpPr/>
      </dsp:nvSpPr>
      <dsp:spPr>
        <a:xfrm>
          <a:off x="5503162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2380122" y="385958"/>
              </a:lnTo>
              <a:lnTo>
                <a:pt x="2380122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BE4D-52CE-4E60-8DF8-1A181B98DD0A}">
      <dsp:nvSpPr>
        <dsp:cNvPr id="0" name=""/>
        <dsp:cNvSpPr/>
      </dsp:nvSpPr>
      <dsp:spPr>
        <a:xfrm>
          <a:off x="5457442" y="1240097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165CE-C528-4104-8238-0C1AF2894527}">
      <dsp:nvSpPr>
        <dsp:cNvPr id="0" name=""/>
        <dsp:cNvSpPr/>
      </dsp:nvSpPr>
      <dsp:spPr>
        <a:xfrm>
          <a:off x="3123040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2380122" y="0"/>
              </a:moveTo>
              <a:lnTo>
                <a:pt x="2380122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7219D-4E12-4ECE-A43D-A6DAE7FF7F08}">
      <dsp:nvSpPr>
        <dsp:cNvPr id="0" name=""/>
        <dsp:cNvSpPr/>
      </dsp:nvSpPr>
      <dsp:spPr>
        <a:xfrm>
          <a:off x="4529476" y="3515"/>
          <a:ext cx="1947373" cy="12365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53703-722D-490D-9F83-1F6F0535B123}">
      <dsp:nvSpPr>
        <dsp:cNvPr id="0" name=""/>
        <dsp:cNvSpPr/>
      </dsp:nvSpPr>
      <dsp:spPr>
        <a:xfrm>
          <a:off x="4745851" y="20907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Inbox</a:t>
          </a:r>
        </a:p>
      </dsp:txBody>
      <dsp:txXfrm>
        <a:off x="4782069" y="245289"/>
        <a:ext cx="1874937" cy="1164146"/>
      </dsp:txXfrm>
    </dsp:sp>
    <dsp:sp modelId="{46D31655-F4D1-4569-B9B6-9AE38203C82B}">
      <dsp:nvSpPr>
        <dsp:cNvPr id="0" name=""/>
        <dsp:cNvSpPr/>
      </dsp:nvSpPr>
      <dsp:spPr>
        <a:xfrm>
          <a:off x="2149353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E640E-B5F8-4401-BB7F-7B452B171500}">
      <dsp:nvSpPr>
        <dsp:cNvPr id="0" name=""/>
        <dsp:cNvSpPr/>
      </dsp:nvSpPr>
      <dsp:spPr>
        <a:xfrm>
          <a:off x="2365728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Delete</a:t>
          </a:r>
        </a:p>
      </dsp:txBody>
      <dsp:txXfrm>
        <a:off x="2401946" y="2048232"/>
        <a:ext cx="1874937" cy="1164146"/>
      </dsp:txXfrm>
    </dsp:sp>
    <dsp:sp modelId="{D94E49A7-563B-4CF2-9340-154B14A937DB}">
      <dsp:nvSpPr>
        <dsp:cNvPr id="0" name=""/>
        <dsp:cNvSpPr/>
      </dsp:nvSpPr>
      <dsp:spPr>
        <a:xfrm>
          <a:off x="4529476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D3D7F-23EB-433F-BA7C-458A33312CD7}">
      <dsp:nvSpPr>
        <dsp:cNvPr id="0" name=""/>
        <dsp:cNvSpPr/>
      </dsp:nvSpPr>
      <dsp:spPr>
        <a:xfrm>
          <a:off x="4745851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File</a:t>
          </a:r>
        </a:p>
      </dsp:txBody>
      <dsp:txXfrm>
        <a:off x="4782069" y="2048232"/>
        <a:ext cx="1874937" cy="1164146"/>
      </dsp:txXfrm>
    </dsp:sp>
    <dsp:sp modelId="{01764D9E-3761-4045-AE34-E4DBEAD9DE15}">
      <dsp:nvSpPr>
        <dsp:cNvPr id="0" name=""/>
        <dsp:cNvSpPr/>
      </dsp:nvSpPr>
      <dsp:spPr>
        <a:xfrm>
          <a:off x="6909599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E30AB-DC4F-470F-B3EB-47D30E38FBED}">
      <dsp:nvSpPr>
        <dsp:cNvPr id="0" name=""/>
        <dsp:cNvSpPr/>
      </dsp:nvSpPr>
      <dsp:spPr>
        <a:xfrm>
          <a:off x="7125973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Act</a:t>
          </a:r>
        </a:p>
      </dsp:txBody>
      <dsp:txXfrm>
        <a:off x="7162191" y="2048232"/>
        <a:ext cx="1874937" cy="1164146"/>
      </dsp:txXfrm>
    </dsp:sp>
    <dsp:sp modelId="{831FFAE2-A56B-4C03-BE14-45037736A161}">
      <dsp:nvSpPr>
        <dsp:cNvPr id="0" name=""/>
        <dsp:cNvSpPr/>
      </dsp:nvSpPr>
      <dsp:spPr>
        <a:xfrm>
          <a:off x="5719537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11F5-C8D1-4478-B3F6-D99FD9F3B6A3}">
      <dsp:nvSpPr>
        <dsp:cNvPr id="0" name=""/>
        <dsp:cNvSpPr/>
      </dsp:nvSpPr>
      <dsp:spPr>
        <a:xfrm>
          <a:off x="5935912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Less than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minutes</a:t>
          </a:r>
        </a:p>
      </dsp:txBody>
      <dsp:txXfrm>
        <a:off x="5972130" y="3851176"/>
        <a:ext cx="1874937" cy="1164146"/>
      </dsp:txXfrm>
    </dsp:sp>
    <dsp:sp modelId="{A9D2B0D3-A2D8-40CC-9620-CB95F5139E9A}">
      <dsp:nvSpPr>
        <dsp:cNvPr id="0" name=""/>
        <dsp:cNvSpPr/>
      </dsp:nvSpPr>
      <dsp:spPr>
        <a:xfrm>
          <a:off x="5719537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95C03-7170-4A85-8541-81DC0A94AEB2}">
      <dsp:nvSpPr>
        <dsp:cNvPr id="0" name=""/>
        <dsp:cNvSpPr/>
      </dsp:nvSpPr>
      <dsp:spPr>
        <a:xfrm>
          <a:off x="5935912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Do</a:t>
          </a:r>
        </a:p>
      </dsp:txBody>
      <dsp:txXfrm>
        <a:off x="5972130" y="5654119"/>
        <a:ext cx="1874937" cy="1164146"/>
      </dsp:txXfrm>
    </dsp:sp>
    <dsp:sp modelId="{9BAA6E7E-491E-4FB8-A9B3-892570A6CF47}">
      <dsp:nvSpPr>
        <dsp:cNvPr id="0" name=""/>
        <dsp:cNvSpPr/>
      </dsp:nvSpPr>
      <dsp:spPr>
        <a:xfrm>
          <a:off x="8099660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489CC-1BD1-4DBB-9894-A9FC9D352C51}">
      <dsp:nvSpPr>
        <dsp:cNvPr id="0" name=""/>
        <dsp:cNvSpPr/>
      </dsp:nvSpPr>
      <dsp:spPr>
        <a:xfrm>
          <a:off x="8316035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Greater than 2 minutes</a:t>
          </a:r>
        </a:p>
      </dsp:txBody>
      <dsp:txXfrm>
        <a:off x="8352253" y="3851176"/>
        <a:ext cx="1874937" cy="1164146"/>
      </dsp:txXfrm>
    </dsp:sp>
    <dsp:sp modelId="{2F58D859-E9DE-4C73-B785-E563FAB24A7F}">
      <dsp:nvSpPr>
        <dsp:cNvPr id="0" name=""/>
        <dsp:cNvSpPr/>
      </dsp:nvSpPr>
      <dsp:spPr>
        <a:xfrm>
          <a:off x="8099660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0D251-89FD-4A3F-8698-0D5FDE58F013}">
      <dsp:nvSpPr>
        <dsp:cNvPr id="0" name=""/>
        <dsp:cNvSpPr/>
      </dsp:nvSpPr>
      <dsp:spPr>
        <a:xfrm>
          <a:off x="8316035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File for later</a:t>
          </a:r>
        </a:p>
      </dsp:txBody>
      <dsp:txXfrm>
        <a:off x="8352253" y="5654119"/>
        <a:ext cx="1874937" cy="11641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0692C-F6AC-4FCE-ACBF-7F7338ED8F0C}">
      <dsp:nvSpPr>
        <dsp:cNvPr id="0" name=""/>
        <dsp:cNvSpPr/>
      </dsp:nvSpPr>
      <dsp:spPr>
        <a:xfrm>
          <a:off x="9027627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91705-B289-488C-A41A-065D0B22EC26}">
      <dsp:nvSpPr>
        <dsp:cNvPr id="0" name=""/>
        <dsp:cNvSpPr/>
      </dsp:nvSpPr>
      <dsp:spPr>
        <a:xfrm>
          <a:off x="7883285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1190061" y="385958"/>
              </a:lnTo>
              <a:lnTo>
                <a:pt x="1190061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7D38B-224C-466B-97CC-E4C775EC80FF}">
      <dsp:nvSpPr>
        <dsp:cNvPr id="0" name=""/>
        <dsp:cNvSpPr/>
      </dsp:nvSpPr>
      <dsp:spPr>
        <a:xfrm>
          <a:off x="6647504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D9D5A-AACB-4529-BCE0-6A479C064835}">
      <dsp:nvSpPr>
        <dsp:cNvPr id="0" name=""/>
        <dsp:cNvSpPr/>
      </dsp:nvSpPr>
      <dsp:spPr>
        <a:xfrm>
          <a:off x="6693224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1190061" y="0"/>
              </a:moveTo>
              <a:lnTo>
                <a:pt x="1190061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A2EFA-0B2A-4F8C-90DC-B6DADB9CCB3A}">
      <dsp:nvSpPr>
        <dsp:cNvPr id="0" name=""/>
        <dsp:cNvSpPr/>
      </dsp:nvSpPr>
      <dsp:spPr>
        <a:xfrm>
          <a:off x="5503162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2380122" y="385958"/>
              </a:lnTo>
              <a:lnTo>
                <a:pt x="2380122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BE4D-52CE-4E60-8DF8-1A181B98DD0A}">
      <dsp:nvSpPr>
        <dsp:cNvPr id="0" name=""/>
        <dsp:cNvSpPr/>
      </dsp:nvSpPr>
      <dsp:spPr>
        <a:xfrm>
          <a:off x="5457442" y="1240097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165CE-C528-4104-8238-0C1AF2894527}">
      <dsp:nvSpPr>
        <dsp:cNvPr id="0" name=""/>
        <dsp:cNvSpPr/>
      </dsp:nvSpPr>
      <dsp:spPr>
        <a:xfrm>
          <a:off x="3123040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2380122" y="0"/>
              </a:moveTo>
              <a:lnTo>
                <a:pt x="2380122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7219D-4E12-4ECE-A43D-A6DAE7FF7F08}">
      <dsp:nvSpPr>
        <dsp:cNvPr id="0" name=""/>
        <dsp:cNvSpPr/>
      </dsp:nvSpPr>
      <dsp:spPr>
        <a:xfrm>
          <a:off x="4529476" y="3515"/>
          <a:ext cx="1947373" cy="12365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53703-722D-490D-9F83-1F6F0535B123}">
      <dsp:nvSpPr>
        <dsp:cNvPr id="0" name=""/>
        <dsp:cNvSpPr/>
      </dsp:nvSpPr>
      <dsp:spPr>
        <a:xfrm>
          <a:off x="4745851" y="20907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Inbox</a:t>
          </a:r>
        </a:p>
      </dsp:txBody>
      <dsp:txXfrm>
        <a:off x="4782069" y="245289"/>
        <a:ext cx="1874937" cy="1164146"/>
      </dsp:txXfrm>
    </dsp:sp>
    <dsp:sp modelId="{46D31655-F4D1-4569-B9B6-9AE38203C82B}">
      <dsp:nvSpPr>
        <dsp:cNvPr id="0" name=""/>
        <dsp:cNvSpPr/>
      </dsp:nvSpPr>
      <dsp:spPr>
        <a:xfrm>
          <a:off x="2149353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E640E-B5F8-4401-BB7F-7B452B171500}">
      <dsp:nvSpPr>
        <dsp:cNvPr id="0" name=""/>
        <dsp:cNvSpPr/>
      </dsp:nvSpPr>
      <dsp:spPr>
        <a:xfrm>
          <a:off x="2365728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Delete</a:t>
          </a:r>
        </a:p>
      </dsp:txBody>
      <dsp:txXfrm>
        <a:off x="2401946" y="2048232"/>
        <a:ext cx="1874937" cy="1164146"/>
      </dsp:txXfrm>
    </dsp:sp>
    <dsp:sp modelId="{D94E49A7-563B-4CF2-9340-154B14A937DB}">
      <dsp:nvSpPr>
        <dsp:cNvPr id="0" name=""/>
        <dsp:cNvSpPr/>
      </dsp:nvSpPr>
      <dsp:spPr>
        <a:xfrm>
          <a:off x="4529476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D3D7F-23EB-433F-BA7C-458A33312CD7}">
      <dsp:nvSpPr>
        <dsp:cNvPr id="0" name=""/>
        <dsp:cNvSpPr/>
      </dsp:nvSpPr>
      <dsp:spPr>
        <a:xfrm>
          <a:off x="4745851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File</a:t>
          </a:r>
        </a:p>
      </dsp:txBody>
      <dsp:txXfrm>
        <a:off x="4782069" y="2048232"/>
        <a:ext cx="1874937" cy="1164146"/>
      </dsp:txXfrm>
    </dsp:sp>
    <dsp:sp modelId="{01764D9E-3761-4045-AE34-E4DBEAD9DE15}">
      <dsp:nvSpPr>
        <dsp:cNvPr id="0" name=""/>
        <dsp:cNvSpPr/>
      </dsp:nvSpPr>
      <dsp:spPr>
        <a:xfrm>
          <a:off x="6909599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E30AB-DC4F-470F-B3EB-47D30E38FBED}">
      <dsp:nvSpPr>
        <dsp:cNvPr id="0" name=""/>
        <dsp:cNvSpPr/>
      </dsp:nvSpPr>
      <dsp:spPr>
        <a:xfrm>
          <a:off x="7125973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Act</a:t>
          </a:r>
        </a:p>
      </dsp:txBody>
      <dsp:txXfrm>
        <a:off x="7162191" y="2048232"/>
        <a:ext cx="1874937" cy="1164146"/>
      </dsp:txXfrm>
    </dsp:sp>
    <dsp:sp modelId="{831FFAE2-A56B-4C03-BE14-45037736A161}">
      <dsp:nvSpPr>
        <dsp:cNvPr id="0" name=""/>
        <dsp:cNvSpPr/>
      </dsp:nvSpPr>
      <dsp:spPr>
        <a:xfrm>
          <a:off x="5719537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11F5-C8D1-4478-B3F6-D99FD9F3B6A3}">
      <dsp:nvSpPr>
        <dsp:cNvPr id="0" name=""/>
        <dsp:cNvSpPr/>
      </dsp:nvSpPr>
      <dsp:spPr>
        <a:xfrm>
          <a:off x="5935912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Less than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minutes</a:t>
          </a:r>
        </a:p>
      </dsp:txBody>
      <dsp:txXfrm>
        <a:off x="5972130" y="3851176"/>
        <a:ext cx="1874937" cy="1164146"/>
      </dsp:txXfrm>
    </dsp:sp>
    <dsp:sp modelId="{A9D2B0D3-A2D8-40CC-9620-CB95F5139E9A}">
      <dsp:nvSpPr>
        <dsp:cNvPr id="0" name=""/>
        <dsp:cNvSpPr/>
      </dsp:nvSpPr>
      <dsp:spPr>
        <a:xfrm>
          <a:off x="5719537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95C03-7170-4A85-8541-81DC0A94AEB2}">
      <dsp:nvSpPr>
        <dsp:cNvPr id="0" name=""/>
        <dsp:cNvSpPr/>
      </dsp:nvSpPr>
      <dsp:spPr>
        <a:xfrm>
          <a:off x="5935912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Do</a:t>
          </a:r>
        </a:p>
      </dsp:txBody>
      <dsp:txXfrm>
        <a:off x="5972130" y="5654119"/>
        <a:ext cx="1874937" cy="1164146"/>
      </dsp:txXfrm>
    </dsp:sp>
    <dsp:sp modelId="{9BAA6E7E-491E-4FB8-A9B3-892570A6CF47}">
      <dsp:nvSpPr>
        <dsp:cNvPr id="0" name=""/>
        <dsp:cNvSpPr/>
      </dsp:nvSpPr>
      <dsp:spPr>
        <a:xfrm>
          <a:off x="8099660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489CC-1BD1-4DBB-9894-A9FC9D352C51}">
      <dsp:nvSpPr>
        <dsp:cNvPr id="0" name=""/>
        <dsp:cNvSpPr/>
      </dsp:nvSpPr>
      <dsp:spPr>
        <a:xfrm>
          <a:off x="8316035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Greater than 2 minutes</a:t>
          </a:r>
        </a:p>
      </dsp:txBody>
      <dsp:txXfrm>
        <a:off x="8352253" y="3851176"/>
        <a:ext cx="1874937" cy="1164146"/>
      </dsp:txXfrm>
    </dsp:sp>
    <dsp:sp modelId="{2F58D859-E9DE-4C73-B785-E563FAB24A7F}">
      <dsp:nvSpPr>
        <dsp:cNvPr id="0" name=""/>
        <dsp:cNvSpPr/>
      </dsp:nvSpPr>
      <dsp:spPr>
        <a:xfrm>
          <a:off x="8099660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0D251-89FD-4A3F-8698-0D5FDE58F013}">
      <dsp:nvSpPr>
        <dsp:cNvPr id="0" name=""/>
        <dsp:cNvSpPr/>
      </dsp:nvSpPr>
      <dsp:spPr>
        <a:xfrm>
          <a:off x="8316035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File for later</a:t>
          </a:r>
        </a:p>
      </dsp:txBody>
      <dsp:txXfrm>
        <a:off x="8352253" y="5654119"/>
        <a:ext cx="1874937" cy="11641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0692C-F6AC-4FCE-ACBF-7F7338ED8F0C}">
      <dsp:nvSpPr>
        <dsp:cNvPr id="0" name=""/>
        <dsp:cNvSpPr/>
      </dsp:nvSpPr>
      <dsp:spPr>
        <a:xfrm>
          <a:off x="9027627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91705-B289-488C-A41A-065D0B22EC26}">
      <dsp:nvSpPr>
        <dsp:cNvPr id="0" name=""/>
        <dsp:cNvSpPr/>
      </dsp:nvSpPr>
      <dsp:spPr>
        <a:xfrm>
          <a:off x="7883285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1190061" y="385958"/>
              </a:lnTo>
              <a:lnTo>
                <a:pt x="1190061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7D38B-224C-466B-97CC-E4C775EC80FF}">
      <dsp:nvSpPr>
        <dsp:cNvPr id="0" name=""/>
        <dsp:cNvSpPr/>
      </dsp:nvSpPr>
      <dsp:spPr>
        <a:xfrm>
          <a:off x="6647504" y="4845984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D9D5A-AACB-4529-BCE0-6A479C064835}">
      <dsp:nvSpPr>
        <dsp:cNvPr id="0" name=""/>
        <dsp:cNvSpPr/>
      </dsp:nvSpPr>
      <dsp:spPr>
        <a:xfrm>
          <a:off x="6693224" y="3043040"/>
          <a:ext cx="1190061" cy="566361"/>
        </a:xfrm>
        <a:custGeom>
          <a:avLst/>
          <a:gdLst/>
          <a:ahLst/>
          <a:cxnLst/>
          <a:rect l="0" t="0" r="0" b="0"/>
          <a:pathLst>
            <a:path>
              <a:moveTo>
                <a:pt x="1190061" y="0"/>
              </a:moveTo>
              <a:lnTo>
                <a:pt x="1190061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A2EFA-0B2A-4F8C-90DC-B6DADB9CCB3A}">
      <dsp:nvSpPr>
        <dsp:cNvPr id="0" name=""/>
        <dsp:cNvSpPr/>
      </dsp:nvSpPr>
      <dsp:spPr>
        <a:xfrm>
          <a:off x="5503162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58"/>
              </a:lnTo>
              <a:lnTo>
                <a:pt x="2380122" y="385958"/>
              </a:lnTo>
              <a:lnTo>
                <a:pt x="2380122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BE4D-52CE-4E60-8DF8-1A181B98DD0A}">
      <dsp:nvSpPr>
        <dsp:cNvPr id="0" name=""/>
        <dsp:cNvSpPr/>
      </dsp:nvSpPr>
      <dsp:spPr>
        <a:xfrm>
          <a:off x="5457442" y="1240097"/>
          <a:ext cx="91440" cy="566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165CE-C528-4104-8238-0C1AF2894527}">
      <dsp:nvSpPr>
        <dsp:cNvPr id="0" name=""/>
        <dsp:cNvSpPr/>
      </dsp:nvSpPr>
      <dsp:spPr>
        <a:xfrm>
          <a:off x="3123040" y="1240097"/>
          <a:ext cx="2380122" cy="566361"/>
        </a:xfrm>
        <a:custGeom>
          <a:avLst/>
          <a:gdLst/>
          <a:ahLst/>
          <a:cxnLst/>
          <a:rect l="0" t="0" r="0" b="0"/>
          <a:pathLst>
            <a:path>
              <a:moveTo>
                <a:pt x="2380122" y="0"/>
              </a:moveTo>
              <a:lnTo>
                <a:pt x="2380122" y="385958"/>
              </a:lnTo>
              <a:lnTo>
                <a:pt x="0" y="385958"/>
              </a:lnTo>
              <a:lnTo>
                <a:pt x="0" y="5663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7219D-4E12-4ECE-A43D-A6DAE7FF7F08}">
      <dsp:nvSpPr>
        <dsp:cNvPr id="0" name=""/>
        <dsp:cNvSpPr/>
      </dsp:nvSpPr>
      <dsp:spPr>
        <a:xfrm>
          <a:off x="4529476" y="3515"/>
          <a:ext cx="1947373" cy="12365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53703-722D-490D-9F83-1F6F0535B123}">
      <dsp:nvSpPr>
        <dsp:cNvPr id="0" name=""/>
        <dsp:cNvSpPr/>
      </dsp:nvSpPr>
      <dsp:spPr>
        <a:xfrm>
          <a:off x="4745851" y="20907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Inbox</a:t>
          </a:r>
        </a:p>
      </dsp:txBody>
      <dsp:txXfrm>
        <a:off x="4782069" y="245289"/>
        <a:ext cx="1874937" cy="1164146"/>
      </dsp:txXfrm>
    </dsp:sp>
    <dsp:sp modelId="{46D31655-F4D1-4569-B9B6-9AE38203C82B}">
      <dsp:nvSpPr>
        <dsp:cNvPr id="0" name=""/>
        <dsp:cNvSpPr/>
      </dsp:nvSpPr>
      <dsp:spPr>
        <a:xfrm>
          <a:off x="2149353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E640E-B5F8-4401-BB7F-7B452B171500}">
      <dsp:nvSpPr>
        <dsp:cNvPr id="0" name=""/>
        <dsp:cNvSpPr/>
      </dsp:nvSpPr>
      <dsp:spPr>
        <a:xfrm>
          <a:off x="2365728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Delete</a:t>
          </a:r>
        </a:p>
      </dsp:txBody>
      <dsp:txXfrm>
        <a:off x="2401946" y="2048232"/>
        <a:ext cx="1874937" cy="1164146"/>
      </dsp:txXfrm>
    </dsp:sp>
    <dsp:sp modelId="{D94E49A7-563B-4CF2-9340-154B14A937DB}">
      <dsp:nvSpPr>
        <dsp:cNvPr id="0" name=""/>
        <dsp:cNvSpPr/>
      </dsp:nvSpPr>
      <dsp:spPr>
        <a:xfrm>
          <a:off x="4529476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D3D7F-23EB-433F-BA7C-458A33312CD7}">
      <dsp:nvSpPr>
        <dsp:cNvPr id="0" name=""/>
        <dsp:cNvSpPr/>
      </dsp:nvSpPr>
      <dsp:spPr>
        <a:xfrm>
          <a:off x="4745851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File</a:t>
          </a:r>
        </a:p>
      </dsp:txBody>
      <dsp:txXfrm>
        <a:off x="4782069" y="2048232"/>
        <a:ext cx="1874937" cy="1164146"/>
      </dsp:txXfrm>
    </dsp:sp>
    <dsp:sp modelId="{01764D9E-3761-4045-AE34-E4DBEAD9DE15}">
      <dsp:nvSpPr>
        <dsp:cNvPr id="0" name=""/>
        <dsp:cNvSpPr/>
      </dsp:nvSpPr>
      <dsp:spPr>
        <a:xfrm>
          <a:off x="6909599" y="1806458"/>
          <a:ext cx="1947373" cy="1236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E30AB-DC4F-470F-B3EB-47D30E38FBED}">
      <dsp:nvSpPr>
        <dsp:cNvPr id="0" name=""/>
        <dsp:cNvSpPr/>
      </dsp:nvSpPr>
      <dsp:spPr>
        <a:xfrm>
          <a:off x="7125973" y="2012014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Act</a:t>
          </a:r>
        </a:p>
      </dsp:txBody>
      <dsp:txXfrm>
        <a:off x="7162191" y="2048232"/>
        <a:ext cx="1874937" cy="1164146"/>
      </dsp:txXfrm>
    </dsp:sp>
    <dsp:sp modelId="{831FFAE2-A56B-4C03-BE14-45037736A161}">
      <dsp:nvSpPr>
        <dsp:cNvPr id="0" name=""/>
        <dsp:cNvSpPr/>
      </dsp:nvSpPr>
      <dsp:spPr>
        <a:xfrm>
          <a:off x="5719537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11F5-C8D1-4478-B3F6-D99FD9F3B6A3}">
      <dsp:nvSpPr>
        <dsp:cNvPr id="0" name=""/>
        <dsp:cNvSpPr/>
      </dsp:nvSpPr>
      <dsp:spPr>
        <a:xfrm>
          <a:off x="5935912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Less than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minutes</a:t>
          </a:r>
        </a:p>
      </dsp:txBody>
      <dsp:txXfrm>
        <a:off x="5972130" y="3851176"/>
        <a:ext cx="1874937" cy="1164146"/>
      </dsp:txXfrm>
    </dsp:sp>
    <dsp:sp modelId="{A9D2B0D3-A2D8-40CC-9620-CB95F5139E9A}">
      <dsp:nvSpPr>
        <dsp:cNvPr id="0" name=""/>
        <dsp:cNvSpPr/>
      </dsp:nvSpPr>
      <dsp:spPr>
        <a:xfrm>
          <a:off x="5719537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95C03-7170-4A85-8541-81DC0A94AEB2}">
      <dsp:nvSpPr>
        <dsp:cNvPr id="0" name=""/>
        <dsp:cNvSpPr/>
      </dsp:nvSpPr>
      <dsp:spPr>
        <a:xfrm>
          <a:off x="5935912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Do</a:t>
          </a:r>
        </a:p>
      </dsp:txBody>
      <dsp:txXfrm>
        <a:off x="5972130" y="5654119"/>
        <a:ext cx="1874937" cy="1164146"/>
      </dsp:txXfrm>
    </dsp:sp>
    <dsp:sp modelId="{9BAA6E7E-491E-4FB8-A9B3-892570A6CF47}">
      <dsp:nvSpPr>
        <dsp:cNvPr id="0" name=""/>
        <dsp:cNvSpPr/>
      </dsp:nvSpPr>
      <dsp:spPr>
        <a:xfrm>
          <a:off x="8099660" y="3609401"/>
          <a:ext cx="1947373" cy="123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489CC-1BD1-4DBB-9894-A9FC9D352C51}">
      <dsp:nvSpPr>
        <dsp:cNvPr id="0" name=""/>
        <dsp:cNvSpPr/>
      </dsp:nvSpPr>
      <dsp:spPr>
        <a:xfrm>
          <a:off x="8316035" y="3814958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Greater than 2 minutes</a:t>
          </a:r>
        </a:p>
      </dsp:txBody>
      <dsp:txXfrm>
        <a:off x="8352253" y="3851176"/>
        <a:ext cx="1874937" cy="1164146"/>
      </dsp:txXfrm>
    </dsp:sp>
    <dsp:sp modelId="{2F58D859-E9DE-4C73-B785-E563FAB24A7F}">
      <dsp:nvSpPr>
        <dsp:cNvPr id="0" name=""/>
        <dsp:cNvSpPr/>
      </dsp:nvSpPr>
      <dsp:spPr>
        <a:xfrm>
          <a:off x="8099660" y="5412345"/>
          <a:ext cx="1947373" cy="12365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0D251-89FD-4A3F-8698-0D5FDE58F013}">
      <dsp:nvSpPr>
        <dsp:cNvPr id="0" name=""/>
        <dsp:cNvSpPr/>
      </dsp:nvSpPr>
      <dsp:spPr>
        <a:xfrm>
          <a:off x="8316035" y="5617901"/>
          <a:ext cx="1947373" cy="123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File for later</a:t>
          </a:r>
        </a:p>
      </dsp:txBody>
      <dsp:txXfrm>
        <a:off x="8352253" y="5654119"/>
        <a:ext cx="1874937" cy="11641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16:24:00.50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7495 828 24575,'0'-3'0,"-1"-1"0,0 1 0,0 0 0,0 0 0,0 0 0,0-1 0,-1 1 0,-2-4 0,0-1 0,-13-25 0,-2 1 0,-1 0 0,-2 2 0,0 0 0,-2 1 0,-2 2 0,-41-37 0,21 30 3,-1 1-1,-2 3 0,-1 2 1,-1 2-1,-63-23 1,-8 7-92,-155-33-1,-300-32-1035,-11 44-221,217 44 660,0 15 0,0 17 0,1 16 0,-422 88 0,-37 99-713,29 88 1379,288-59-582,391-177 515,4 5 0,-118 95-1,185-127 123,1 3-1,2 2 1,-43 55 0,64-67-33,1 0-1,2 2 1,2 1 0,1 1 0,-26 68 0,32-61-2,2 0 0,2 1 0,3 1 0,1-1 0,2 1 0,2 0 0,8 89 0,6-47 0,3-1 0,4-1 0,37 104 0,-4-50 75,5-3-1,148 255 1,222 218 113,-247-392-89,9-8 0,388 335 0,-446-441-77,4-5-1,174 95 1,-216-144-23,3-5 0,1-4 0,3-4 0,166 40-1,-164-58-52,1-4 0,1-5 0,108-2 0,-75-13-184,250-38-1,129-79-445,-17-49-156,439-236-40,-33-70 392,-485 231 488,-39-1 0,-48 2 0,-53 2 27,-59 4 84,-183 190-112,-2-1 0,-2-2 1,-3-1-1,-2-1 0,-2-1 1,21-65-1,-36 84 75,-2 0 0,-2-1 0,-1-1 0,-1 1 0,-3-1 0,-1 0 1,-1 0-1,-2 0 0,-2 0 0,-1 0 0,-11-42 0,4 41-23,-1 1 1,-1 0 0,-3 0-1,0 2 1,-27-41-1,15 33-31,-2 2 0,-2 1 0,-56-55 0,34 44 15,-115-80 1,-77-18 245,76 65-212,-222-77-1,-189-23-19,296 109 98,89 30 440,69 21-446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95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9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08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07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224598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251969F-444B-40FF-9F65-4C6957682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21" y="1471135"/>
            <a:ext cx="5270957" cy="18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7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2C9A2451-C033-4059-882F-E8D2D8672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299" y="1452566"/>
            <a:ext cx="5528488" cy="197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9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71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5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3B84D-C096-4A95-B61A-9B142F67574D}"/>
              </a:ext>
            </a:extLst>
          </p:cNvPr>
          <p:cNvSpPr/>
          <p:nvPr userDrawn="1"/>
        </p:nvSpPr>
        <p:spPr>
          <a:xfrm>
            <a:off x="0" y="0"/>
            <a:ext cx="12192000" cy="3915052"/>
          </a:xfrm>
          <a:prstGeom prst="rect">
            <a:avLst/>
          </a:prstGeom>
          <a:solidFill>
            <a:srgbClr val="070E2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663" y="4348116"/>
            <a:ext cx="9144000" cy="1655762"/>
          </a:xfrm>
          <a:solidFill>
            <a:srgbClr val="17598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00E15C12-5C3C-4991-8FA3-2D69A8A23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88" y="594855"/>
            <a:ext cx="8228223" cy="29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98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12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88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12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57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74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45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14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47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1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654" r:id="rId8"/>
    <p:sldLayoutId id="2147483655" r:id="rId9"/>
    <p:sldLayoutId id="2147483656" r:id="rId10"/>
    <p:sldLayoutId id="2147483679" r:id="rId11"/>
    <p:sldLayoutId id="2147483657" r:id="rId12"/>
    <p:sldLayoutId id="2147483678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Account%20Management%20Worksheet.xlsx" TargetMode="Externa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2.xml"/><Relationship Id="rId7" Type="http://schemas.openxmlformats.org/officeDocument/2006/relationships/customXml" Target="../ink/ink1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vectorfirmacademy.com/lessons/sprint-018-using-functional-email-folders/" TargetMode="Externa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Action%20Item%20069.docx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vectorfirmacademy.com/sales-leadership-corner/" TargetMode="Externa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31" y="3583841"/>
            <a:ext cx="9849136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How Salespeople Can Get and Stay Organized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069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April 14,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2EF3E-EC90-DEDF-2D43-9D5B35C0D95C}"/>
              </a:ext>
            </a:extLst>
          </p:cNvPr>
          <p:cNvSpPr txBox="1"/>
          <p:nvPr/>
        </p:nvSpPr>
        <p:spPr>
          <a:xfrm>
            <a:off x="2584488" y="5572199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we’ll be starting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soon.  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89B7-5C73-DADB-32B1-C913390C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 returning from ISCW, April 2017 …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26A585-14E2-3FF5-67E1-A3E1E8806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44931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138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89B7-5C73-DADB-32B1-C913390C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 returning from ISCW, April 2017 …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26A585-14E2-3FF5-67E1-A3E1E8806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6970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145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7B98F-B19D-7C6D-1BDB-8C7F41B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1" kern="1200" dirty="0">
                <a:latin typeface="+mj-lt"/>
                <a:ea typeface="+mj-ea"/>
                <a:cs typeface="+mj-cs"/>
              </a:rPr>
              <a:t>What’s this got to do with salespeople getting and staying organized?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896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F5BD9A-1AD5-6C93-1820-58D680E6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" b="115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5D1FBA-1747-4139-BA50-20B0002B7A9D}"/>
              </a:ext>
            </a:extLst>
          </p:cNvPr>
          <p:cNvSpPr txBox="1"/>
          <p:nvPr/>
        </p:nvSpPr>
        <p:spPr>
          <a:xfrm>
            <a:off x="0" y="115402"/>
            <a:ext cx="12287534" cy="769441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Expectations non-salespeople have of salespeople…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E2EAE-7709-465B-8F35-3F3256DFF4E5}"/>
              </a:ext>
            </a:extLst>
          </p:cNvPr>
          <p:cNvSpPr txBox="1"/>
          <p:nvPr/>
        </p:nvSpPr>
        <p:spPr>
          <a:xfrm>
            <a:off x="462772" y="1349640"/>
            <a:ext cx="2105923" cy="2246769"/>
          </a:xfrm>
          <a:prstGeom prst="rect">
            <a:avLst/>
          </a:prstGeom>
          <a:solidFill>
            <a:srgbClr val="E3CEA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25 cold calls per week and note every detail.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CF9DA-672D-4213-8C5A-5E442BBE3D36}"/>
              </a:ext>
            </a:extLst>
          </p:cNvPr>
          <p:cNvSpPr txBox="1"/>
          <p:nvPr/>
        </p:nvSpPr>
        <p:spPr>
          <a:xfrm>
            <a:off x="8256887" y="1271129"/>
            <a:ext cx="3064816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Schedule tasks with dates and priority.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F070E6-2347-4802-A15C-BCEE4745F524}"/>
              </a:ext>
            </a:extLst>
          </p:cNvPr>
          <p:cNvSpPr txBox="1"/>
          <p:nvPr/>
        </p:nvSpPr>
        <p:spPr>
          <a:xfrm>
            <a:off x="8596056" y="3803472"/>
            <a:ext cx="2449532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Prepare for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everything.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FDE9D-C039-4E11-9659-AE7358D12B39}"/>
              </a:ext>
            </a:extLst>
          </p:cNvPr>
          <p:cNvSpPr txBox="1"/>
          <p:nvPr/>
        </p:nvSpPr>
        <p:spPr>
          <a:xfrm>
            <a:off x="7927699" y="2416126"/>
            <a:ext cx="3394004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sure your expense receipts are legible and organized chronologically.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30EE0-DE77-4D2E-B2DD-AE8D4EFFD636}"/>
              </a:ext>
            </a:extLst>
          </p:cNvPr>
          <p:cNvSpPr txBox="1"/>
          <p:nvPr/>
        </p:nvSpPr>
        <p:spPr>
          <a:xfrm>
            <a:off x="4912288" y="3680360"/>
            <a:ext cx="283563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the ideal day on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your calendar and live it.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98C05-4645-4597-A634-CFCEE0A28B22}"/>
              </a:ext>
            </a:extLst>
          </p:cNvPr>
          <p:cNvSpPr txBox="1"/>
          <p:nvPr/>
        </p:nvSpPr>
        <p:spPr>
          <a:xfrm>
            <a:off x="126137" y="6161133"/>
            <a:ext cx="1185204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 everything about every contact and opportunity at every account.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33A7F8-3A10-4F4F-A465-A8AD2962261F}"/>
              </a:ext>
            </a:extLst>
          </p:cNvPr>
          <p:cNvSpPr txBox="1"/>
          <p:nvPr/>
        </p:nvSpPr>
        <p:spPr>
          <a:xfrm>
            <a:off x="242482" y="3820186"/>
            <a:ext cx="3781797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Digitize all business cards right away.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1C4E0-95EE-4417-873E-773CDC1F5646}"/>
              </a:ext>
            </a:extLst>
          </p:cNvPr>
          <p:cNvSpPr txBox="1"/>
          <p:nvPr/>
        </p:nvSpPr>
        <p:spPr>
          <a:xfrm>
            <a:off x="364890" y="4821201"/>
            <a:ext cx="3682824" cy="1200329"/>
          </a:xfrm>
          <a:prstGeom prst="rect">
            <a:avLst/>
          </a:prstGeom>
          <a:solidFill>
            <a:srgbClr val="070E2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white"/>
                </a:solidFill>
                <a:latin typeface="Calibri" panose="020F0502020204030204"/>
              </a:rPr>
              <a:t>Provide all accurate information needed by the design team.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9A9E42-DF85-471C-912D-A07D87DF029C}"/>
              </a:ext>
            </a:extLst>
          </p:cNvPr>
          <p:cNvSpPr txBox="1"/>
          <p:nvPr/>
        </p:nvSpPr>
        <p:spPr>
          <a:xfrm>
            <a:off x="3157871" y="1321514"/>
            <a:ext cx="370240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 CRM every day.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DB95F-5523-4D1C-8E88-F0A3FFF35849}"/>
              </a:ext>
            </a:extLst>
          </p:cNvPr>
          <p:cNvSpPr txBox="1"/>
          <p:nvPr/>
        </p:nvSpPr>
        <p:spPr>
          <a:xfrm>
            <a:off x="4633101" y="5120987"/>
            <a:ext cx="3394003" cy="830997"/>
          </a:xfrm>
          <a:prstGeom prst="rect">
            <a:avLst/>
          </a:prstGeom>
          <a:solidFill>
            <a:srgbClr val="E3CEA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 all documents in the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exact right spot.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BE6EF-6BD3-735D-C96D-3ED56B124078}"/>
              </a:ext>
            </a:extLst>
          </p:cNvPr>
          <p:cNvSpPr txBox="1"/>
          <p:nvPr/>
        </p:nvSpPr>
        <p:spPr>
          <a:xfrm>
            <a:off x="3406049" y="2320217"/>
            <a:ext cx="329609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your desk area perfectly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organized.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7685E-D534-F277-5EB5-0728429295D9}"/>
              </a:ext>
            </a:extLst>
          </p:cNvPr>
          <p:cNvSpPr txBox="1"/>
          <p:nvPr/>
        </p:nvSpPr>
        <p:spPr>
          <a:xfrm>
            <a:off x="8801408" y="5028168"/>
            <a:ext cx="2835632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Forecast perfectly every quarter.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56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F5BD9A-1AD5-6C93-1820-58D680E6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" b="115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76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F5BD9A-1AD5-6C93-1820-58D680E6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" b="115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EAD4EB-FCC1-C6EC-F3A7-D67AB33D1A24}"/>
              </a:ext>
            </a:extLst>
          </p:cNvPr>
          <p:cNvSpPr txBox="1"/>
          <p:nvPr/>
        </p:nvSpPr>
        <p:spPr>
          <a:xfrm>
            <a:off x="-103132" y="3429000"/>
            <a:ext cx="12392167" cy="1446550"/>
          </a:xfrm>
          <a:prstGeom prst="rect">
            <a:avLst/>
          </a:prstGeom>
          <a:solidFill>
            <a:srgbClr val="17598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We’re going to focus on only three areas … and everything else will follow.</a:t>
            </a:r>
          </a:p>
        </p:txBody>
      </p:sp>
    </p:spTree>
    <p:extLst>
      <p:ext uri="{BB962C8B-B14F-4D97-AF65-F5344CB8AC3E}">
        <p14:creationId xmlns:p14="http://schemas.microsoft.com/office/powerpoint/2010/main" val="15156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3E482328-9B2E-3D5A-A277-FE4AF91DBA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7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5" name="Freeform: Shape 17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CD225-C6DB-08BA-A51E-4249D387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07" y="204716"/>
            <a:ext cx="4782458" cy="18029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/>
            <a:r>
              <a:rPr lang="en-US" sz="4400" dirty="0">
                <a:solidFill>
                  <a:prstClr val="white"/>
                </a:solidFill>
              </a:rPr>
              <a:t>How Salespeople Can Get and Stay Organized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51498-0B7C-7593-1F6D-2DB0CC6AD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8078" y="2371564"/>
            <a:ext cx="4782458" cy="3478776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Accounts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Overall Philosophy and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1A315-A14B-84E9-1D74-3FEE7A0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584" y="1897000"/>
            <a:ext cx="1572904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77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7963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2399234" y="2073715"/>
            <a:ext cx="6935759" cy="29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what magnitude does your company / boss hold you accountable to these items?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68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31" y="3583841"/>
            <a:ext cx="9849136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How Salespeople Can Get and Stay Organized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069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April 14, 2023</a:t>
            </a:r>
          </a:p>
        </p:txBody>
      </p:sp>
    </p:spTree>
    <p:extLst>
      <p:ext uri="{BB962C8B-B14F-4D97-AF65-F5344CB8AC3E}">
        <p14:creationId xmlns:p14="http://schemas.microsoft.com/office/powerpoint/2010/main" val="2289751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492155" y="365760"/>
            <a:ext cx="1061340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3363" y="2176272"/>
            <a:ext cx="9367204" cy="404164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Weekly meetings that require organization in these areas.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Periodic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meetings that require organization in these areas. 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A little, but not predictable.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None to minimal beyond closing sales.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16A84-7BC1-5FB3-3EC7-EB393C937B8A}"/>
              </a:ext>
            </a:extLst>
          </p:cNvPr>
          <p:cNvSpPr txBox="1"/>
          <p:nvPr/>
        </p:nvSpPr>
        <p:spPr>
          <a:xfrm>
            <a:off x="1560074" y="138196"/>
            <a:ext cx="10749517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what magnitude does your company / boss hold you accountable to these items?</a:t>
            </a:r>
          </a:p>
        </p:txBody>
      </p:sp>
    </p:spTree>
    <p:extLst>
      <p:ext uri="{BB962C8B-B14F-4D97-AF65-F5344CB8AC3E}">
        <p14:creationId xmlns:p14="http://schemas.microsoft.com/office/powerpoint/2010/main" val="111758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FE6D-CB77-ACFF-C7BF-55238445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Accounts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44344-2FAF-7449-0BE2-82E26F70C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2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holding up their hands&#10;&#10;Description automatically generated with low confidence">
            <a:extLst>
              <a:ext uri="{FF2B5EF4-FFF2-40B4-BE49-F238E27FC236}">
                <a16:creationId xmlns:a16="http://schemas.microsoft.com/office/drawing/2014/main" id="{45224577-E0A8-9358-D426-ED200E0BB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4C9B6-5317-DE44-144F-9728719D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413" y="365125"/>
            <a:ext cx="4996581" cy="141363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First … Prioritize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EC92E4EA-37E3-1C5E-991E-1D85525624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068694"/>
              </p:ext>
            </p:extLst>
          </p:nvPr>
        </p:nvGraphicFramePr>
        <p:xfrm>
          <a:off x="6944412" y="2143873"/>
          <a:ext cx="512942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363324204"/>
                    </a:ext>
                  </a:extLst>
                </a:gridCol>
                <a:gridCol w="1100208">
                  <a:extLst>
                    <a:ext uri="{9D8B030D-6E8A-4147-A177-3AD203B41FA5}">
                      <a16:colId xmlns:a16="http://schemas.microsoft.com/office/drawing/2014/main" val="2208885603"/>
                    </a:ext>
                  </a:extLst>
                </a:gridCol>
                <a:gridCol w="1100208">
                  <a:extLst>
                    <a:ext uri="{9D8B030D-6E8A-4147-A177-3AD203B41FA5}">
                      <a16:colId xmlns:a16="http://schemas.microsoft.com/office/drawing/2014/main" val="825899649"/>
                    </a:ext>
                  </a:extLst>
                </a:gridCol>
                <a:gridCol w="1100208">
                  <a:extLst>
                    <a:ext uri="{9D8B030D-6E8A-4147-A177-3AD203B41FA5}">
                      <a16:colId xmlns:a16="http://schemas.microsoft.com/office/drawing/2014/main" val="29604142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Tier 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Tier 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Tier 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087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Strategic Plan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79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Proactive Routines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047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Responsive to 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238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9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holding up their hands&#10;&#10;Description automatically generated with low confidence">
            <a:extLst>
              <a:ext uri="{FF2B5EF4-FFF2-40B4-BE49-F238E27FC236}">
                <a16:creationId xmlns:a16="http://schemas.microsoft.com/office/drawing/2014/main" id="{45224577-E0A8-9358-D426-ED200E0BB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4C9B6-5317-DE44-144F-9728719D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413" y="365125"/>
            <a:ext cx="4996581" cy="141363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First … Prioritize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EC92E4EA-37E3-1C5E-991E-1D85525624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240130"/>
              </p:ext>
            </p:extLst>
          </p:nvPr>
        </p:nvGraphicFramePr>
        <p:xfrm>
          <a:off x="6944411" y="2143873"/>
          <a:ext cx="50292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902">
                  <a:extLst>
                    <a:ext uri="{9D8B030D-6E8A-4147-A177-3AD203B41FA5}">
                      <a16:colId xmlns:a16="http://schemas.microsoft.com/office/drawing/2014/main" val="2363324204"/>
                    </a:ext>
                  </a:extLst>
                </a:gridCol>
                <a:gridCol w="1524649">
                  <a:extLst>
                    <a:ext uri="{9D8B030D-6E8A-4147-A177-3AD203B41FA5}">
                      <a16:colId xmlns:a16="http://schemas.microsoft.com/office/drawing/2014/main" val="2208885603"/>
                    </a:ext>
                  </a:extLst>
                </a:gridCol>
                <a:gridCol w="1524649">
                  <a:extLst>
                    <a:ext uri="{9D8B030D-6E8A-4147-A177-3AD203B41FA5}">
                      <a16:colId xmlns:a16="http://schemas.microsoft.com/office/drawing/2014/main" val="8258996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Tier 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Tier 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087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Strategic</a:t>
                      </a:r>
                    </a:p>
                    <a:p>
                      <a:pPr algn="ctr"/>
                      <a:r>
                        <a:rPr lang="en-US" sz="2400" b="0" dirty="0"/>
                        <a:t>Plan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79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Proactive</a:t>
                      </a:r>
                    </a:p>
                    <a:p>
                      <a:pPr algn="ctr"/>
                      <a:r>
                        <a:rPr lang="en-US" sz="2400" b="0" dirty="0"/>
                        <a:t>Routines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047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Responsive to 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23855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3AFC047-E5A0-0456-0B2A-E1EEBE7D3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767" y="1837859"/>
            <a:ext cx="1579001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79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1BB46-DC06-7E7E-28CC-C048061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433"/>
            <a:ext cx="4243589" cy="16177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Just the Basics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9148E-AE79-CB1B-3BC9-F78847515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79" y="2872899"/>
            <a:ext cx="4243589" cy="2688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Budgeting cycle.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Decision-making processes.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Current systems and providers.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Influencers.</a:t>
            </a:r>
          </a:p>
        </p:txBody>
      </p:sp>
      <p:pic>
        <p:nvPicPr>
          <p:cNvPr id="6" name="Picture Placeholder 5" descr="A close-up of a building&#10;&#10;Description automatically generated with low confidence">
            <a:hlinkClick r:id="rId2" action="ppaction://hlinkfile"/>
            <a:extLst>
              <a:ext uri="{FF2B5EF4-FFF2-40B4-BE49-F238E27FC236}">
                <a16:creationId xmlns:a16="http://schemas.microsoft.com/office/drawing/2014/main" id="{F5CE8BE4-9CC4-6E06-D38D-AEF42DF1D3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r="848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459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FE6D-CB77-ACFF-C7BF-55238445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44344-2FAF-7449-0BE2-82E26F70C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80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1CB9C298-ED7A-5E57-FBCC-84CD268FB1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20899-1604-387A-3E1F-571A775EB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250957" cy="14909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Prospecting Tasks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12348-ACAF-2E89-6887-CE60AA3D0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038066"/>
            <a:ext cx="4305548" cy="468118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No scheduled tasks – huge duplication of effort!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Document a finite list of prospects and call on part of the list every week.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Track basics of every contact.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Use the Outbound Call Plan worksheet (Jan. 2020).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If they tell you to call back or do something at a particular time, then create a task!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CRM, spreadsheet, shoe box of index cards … </a:t>
            </a:r>
          </a:p>
        </p:txBody>
      </p:sp>
    </p:spTree>
    <p:extLst>
      <p:ext uri="{BB962C8B-B14F-4D97-AF65-F5344CB8AC3E}">
        <p14:creationId xmlns:p14="http://schemas.microsoft.com/office/powerpoint/2010/main" val="180397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6E1B96-2115-DCA6-D322-E62D9885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Yes, a Shoe Box…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CC5C4-EAA0-044A-F097-EBBD43AE6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29636"/>
            <a:ext cx="4368602" cy="3844119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Create index cards for each prospect with basic info.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Add 12 dividers in the shoe box for each month.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Run through your list of prospects and only use the months for situations when they tell you to call then. </a:t>
            </a:r>
          </a:p>
        </p:txBody>
      </p:sp>
      <p:pic>
        <p:nvPicPr>
          <p:cNvPr id="6" name="Picture Placeholder 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3F9FF7C-E041-D01B-9BAA-5CA3A748CA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090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93E975-A8D3-804E-D31A-0952ED98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5" y="218364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Time-Sensitive Tasks</a:t>
            </a:r>
          </a:p>
        </p:txBody>
      </p:sp>
      <p:pic>
        <p:nvPicPr>
          <p:cNvPr id="6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95B704E5-D6D6-606D-3E4C-5C782D3B22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r="-2" b="-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42442-F8E0-463A-91A6-32158D8DE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20465" y="1665027"/>
            <a:ext cx="4140013" cy="50405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Debrief after every encounter in which action items are present.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Assign action items to one tool – CRM, Outlook, Other App, Shoe Box – but not a calendar.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 date to every task and note if the date is flexible.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Include hints to remind you of details.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 photos of handwritten notes and add as file.</a:t>
            </a:r>
          </a:p>
        </p:txBody>
      </p:sp>
    </p:spTree>
    <p:extLst>
      <p:ext uri="{BB962C8B-B14F-4D97-AF65-F5344CB8AC3E}">
        <p14:creationId xmlns:p14="http://schemas.microsoft.com/office/powerpoint/2010/main" val="189355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1923A-310E-991B-787B-098A1ABB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777922"/>
            <a:ext cx="4485861" cy="13692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Routines and Appointments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974E0-BE41-3C67-0B4E-2DA8658BA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 to calendar.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“Tasks” should be added to your calendar.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Rule of thumb: if a task takes more than 15 minutes, add it to your calendar.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Routines should be recurring events on calendar, not tasks – another duplication of effort.</a:t>
            </a:r>
          </a:p>
        </p:txBody>
      </p:sp>
      <p:pic>
        <p:nvPicPr>
          <p:cNvPr id="6" name="Picture Placeholder 5" descr="A group of people brushing their teeth&#10;&#10;Description automatically generated with medium confidence">
            <a:extLst>
              <a:ext uri="{FF2B5EF4-FFF2-40B4-BE49-F238E27FC236}">
                <a16:creationId xmlns:a16="http://schemas.microsoft.com/office/drawing/2014/main" id="{4EC9E5E9-5BBC-1A83-11FE-B9EBDB825C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r="16498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514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alendar page with a pen on top">
            <a:extLst>
              <a:ext uri="{FF2B5EF4-FFF2-40B4-BE49-F238E27FC236}">
                <a16:creationId xmlns:a16="http://schemas.microsoft.com/office/drawing/2014/main" id="{F44089D7-032F-2757-4961-699A0B276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8" r="-1" b="-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E542E-A49E-F8D2-F525-EEE6509EB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Sometime in early 2015 …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54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FE6D-CB77-ACFF-C7BF-55238445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44344-2FAF-7449-0BE2-82E26F70C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22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4190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2399234" y="2073715"/>
            <a:ext cx="6935759" cy="29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i="1" dirty="0">
                <a:solidFill>
                  <a:prstClr val="white"/>
                </a:solidFill>
                <a:latin typeface="Calibri Light" panose="020F0302020204030204"/>
              </a:rPr>
              <a:t>How do you keep your sales opportunities organized today?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27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492155" y="365760"/>
            <a:ext cx="1061340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3363" y="2176272"/>
            <a:ext cx="9367204" cy="404164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CRM or estimating system.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Spreadsheet.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Another formalized system.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No defined system – I just know.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16A84-7BC1-5FB3-3EC7-EB393C937B8A}"/>
              </a:ext>
            </a:extLst>
          </p:cNvPr>
          <p:cNvSpPr txBox="1"/>
          <p:nvPr/>
        </p:nvSpPr>
        <p:spPr>
          <a:xfrm>
            <a:off x="1560074" y="138196"/>
            <a:ext cx="10749517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How do you keep your sales opportunities organized today?</a:t>
            </a:r>
          </a:p>
        </p:txBody>
      </p:sp>
    </p:spTree>
    <p:extLst>
      <p:ext uri="{BB962C8B-B14F-4D97-AF65-F5344CB8AC3E}">
        <p14:creationId xmlns:p14="http://schemas.microsoft.com/office/powerpoint/2010/main" val="1365489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3D2BB-69B4-A690-6D30-D225FF129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Knowing Your Pipeline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62BDC-1FD3-6E26-6BA2-CD893A58C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720454"/>
            <a:ext cx="4368602" cy="3985055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CRM or spreadsheet for pipeline management.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Update weekly, at least.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Same time and day of the week and make it fun.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Keep it simple, even if your company doesn’t.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30-Day Closing Notepad.</a:t>
            </a:r>
          </a:p>
        </p:txBody>
      </p:sp>
      <p:pic>
        <p:nvPicPr>
          <p:cNvPr id="6" name="Picture Placeholder 5" descr="Chart, funnel chart&#10;&#10;Description automatically generated">
            <a:extLst>
              <a:ext uri="{FF2B5EF4-FFF2-40B4-BE49-F238E27FC236}">
                <a16:creationId xmlns:a16="http://schemas.microsoft.com/office/drawing/2014/main" id="{E5578746-8840-9E1E-79E6-C51E58D1ED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081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FD018-85FF-4FB3-9514-98522AA7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14" y="365125"/>
            <a:ext cx="10510044" cy="1325563"/>
          </a:xfrm>
        </p:spPr>
        <p:txBody>
          <a:bodyPr/>
          <a:lstStyle/>
          <a:p>
            <a:pPr algn="ctr"/>
            <a:r>
              <a:rPr lang="en-US" dirty="0"/>
              <a:t>Fields to Update to Stay Organized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4F49DFF-697C-499D-A0A0-2F56DCD6A70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4744813"/>
              </p:ext>
            </p:extLst>
          </p:nvPr>
        </p:nvGraphicFramePr>
        <p:xfrm>
          <a:off x="750888" y="2174875"/>
          <a:ext cx="10509250" cy="378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120793" imgH="4729095" progId="Excel.Sheet.12">
                  <p:embed/>
                </p:oleObj>
              </mc:Choice>
              <mc:Fallback>
                <p:oleObj name="Worksheet" r:id="rId2" imgW="13120793" imgH="4729095" progId="Excel.Sheet.12">
                  <p:embed/>
                  <p:pic>
                    <p:nvPicPr>
                      <p:cNvPr id="6" name="Content Placeholder 5">
                        <a:extLst>
                          <a:ext uri="{FF2B5EF4-FFF2-40B4-BE49-F238E27FC236}">
                            <a16:creationId xmlns:a16="http://schemas.microsoft.com/office/drawing/2014/main" id="{24F49DFF-697C-499D-A0A0-2F56DCD6A7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0888" y="2174875"/>
                        <a:ext cx="10509250" cy="378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111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FD018-85FF-4FB3-9514-98522AA7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14" y="365125"/>
            <a:ext cx="10510044" cy="1325563"/>
          </a:xfrm>
        </p:spPr>
        <p:txBody>
          <a:bodyPr/>
          <a:lstStyle/>
          <a:p>
            <a:pPr algn="ctr"/>
            <a:r>
              <a:rPr lang="en-US" dirty="0"/>
              <a:t>Fields to Update to Stay Organized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4F49DFF-697C-499D-A0A0-2F56DCD6A70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660746"/>
              </p:ext>
            </p:extLst>
          </p:nvPr>
        </p:nvGraphicFramePr>
        <p:xfrm>
          <a:off x="750888" y="2174875"/>
          <a:ext cx="10509250" cy="378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120793" imgH="4729095" progId="Excel.Sheet.12">
                  <p:embed/>
                </p:oleObj>
              </mc:Choice>
              <mc:Fallback>
                <p:oleObj name="Worksheet" r:id="rId2" imgW="13120793" imgH="4729095" progId="Excel.Sheet.12">
                  <p:embed/>
                  <p:pic>
                    <p:nvPicPr>
                      <p:cNvPr id="6" name="Content Placeholder 5">
                        <a:extLst>
                          <a:ext uri="{FF2B5EF4-FFF2-40B4-BE49-F238E27FC236}">
                            <a16:creationId xmlns:a16="http://schemas.microsoft.com/office/drawing/2014/main" id="{24F49DFF-697C-499D-A0A0-2F56DCD6A7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0888" y="2174875"/>
                        <a:ext cx="10509250" cy="378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54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FE6D-CB77-ACFF-C7BF-55238445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Stuff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44344-2FAF-7449-0BE2-82E26F70C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7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6492-F5A1-7780-1A7F-12C234A7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ED3A1-093B-0D04-4897-9445573AF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25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6492-F5A1-7780-1A7F-12C234A7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Organizing</a:t>
            </a:r>
            <a:r>
              <a:rPr lang="en-US" dirty="0"/>
              <a:t> Email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ED3A1-093B-0D04-4897-9445573AF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82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5D1FBA-1747-4139-BA50-20B0002B7A9D}"/>
              </a:ext>
            </a:extLst>
          </p:cNvPr>
          <p:cNvSpPr txBox="1"/>
          <p:nvPr/>
        </p:nvSpPr>
        <p:spPr>
          <a:xfrm>
            <a:off x="782320" y="115402"/>
            <a:ext cx="10642600" cy="769441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So, I decided to search for an answer…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E2EAE-7709-465B-8F35-3F3256DFF4E5}"/>
              </a:ext>
            </a:extLst>
          </p:cNvPr>
          <p:cNvSpPr txBox="1"/>
          <p:nvPr/>
        </p:nvSpPr>
        <p:spPr>
          <a:xfrm>
            <a:off x="462772" y="1349640"/>
            <a:ext cx="2105923" cy="1815882"/>
          </a:xfrm>
          <a:prstGeom prst="rect">
            <a:avLst/>
          </a:prstGeom>
          <a:solidFill>
            <a:srgbClr val="E3CEA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Workout for exactly seven hours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week.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CF9DA-672D-4213-8C5A-5E442BBE3D36}"/>
              </a:ext>
            </a:extLst>
          </p:cNvPr>
          <p:cNvSpPr txBox="1"/>
          <p:nvPr/>
        </p:nvSpPr>
        <p:spPr>
          <a:xfrm>
            <a:off x="8256887" y="1271129"/>
            <a:ext cx="3064816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90-day challenges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everything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F070E6-2347-4802-A15C-BCEE4745F524}"/>
              </a:ext>
            </a:extLst>
          </p:cNvPr>
          <p:cNvSpPr txBox="1"/>
          <p:nvPr/>
        </p:nvSpPr>
        <p:spPr>
          <a:xfrm>
            <a:off x="8325825" y="3687776"/>
            <a:ext cx="2386478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Kale – a lot of kale.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FDE9D-C039-4E11-9659-AE7358D12B39}"/>
              </a:ext>
            </a:extLst>
          </p:cNvPr>
          <p:cNvSpPr txBox="1"/>
          <p:nvPr/>
        </p:nvSpPr>
        <p:spPr>
          <a:xfrm>
            <a:off x="7766961" y="2541007"/>
            <a:ext cx="3870079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Fast for 16 hours every day, and 24 hours once per week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30EE0-DE77-4D2E-B2DD-AE8D4EFFD636}"/>
              </a:ext>
            </a:extLst>
          </p:cNvPr>
          <p:cNvSpPr txBox="1"/>
          <p:nvPr/>
        </p:nvSpPr>
        <p:spPr>
          <a:xfrm>
            <a:off x="4989611" y="3572855"/>
            <a:ext cx="258077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20 minutes of sunlight before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98C05-4645-4597-A634-CFCEE0A28B22}"/>
              </a:ext>
            </a:extLst>
          </p:cNvPr>
          <p:cNvSpPr txBox="1"/>
          <p:nvPr/>
        </p:nvSpPr>
        <p:spPr>
          <a:xfrm>
            <a:off x="76455" y="6078367"/>
            <a:ext cx="790096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Massages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followed by chiro followed by cryotherapy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33A7F8-3A10-4F4F-A465-A8AD2962261F}"/>
              </a:ext>
            </a:extLst>
          </p:cNvPr>
          <p:cNvSpPr txBox="1"/>
          <p:nvPr/>
        </p:nvSpPr>
        <p:spPr>
          <a:xfrm>
            <a:off x="242482" y="3820186"/>
            <a:ext cx="378179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one affirmation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hour.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1C4E0-95EE-4417-873E-773CDC1F5646}"/>
              </a:ext>
            </a:extLst>
          </p:cNvPr>
          <p:cNvSpPr txBox="1"/>
          <p:nvPr/>
        </p:nvSpPr>
        <p:spPr>
          <a:xfrm>
            <a:off x="381328" y="4757579"/>
            <a:ext cx="3682824" cy="830997"/>
          </a:xfrm>
          <a:prstGeom prst="rect">
            <a:avLst/>
          </a:prstGeom>
          <a:solidFill>
            <a:srgbClr val="070E2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one non-fiction book per month.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9A9E42-DF85-471C-912D-A07D87DF029C}"/>
              </a:ext>
            </a:extLst>
          </p:cNvPr>
          <p:cNvSpPr txBox="1"/>
          <p:nvPr/>
        </p:nvSpPr>
        <p:spPr>
          <a:xfrm>
            <a:off x="3157871" y="1321514"/>
            <a:ext cx="425073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 at a 20-degree incline.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DB95F-5523-4D1C-8E88-F0A3FFF35849}"/>
              </a:ext>
            </a:extLst>
          </p:cNvPr>
          <p:cNvSpPr txBox="1"/>
          <p:nvPr/>
        </p:nvSpPr>
        <p:spPr>
          <a:xfrm>
            <a:off x="4771802" y="5213265"/>
            <a:ext cx="3394003" cy="461665"/>
          </a:xfrm>
          <a:prstGeom prst="rect">
            <a:avLst/>
          </a:prstGeom>
          <a:solidFill>
            <a:srgbClr val="E3CEA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Journal, journal, journal.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BE6EF-6BD3-735D-C96D-3ED56B124078}"/>
              </a:ext>
            </a:extLst>
          </p:cNvPr>
          <p:cNvSpPr txBox="1"/>
          <p:nvPr/>
        </p:nvSpPr>
        <p:spPr>
          <a:xfrm>
            <a:off x="3519781" y="2178667"/>
            <a:ext cx="329609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Drink two glasses of red wine per night.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7685E-D534-F277-5EB5-0728429295D9}"/>
              </a:ext>
            </a:extLst>
          </p:cNvPr>
          <p:cNvSpPr txBox="1"/>
          <p:nvPr/>
        </p:nvSpPr>
        <p:spPr>
          <a:xfrm>
            <a:off x="8801408" y="5028168"/>
            <a:ext cx="2835632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Work hard at one creative hobby, but don’t judge yourself or try to improve.</a:t>
            </a:r>
          </a:p>
        </p:txBody>
      </p:sp>
    </p:spTree>
    <p:extLst>
      <p:ext uri="{BB962C8B-B14F-4D97-AF65-F5344CB8AC3E}">
        <p14:creationId xmlns:p14="http://schemas.microsoft.com/office/powerpoint/2010/main" val="2423648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D5A3-355A-4D1E-BF74-D8159F74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 What about Email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EBABD-B7B0-4096-944F-490A78A6E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7"/>
            <a:ext cx="5314543" cy="3559253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Create folders but don’t use rules that auto-file emails into certain folders (unless you’ve mastered this).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Clean inbox at the end (or beginning) of the day - zero emails that arrived before 5:00 pm.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Delete – File – Act.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5980"/>
                </a:solidFill>
              </a:rPr>
              <a:t>Watch Sprint 018.</a:t>
            </a:r>
          </a:p>
        </p:txBody>
      </p:sp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businesscard, text, envelope&#10;&#10;Description automatically generated">
            <a:extLst>
              <a:ext uri="{FF2B5EF4-FFF2-40B4-BE49-F238E27FC236}">
                <a16:creationId xmlns:a16="http://schemas.microsoft.com/office/drawing/2014/main" id="{342F220B-8E9D-4551-B8F4-47A1F2A0F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0318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0DCA56-6D71-44A4-853B-01F271C58E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3048" y="0"/>
          <a:ext cx="1241276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AEF693E-0869-479C-8118-A0C5A8ADBA1F}"/>
              </a:ext>
            </a:extLst>
          </p:cNvPr>
          <p:cNvSpPr txBox="1"/>
          <p:nvPr/>
        </p:nvSpPr>
        <p:spPr>
          <a:xfrm>
            <a:off x="1177636" y="1510145"/>
            <a:ext cx="10196946" cy="5791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7625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0DCA56-6D71-44A4-853B-01F271C58E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3048" y="0"/>
          <a:ext cx="1241276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AEF693E-0869-479C-8118-A0C5A8ADBA1F}"/>
              </a:ext>
            </a:extLst>
          </p:cNvPr>
          <p:cNvSpPr txBox="1"/>
          <p:nvPr/>
        </p:nvSpPr>
        <p:spPr>
          <a:xfrm>
            <a:off x="1330037" y="3283527"/>
            <a:ext cx="10196946" cy="5791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201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0DCA56-6D71-44A4-853B-01F271C58E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3048" y="0"/>
          <a:ext cx="1241276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AEF693E-0869-479C-8118-A0C5A8ADBA1F}"/>
              </a:ext>
            </a:extLst>
          </p:cNvPr>
          <p:cNvSpPr txBox="1"/>
          <p:nvPr/>
        </p:nvSpPr>
        <p:spPr>
          <a:xfrm>
            <a:off x="1385454" y="5133108"/>
            <a:ext cx="10196946" cy="5791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61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0DCA56-6D71-44A4-853B-01F271C58E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3048" y="0"/>
          <a:ext cx="1241276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AEF693E-0869-479C-8118-A0C5A8ADBA1F}"/>
              </a:ext>
            </a:extLst>
          </p:cNvPr>
          <p:cNvSpPr txBox="1"/>
          <p:nvPr/>
        </p:nvSpPr>
        <p:spPr>
          <a:xfrm>
            <a:off x="8056417" y="5105399"/>
            <a:ext cx="10196946" cy="5791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735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0DCA56-6D71-44A4-853B-01F271C58E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2052194"/>
              </p:ext>
            </p:extLst>
          </p:nvPr>
        </p:nvGraphicFramePr>
        <p:xfrm>
          <a:off x="-3048" y="0"/>
          <a:ext cx="1241276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AEF693E-0869-479C-8118-A0C5A8ADBA1F}"/>
              </a:ext>
            </a:extLst>
          </p:cNvPr>
          <p:cNvSpPr txBox="1"/>
          <p:nvPr/>
        </p:nvSpPr>
        <p:spPr>
          <a:xfrm>
            <a:off x="-2251364" y="5153890"/>
            <a:ext cx="10196946" cy="5791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458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0DCA56-6D71-44A4-853B-01F271C58E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961499"/>
              </p:ext>
            </p:extLst>
          </p:nvPr>
        </p:nvGraphicFramePr>
        <p:xfrm>
          <a:off x="-3048" y="0"/>
          <a:ext cx="1241276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EA2531-FC49-FC65-9884-BE84A65B8E63}"/>
                  </a:ext>
                </a:extLst>
              </p14:cNvPr>
              <p14:cNvContentPartPr/>
              <p14:nvPr/>
            </p14:nvContentPartPr>
            <p14:xfrm>
              <a:off x="7862383" y="5006946"/>
              <a:ext cx="3187080" cy="2028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EA2531-FC49-FC65-9884-BE84A65B8E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26383" y="4970946"/>
                <a:ext cx="3258720" cy="2100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F65E35B-3E67-19C5-489C-E356AFE4D6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3365" y="869513"/>
            <a:ext cx="1579001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3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D5A3-355A-4D1E-BF74-D8159F74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770888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What about Organizing Email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EBABD-B7B0-4096-944F-490A78A6E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514059"/>
            <a:ext cx="5314543" cy="2328531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June 2019 – Time Management for Salespeople Part 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September 2022 – Salespeople and 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Sprint 018.</a:t>
            </a:r>
          </a:p>
        </p:txBody>
      </p:sp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businesscard, text, envelop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42F220B-8E9D-4551-B8F4-47A1F2A0F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696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6492-F5A1-7780-1A7F-12C234A7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Philosophy and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ED3A1-093B-0D04-4897-9445573AF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28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his mouth open&#10;&#10;Description automatically generated with medium confidence">
            <a:extLst>
              <a:ext uri="{FF2B5EF4-FFF2-40B4-BE49-F238E27FC236}">
                <a16:creationId xmlns:a16="http://schemas.microsoft.com/office/drawing/2014/main" id="{DF064ABF-B8CC-472C-F334-05253E607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0" b="15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52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alendar page with a pen on top">
            <a:extLst>
              <a:ext uri="{FF2B5EF4-FFF2-40B4-BE49-F238E27FC236}">
                <a16:creationId xmlns:a16="http://schemas.microsoft.com/office/drawing/2014/main" id="{F44089D7-032F-2757-4961-699A0B276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8" r="-1" b="-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E542E-A49E-F8D2-F525-EEE6509EB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599" y="918949"/>
            <a:ext cx="4208721" cy="34075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By mid-2016, I gave up on “best life” for the first time in my life...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70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og, indoor, person&#10;&#10;Description automatically generated">
            <a:extLst>
              <a:ext uri="{FF2B5EF4-FFF2-40B4-BE49-F238E27FC236}">
                <a16:creationId xmlns:a16="http://schemas.microsoft.com/office/drawing/2014/main" id="{EBB45789-1799-9A20-AB6A-E0533C757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 b="43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99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text, dog, indoor, person&#10;&#10;Description automatically generated">
            <a:extLst>
              <a:ext uri="{FF2B5EF4-FFF2-40B4-BE49-F238E27FC236}">
                <a16:creationId xmlns:a16="http://schemas.microsoft.com/office/drawing/2014/main" id="{7F3FF22F-CB05-7D9D-5ECE-56C7FC54CE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9C720-8DFD-4D33-E06D-BBB99ADB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26" y="142212"/>
            <a:ext cx="4614530" cy="26385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Order for Salespeople: Our Philosophy and Approach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02E51-2A99-B947-3B46-0DAA14711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26" y="2982802"/>
            <a:ext cx="4614530" cy="3686404"/>
          </a:xfrm>
          <a:solidFill>
            <a:srgbClr val="E3CEA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Maintain 70% - 80% order in only a </a:t>
            </a:r>
            <a:r>
              <a:rPr lang="en-US" sz="2400" u="sng" dirty="0"/>
              <a:t>few defined</a:t>
            </a:r>
            <a:r>
              <a:rPr lang="en-US" sz="2400" dirty="0"/>
              <a:t> areas (Tasks, Accounts, Opportunities.)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 NOT expect </a:t>
            </a:r>
            <a:r>
              <a:rPr lang="en-US" sz="2400" u="sng" dirty="0"/>
              <a:t>or accept </a:t>
            </a:r>
            <a:r>
              <a:rPr lang="en-US" sz="2400" dirty="0"/>
              <a:t>perfection.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Start over every morning.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Whether you have a personality for order or not, your role of sales makes it difficult. </a:t>
            </a:r>
          </a:p>
        </p:txBody>
      </p:sp>
    </p:spTree>
    <p:extLst>
      <p:ext uri="{BB962C8B-B14F-4D97-AF65-F5344CB8AC3E}">
        <p14:creationId xmlns:p14="http://schemas.microsoft.com/office/powerpoint/2010/main" val="680803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writing on a blackboard&#10;&#10;Description automatically generated">
            <a:extLst>
              <a:ext uri="{FF2B5EF4-FFF2-40B4-BE49-F238E27FC236}">
                <a16:creationId xmlns:a16="http://schemas.microsoft.com/office/drawing/2014/main" id="{651076B5-141C-12B8-0FB1-441EA7A90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2E065C-BE87-1D21-8079-1D682B798F2E}"/>
              </a:ext>
            </a:extLst>
          </p:cNvPr>
          <p:cNvSpPr txBox="1"/>
          <p:nvPr/>
        </p:nvSpPr>
        <p:spPr>
          <a:xfrm>
            <a:off x="917205" y="2286099"/>
            <a:ext cx="614281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only on Accounts, Tasks, Opportunities, and Emails.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4069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9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444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72" y="4541863"/>
            <a:ext cx="4651838" cy="1089993"/>
          </a:xfrm>
          <a:solidFill>
            <a:srgbClr val="E3CEA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hlinkClick r:id="rId4" action="ppaction://hlinkfile"/>
              </a:rPr>
              <a:t>Action Plan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C782AA0-601A-4F8C-99B3-92B0859D93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" b="2118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56E06-C0B1-4C23-B66A-01ACF60C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/>
              <a:t>How to Present the Value of  “</a:t>
            </a:r>
            <a:r>
              <a:rPr lang="en-US" sz="4800"/>
              <a:t>as-a-Service”</a:t>
            </a:r>
            <a:endParaRPr lang="en-U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E2E2E-F6BE-4EEC-A06E-AE4765724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May’s Topic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76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4720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2399234" y="2073715"/>
            <a:ext cx="6935759" cy="29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What do you think about us holding only one live webinar each month at 11:00 or 12:00 Eastern?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3473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lenda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B194A4D-B258-CE85-E284-F309ADF85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5" b="204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544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CAF07200-29EE-B7B3-9CCD-2EB88D939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89B7-5C73-DADB-32B1-C913390C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 returning from ISCW, April 2017 …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26A585-14E2-3FF5-67E1-A3E1E8806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99012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54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people playing golf&#10;&#10;Description automatically generated">
            <a:extLst>
              <a:ext uri="{FF2B5EF4-FFF2-40B4-BE49-F238E27FC236}">
                <a16:creationId xmlns:a16="http://schemas.microsoft.com/office/drawing/2014/main" id="{C1444958-A1C0-3C25-9E0F-381591CEB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r="18007" b="-2"/>
          <a:stretch/>
        </p:blipFill>
        <p:spPr>
          <a:xfrm>
            <a:off x="6140951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EC1C8E2A-6325-0494-BEE8-A9312FF11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4" r="31551" b="-1"/>
          <a:stretch/>
        </p:blipFill>
        <p:spPr>
          <a:xfrm>
            <a:off x="6229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94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wo people playing golf&#10;&#10;Description automatically generated">
            <a:extLst>
              <a:ext uri="{FF2B5EF4-FFF2-40B4-BE49-F238E27FC236}">
                <a16:creationId xmlns:a16="http://schemas.microsoft.com/office/drawing/2014/main" id="{4C24FB78-A6C1-7542-9595-09AED65385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4" r="-1" b="176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95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3336C-9390-41BF-4EBB-EEFAD7AA7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endParaRPr lang="en-US" sz="4400"/>
          </a:p>
        </p:txBody>
      </p:sp>
      <p:pic>
        <p:nvPicPr>
          <p:cNvPr id="6" name="Picture Placeholder 5" descr="Two people playing golf&#10;&#10;Description automatically generated">
            <a:extLst>
              <a:ext uri="{FF2B5EF4-FFF2-40B4-BE49-F238E27FC236}">
                <a16:creationId xmlns:a16="http://schemas.microsoft.com/office/drawing/2014/main" id="{FAC0F08B-7D77-9D9B-AE52-B1B2486A94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r="1321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9D5F7-A1B4-4EB8-8FD8-53A9FA55D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2526" y="441145"/>
            <a:ext cx="4076426" cy="5975709"/>
          </a:xfrm>
          <a:solidFill>
            <a:srgbClr val="175980"/>
          </a:solidFill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30-Minute Live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Fourth Friday at 12:00 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Review the Action Item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Live Q&amp;A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Recorded and posted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50 points for watching recording (in place of podcast)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50 points for attending live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If we use your action item as an example, 100 bonus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 invitation, but a reminder with link</a:t>
            </a:r>
          </a:p>
        </p:txBody>
      </p:sp>
    </p:spTree>
    <p:extLst>
      <p:ext uri="{BB962C8B-B14F-4D97-AF65-F5344CB8AC3E}">
        <p14:creationId xmlns:p14="http://schemas.microsoft.com/office/powerpoint/2010/main" val="1457799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5686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Questions &amp; Discussion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31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89B7-5C73-DADB-32B1-C913390C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 returning from ISCW, April 2017 …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26A585-14E2-3FF5-67E1-A3E1E8806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8299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0507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89B7-5C73-DADB-32B1-C913390C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 returning from ISCW, April 2017 …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26A585-14E2-3FF5-67E1-A3E1E8806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65795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387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89B7-5C73-DADB-32B1-C913390C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 returning from ISCW, April 2017 …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26A585-14E2-3FF5-67E1-A3E1E8806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7867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3370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34212</TotalTime>
  <Words>1236</Words>
  <Application>Microsoft Office PowerPoint</Application>
  <PresentationFormat>Widescreen</PresentationFormat>
  <Paragraphs>240</Paragraphs>
  <Slides>63</Slides>
  <Notes>5</Notes>
  <HiddenSlides>21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Arial Black</vt:lpstr>
      <vt:lpstr>Calibri</vt:lpstr>
      <vt:lpstr>Calibri Light</vt:lpstr>
      <vt:lpstr>Office Theme</vt:lpstr>
      <vt:lpstr>1_Office Theme</vt:lpstr>
      <vt:lpstr>Microsoft Excel Worksheet</vt:lpstr>
      <vt:lpstr>PowerPoint Presentation</vt:lpstr>
      <vt:lpstr>PowerPoint Presentation</vt:lpstr>
      <vt:lpstr>Sometime in early 2015 … </vt:lpstr>
      <vt:lpstr>PowerPoint Presentation</vt:lpstr>
      <vt:lpstr>By mid-2016, I gave up on “best life” for the first time in my life...</vt:lpstr>
      <vt:lpstr>After returning from ISCW, April 2017 … </vt:lpstr>
      <vt:lpstr>After returning from ISCW, April 2017 … </vt:lpstr>
      <vt:lpstr>After returning from ISCW, April 2017 … </vt:lpstr>
      <vt:lpstr>After returning from ISCW, April 2017 … </vt:lpstr>
      <vt:lpstr>After returning from ISCW, April 2017 … </vt:lpstr>
      <vt:lpstr>After returning from ISCW, April 2017 … </vt:lpstr>
      <vt:lpstr>What’s this got to do with salespeople getting and staying organized?</vt:lpstr>
      <vt:lpstr>PowerPoint Presentation</vt:lpstr>
      <vt:lpstr>PowerPoint Presentation</vt:lpstr>
      <vt:lpstr>PowerPoint Presentation</vt:lpstr>
      <vt:lpstr>PowerPoint Presentation</vt:lpstr>
      <vt:lpstr>How Salespeople Can Get and Stay Organized</vt:lpstr>
      <vt:lpstr>Poll Question</vt:lpstr>
      <vt:lpstr>PowerPoint Presentation</vt:lpstr>
      <vt:lpstr>PowerPoint Presentation</vt:lpstr>
      <vt:lpstr>Accounts</vt:lpstr>
      <vt:lpstr>First … Prioritize</vt:lpstr>
      <vt:lpstr>First … Prioritize</vt:lpstr>
      <vt:lpstr>Just the Basics</vt:lpstr>
      <vt:lpstr>Tasks</vt:lpstr>
      <vt:lpstr>Prospecting Tasks</vt:lpstr>
      <vt:lpstr>Yes, a Shoe Box…</vt:lpstr>
      <vt:lpstr>Time-Sensitive Tasks</vt:lpstr>
      <vt:lpstr>Routines and Appointments</vt:lpstr>
      <vt:lpstr>Opportunities</vt:lpstr>
      <vt:lpstr>Poll Question</vt:lpstr>
      <vt:lpstr>PowerPoint Presentation</vt:lpstr>
      <vt:lpstr>PowerPoint Presentation</vt:lpstr>
      <vt:lpstr>Knowing Your Pipeline</vt:lpstr>
      <vt:lpstr>Fields to Update to Stay Organized</vt:lpstr>
      <vt:lpstr>Fields to Update to Stay Organized</vt:lpstr>
      <vt:lpstr>Stuff</vt:lpstr>
      <vt:lpstr>Email</vt:lpstr>
      <vt:lpstr>Organizing Email</vt:lpstr>
      <vt:lpstr> What about Email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Organizing Email</vt:lpstr>
      <vt:lpstr>Philosophy and Approach</vt:lpstr>
      <vt:lpstr>PowerPoint Presentation</vt:lpstr>
      <vt:lpstr>PowerPoint Presentation</vt:lpstr>
      <vt:lpstr>Order for Salespeople: Our Philosophy and Approach</vt:lpstr>
      <vt:lpstr>PowerPoint Presentation</vt:lpstr>
      <vt:lpstr>Action Plan</vt:lpstr>
      <vt:lpstr>Action Plan</vt:lpstr>
      <vt:lpstr>How to Present the Value of  “as-a-Service”</vt:lpstr>
      <vt:lpstr>Poll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276</cp:revision>
  <dcterms:created xsi:type="dcterms:W3CDTF">2021-01-06T23:19:43Z</dcterms:created>
  <dcterms:modified xsi:type="dcterms:W3CDTF">2023-04-14T17:40:53Z</dcterms:modified>
</cp:coreProperties>
</file>