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43" r:id="rId2"/>
    <p:sldMasterId id="2147483855" r:id="rId3"/>
  </p:sldMasterIdLst>
  <p:notesMasterIdLst>
    <p:notesMasterId r:id="rId52"/>
  </p:notesMasterIdLst>
  <p:handoutMasterIdLst>
    <p:handoutMasterId r:id="rId53"/>
  </p:handoutMasterIdLst>
  <p:sldIdLst>
    <p:sldId id="297" r:id="rId4"/>
    <p:sldId id="515" r:id="rId5"/>
    <p:sldId id="514" r:id="rId6"/>
    <p:sldId id="558" r:id="rId7"/>
    <p:sldId id="535" r:id="rId8"/>
    <p:sldId id="496" r:id="rId9"/>
    <p:sldId id="497" r:id="rId10"/>
    <p:sldId id="498" r:id="rId11"/>
    <p:sldId id="500" r:id="rId12"/>
    <p:sldId id="546" r:id="rId13"/>
    <p:sldId id="547" r:id="rId14"/>
    <p:sldId id="501" r:id="rId15"/>
    <p:sldId id="502" r:id="rId16"/>
    <p:sldId id="548" r:id="rId17"/>
    <p:sldId id="550" r:id="rId18"/>
    <p:sldId id="549" r:id="rId19"/>
    <p:sldId id="516" r:id="rId20"/>
    <p:sldId id="543" r:id="rId21"/>
    <p:sldId id="544" r:id="rId22"/>
    <p:sldId id="519" r:id="rId23"/>
    <p:sldId id="520" r:id="rId24"/>
    <p:sldId id="521" r:id="rId25"/>
    <p:sldId id="559" r:id="rId26"/>
    <p:sldId id="523" r:id="rId27"/>
    <p:sldId id="551" r:id="rId28"/>
    <p:sldId id="467" r:id="rId29"/>
    <p:sldId id="529" r:id="rId30"/>
    <p:sldId id="528" r:id="rId31"/>
    <p:sldId id="541" r:id="rId32"/>
    <p:sldId id="540" r:id="rId33"/>
    <p:sldId id="552" r:id="rId34"/>
    <p:sldId id="527" r:id="rId35"/>
    <p:sldId id="553" r:id="rId36"/>
    <p:sldId id="513" r:id="rId37"/>
    <p:sldId id="530" r:id="rId38"/>
    <p:sldId id="507" r:id="rId39"/>
    <p:sldId id="554" r:id="rId40"/>
    <p:sldId id="531" r:id="rId41"/>
    <p:sldId id="509" r:id="rId42"/>
    <p:sldId id="556" r:id="rId43"/>
    <p:sldId id="555" r:id="rId44"/>
    <p:sldId id="560" r:id="rId45"/>
    <p:sldId id="510" r:id="rId46"/>
    <p:sldId id="511" r:id="rId47"/>
    <p:sldId id="484" r:id="rId48"/>
    <p:sldId id="557" r:id="rId49"/>
    <p:sldId id="533" r:id="rId50"/>
    <p:sldId id="310" r:id="rId5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0E2038"/>
    <a:srgbClr val="1F467A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Personal Expenses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$$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6"/>
                <c:pt idx="0">
                  <c:v>Mortgage</c:v>
                </c:pt>
                <c:pt idx="1">
                  <c:v>Cars</c:v>
                </c:pt>
                <c:pt idx="2">
                  <c:v>Healthcare</c:v>
                </c:pt>
                <c:pt idx="3">
                  <c:v>Auto Insurance</c:v>
                </c:pt>
                <c:pt idx="4">
                  <c:v>Groceries</c:v>
                </c:pt>
                <c:pt idx="5">
                  <c:v>Misc.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2500</c:v>
                </c:pt>
                <c:pt idx="1">
                  <c:v>800</c:v>
                </c:pt>
                <c:pt idx="2">
                  <c:v>700</c:v>
                </c:pt>
                <c:pt idx="3">
                  <c:v>220</c:v>
                </c:pt>
                <c:pt idx="4">
                  <c:v>450</c:v>
                </c:pt>
                <c:pt idx="5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EC83F-DE0A-4FE6-BF26-14EBE6C30CCB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6900D32-A240-4EED-BEF4-B7ED96E79C02}">
      <dgm:prSet phldrT="[Text]" custT="1"/>
      <dgm:spPr/>
      <dgm:t>
        <a:bodyPr/>
        <a:lstStyle/>
        <a:p>
          <a:pPr algn="ctr"/>
          <a:r>
            <a:rPr lang="en-US" sz="2400" u="sng" dirty="0" smtClean="0"/>
            <a:t>1980s</a:t>
          </a:r>
        </a:p>
        <a:p>
          <a:pPr algn="ctr"/>
          <a:r>
            <a:rPr lang="en-US" sz="2400" u="none" dirty="0" smtClean="0"/>
            <a:t>“Tell me about your company.”</a:t>
          </a:r>
          <a:endParaRPr lang="en-US" sz="2400" u="none" dirty="0"/>
        </a:p>
      </dgm:t>
    </dgm:pt>
    <dgm:pt modelId="{4D5615B3-51A7-4661-95EB-088FE6627C49}" type="parTrans" cxnId="{B8B339F1-9EB9-4CF2-81ED-1F438395A453}">
      <dgm:prSet/>
      <dgm:spPr/>
      <dgm:t>
        <a:bodyPr/>
        <a:lstStyle/>
        <a:p>
          <a:endParaRPr lang="en-US"/>
        </a:p>
      </dgm:t>
    </dgm:pt>
    <dgm:pt modelId="{6BAAF345-4DC4-4BD4-958A-3B91B0507216}" type="sibTrans" cxnId="{B8B339F1-9EB9-4CF2-81ED-1F438395A453}">
      <dgm:prSet/>
      <dgm:spPr/>
      <dgm:t>
        <a:bodyPr/>
        <a:lstStyle/>
        <a:p>
          <a:endParaRPr lang="en-US"/>
        </a:p>
      </dgm:t>
    </dgm:pt>
    <dgm:pt modelId="{90392343-3DCB-4A8B-87E8-010FB3DD01D8}">
      <dgm:prSet phldrT="[Text]" custT="1"/>
      <dgm:spPr/>
      <dgm:t>
        <a:bodyPr/>
        <a:lstStyle/>
        <a:p>
          <a:pPr algn="ctr"/>
          <a:endParaRPr lang="en-US" sz="2400" u="none" dirty="0"/>
        </a:p>
      </dgm:t>
    </dgm:pt>
    <dgm:pt modelId="{6C61C9FD-CC98-45A6-923B-900C5BC1E525}" type="parTrans" cxnId="{F0924A85-0A00-4C22-AF0B-2AF32F2FC1BB}">
      <dgm:prSet/>
      <dgm:spPr/>
      <dgm:t>
        <a:bodyPr/>
        <a:lstStyle/>
        <a:p>
          <a:endParaRPr lang="en-US"/>
        </a:p>
      </dgm:t>
    </dgm:pt>
    <dgm:pt modelId="{6B13CBAF-FD50-4502-BC3F-B533D1D815AD}" type="sibTrans" cxnId="{F0924A85-0A00-4C22-AF0B-2AF32F2FC1BB}">
      <dgm:prSet/>
      <dgm:spPr/>
      <dgm:t>
        <a:bodyPr/>
        <a:lstStyle/>
        <a:p>
          <a:endParaRPr lang="en-US"/>
        </a:p>
      </dgm:t>
    </dgm:pt>
    <dgm:pt modelId="{ADE90609-0973-4E1B-B22F-6FC6D7196483}">
      <dgm:prSet phldrT="[Text]" custT="1"/>
      <dgm:spPr/>
      <dgm:t>
        <a:bodyPr/>
        <a:lstStyle/>
        <a:p>
          <a:pPr algn="ctr"/>
          <a:endParaRPr lang="en-US" sz="2400" dirty="0"/>
        </a:p>
      </dgm:t>
    </dgm:pt>
    <dgm:pt modelId="{72C10E94-A44D-4D2F-8EBD-361ADFD0588D}" type="parTrans" cxnId="{E0C0511C-DEC4-4C1A-84AE-7BF17A5309B8}">
      <dgm:prSet/>
      <dgm:spPr/>
      <dgm:t>
        <a:bodyPr/>
        <a:lstStyle/>
        <a:p>
          <a:endParaRPr lang="en-US"/>
        </a:p>
      </dgm:t>
    </dgm:pt>
    <dgm:pt modelId="{5E6E67CC-F348-4772-8FD9-856547096EFC}" type="sibTrans" cxnId="{E0C0511C-DEC4-4C1A-84AE-7BF17A5309B8}">
      <dgm:prSet/>
      <dgm:spPr/>
      <dgm:t>
        <a:bodyPr/>
        <a:lstStyle/>
        <a:p>
          <a:endParaRPr lang="en-US"/>
        </a:p>
      </dgm:t>
    </dgm:pt>
    <dgm:pt modelId="{37D2B0E1-5AD0-4CE1-AB2E-4FF9122BD8A1}" type="pres">
      <dgm:prSet presAssocID="{C48EC83F-DE0A-4FE6-BF26-14EBE6C30CCB}" presName="CompostProcess" presStyleCnt="0">
        <dgm:presLayoutVars>
          <dgm:dir/>
          <dgm:resizeHandles val="exact"/>
        </dgm:presLayoutVars>
      </dgm:prSet>
      <dgm:spPr/>
    </dgm:pt>
    <dgm:pt modelId="{5271F253-43CC-4D39-B74A-C9B095836FA9}" type="pres">
      <dgm:prSet presAssocID="{C48EC83F-DE0A-4FE6-BF26-14EBE6C30CCB}" presName="arrow" presStyleLbl="bgShp" presStyleIdx="0" presStyleCnt="1"/>
      <dgm:spPr/>
    </dgm:pt>
    <dgm:pt modelId="{29BE456C-1B20-4658-AADC-F1F0E8E7F7C9}" type="pres">
      <dgm:prSet presAssocID="{C48EC83F-DE0A-4FE6-BF26-14EBE6C30CCB}" presName="linearProcess" presStyleCnt="0"/>
      <dgm:spPr/>
    </dgm:pt>
    <dgm:pt modelId="{52295B28-5B37-4B14-8912-3DB6C4D2AD53}" type="pres">
      <dgm:prSet presAssocID="{16900D32-A240-4EED-BEF4-B7ED96E79C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05B0-3FB1-4675-B106-ADD63E2DD0E5}" type="pres">
      <dgm:prSet presAssocID="{6BAAF345-4DC4-4BD4-958A-3B91B0507216}" presName="sibTrans" presStyleCnt="0"/>
      <dgm:spPr/>
    </dgm:pt>
    <dgm:pt modelId="{F559FBD2-8AB9-4809-B720-7BA83FC37857}" type="pres">
      <dgm:prSet presAssocID="{90392343-3DCB-4A8B-87E8-010FB3DD01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5FF8-72CC-4437-A0F7-DEAE9182EEFD}" type="pres">
      <dgm:prSet presAssocID="{6B13CBAF-FD50-4502-BC3F-B533D1D815AD}" presName="sibTrans" presStyleCnt="0"/>
      <dgm:spPr/>
    </dgm:pt>
    <dgm:pt modelId="{2305608E-CE5A-43FA-9B83-37A3F1C63A05}" type="pres">
      <dgm:prSet presAssocID="{ADE90609-0973-4E1B-B22F-6FC6D71964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0511C-DEC4-4C1A-84AE-7BF17A5309B8}" srcId="{C48EC83F-DE0A-4FE6-BF26-14EBE6C30CCB}" destId="{ADE90609-0973-4E1B-B22F-6FC6D7196483}" srcOrd="2" destOrd="0" parTransId="{72C10E94-A44D-4D2F-8EBD-361ADFD0588D}" sibTransId="{5E6E67CC-F348-4772-8FD9-856547096EFC}"/>
    <dgm:cxn modelId="{A9618D5F-0E19-46E0-9F2C-619C5F3B1182}" type="presOf" srcId="{16900D32-A240-4EED-BEF4-B7ED96E79C02}" destId="{52295B28-5B37-4B14-8912-3DB6C4D2AD53}" srcOrd="0" destOrd="0" presId="urn:microsoft.com/office/officeart/2005/8/layout/hProcess9"/>
    <dgm:cxn modelId="{F0924A85-0A00-4C22-AF0B-2AF32F2FC1BB}" srcId="{C48EC83F-DE0A-4FE6-BF26-14EBE6C30CCB}" destId="{90392343-3DCB-4A8B-87E8-010FB3DD01D8}" srcOrd="1" destOrd="0" parTransId="{6C61C9FD-CC98-45A6-923B-900C5BC1E525}" sibTransId="{6B13CBAF-FD50-4502-BC3F-B533D1D815AD}"/>
    <dgm:cxn modelId="{50053EFC-7944-4026-9D1D-82ECA2CE5ABD}" type="presOf" srcId="{90392343-3DCB-4A8B-87E8-010FB3DD01D8}" destId="{F559FBD2-8AB9-4809-B720-7BA83FC37857}" srcOrd="0" destOrd="0" presId="urn:microsoft.com/office/officeart/2005/8/layout/hProcess9"/>
    <dgm:cxn modelId="{7405CEFD-7FC9-400A-9FFF-C92FE9C7C875}" type="presOf" srcId="{C48EC83F-DE0A-4FE6-BF26-14EBE6C30CCB}" destId="{37D2B0E1-5AD0-4CE1-AB2E-4FF9122BD8A1}" srcOrd="0" destOrd="0" presId="urn:microsoft.com/office/officeart/2005/8/layout/hProcess9"/>
    <dgm:cxn modelId="{B8B339F1-9EB9-4CF2-81ED-1F438395A453}" srcId="{C48EC83F-DE0A-4FE6-BF26-14EBE6C30CCB}" destId="{16900D32-A240-4EED-BEF4-B7ED96E79C02}" srcOrd="0" destOrd="0" parTransId="{4D5615B3-51A7-4661-95EB-088FE6627C49}" sibTransId="{6BAAF345-4DC4-4BD4-958A-3B91B0507216}"/>
    <dgm:cxn modelId="{8EF2A242-E9C3-472B-B7D5-7A54893F6AA2}" type="presOf" srcId="{ADE90609-0973-4E1B-B22F-6FC6D7196483}" destId="{2305608E-CE5A-43FA-9B83-37A3F1C63A05}" srcOrd="0" destOrd="0" presId="urn:microsoft.com/office/officeart/2005/8/layout/hProcess9"/>
    <dgm:cxn modelId="{760CCB6F-48A9-4DCD-8257-1927674FB1C8}" type="presParOf" srcId="{37D2B0E1-5AD0-4CE1-AB2E-4FF9122BD8A1}" destId="{5271F253-43CC-4D39-B74A-C9B095836FA9}" srcOrd="0" destOrd="0" presId="urn:microsoft.com/office/officeart/2005/8/layout/hProcess9"/>
    <dgm:cxn modelId="{5342F875-4F6D-475E-BF66-E2530CD30562}" type="presParOf" srcId="{37D2B0E1-5AD0-4CE1-AB2E-4FF9122BD8A1}" destId="{29BE456C-1B20-4658-AADC-F1F0E8E7F7C9}" srcOrd="1" destOrd="0" presId="urn:microsoft.com/office/officeart/2005/8/layout/hProcess9"/>
    <dgm:cxn modelId="{18C17D8E-C2D1-42BF-8B71-25277E5236FE}" type="presParOf" srcId="{29BE456C-1B20-4658-AADC-F1F0E8E7F7C9}" destId="{52295B28-5B37-4B14-8912-3DB6C4D2AD53}" srcOrd="0" destOrd="0" presId="urn:microsoft.com/office/officeart/2005/8/layout/hProcess9"/>
    <dgm:cxn modelId="{696D3069-71AD-4500-8196-71F9AF6D2CDD}" type="presParOf" srcId="{29BE456C-1B20-4658-AADC-F1F0E8E7F7C9}" destId="{843705B0-3FB1-4675-B106-ADD63E2DD0E5}" srcOrd="1" destOrd="0" presId="urn:microsoft.com/office/officeart/2005/8/layout/hProcess9"/>
    <dgm:cxn modelId="{31691C55-19C0-4FF1-99C1-103D051E31A9}" type="presParOf" srcId="{29BE456C-1B20-4658-AADC-F1F0E8E7F7C9}" destId="{F559FBD2-8AB9-4809-B720-7BA83FC37857}" srcOrd="2" destOrd="0" presId="urn:microsoft.com/office/officeart/2005/8/layout/hProcess9"/>
    <dgm:cxn modelId="{9AE67904-43AF-45C8-8358-D63BCEAAD27B}" type="presParOf" srcId="{29BE456C-1B20-4658-AADC-F1F0E8E7F7C9}" destId="{10345FF8-72CC-4437-A0F7-DEAE9182EEFD}" srcOrd="3" destOrd="0" presId="urn:microsoft.com/office/officeart/2005/8/layout/hProcess9"/>
    <dgm:cxn modelId="{E57FB24E-0368-437F-9CF9-72958D8E8B21}" type="presParOf" srcId="{29BE456C-1B20-4658-AADC-F1F0E8E7F7C9}" destId="{2305608E-CE5A-43FA-9B83-37A3F1C63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EC83F-DE0A-4FE6-BF26-14EBE6C30CCB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6900D32-A240-4EED-BEF4-B7ED96E79C02}">
      <dgm:prSet phldrT="[Text]" custT="1"/>
      <dgm:spPr/>
      <dgm:t>
        <a:bodyPr/>
        <a:lstStyle/>
        <a:p>
          <a:pPr algn="ctr"/>
          <a:endParaRPr lang="en-US" sz="2400" u="none" dirty="0"/>
        </a:p>
      </dgm:t>
    </dgm:pt>
    <dgm:pt modelId="{4D5615B3-51A7-4661-95EB-088FE6627C49}" type="parTrans" cxnId="{B8B339F1-9EB9-4CF2-81ED-1F438395A453}">
      <dgm:prSet/>
      <dgm:spPr/>
      <dgm:t>
        <a:bodyPr/>
        <a:lstStyle/>
        <a:p>
          <a:endParaRPr lang="en-US"/>
        </a:p>
      </dgm:t>
    </dgm:pt>
    <dgm:pt modelId="{6BAAF345-4DC4-4BD4-958A-3B91B0507216}" type="sibTrans" cxnId="{B8B339F1-9EB9-4CF2-81ED-1F438395A453}">
      <dgm:prSet/>
      <dgm:spPr/>
      <dgm:t>
        <a:bodyPr/>
        <a:lstStyle/>
        <a:p>
          <a:endParaRPr lang="en-US"/>
        </a:p>
      </dgm:t>
    </dgm:pt>
    <dgm:pt modelId="{90392343-3DCB-4A8B-87E8-010FB3DD01D8}">
      <dgm:prSet phldrT="[Text]" custT="1"/>
      <dgm:spPr/>
      <dgm:t>
        <a:bodyPr/>
        <a:lstStyle/>
        <a:p>
          <a:pPr algn="ctr"/>
          <a:r>
            <a:rPr lang="en-US" sz="2400" u="sng" dirty="0" smtClean="0"/>
            <a:t>1990s</a:t>
          </a:r>
        </a:p>
        <a:p>
          <a:pPr algn="ctr"/>
          <a:r>
            <a:rPr lang="en-US" sz="2400" u="none" dirty="0" smtClean="0"/>
            <a:t>“Don’t tell me about you. Ask about me.”</a:t>
          </a:r>
          <a:endParaRPr lang="en-US" sz="2400" u="none" dirty="0"/>
        </a:p>
      </dgm:t>
    </dgm:pt>
    <dgm:pt modelId="{6C61C9FD-CC98-45A6-923B-900C5BC1E525}" type="parTrans" cxnId="{F0924A85-0A00-4C22-AF0B-2AF32F2FC1BB}">
      <dgm:prSet/>
      <dgm:spPr/>
      <dgm:t>
        <a:bodyPr/>
        <a:lstStyle/>
        <a:p>
          <a:endParaRPr lang="en-US"/>
        </a:p>
      </dgm:t>
    </dgm:pt>
    <dgm:pt modelId="{6B13CBAF-FD50-4502-BC3F-B533D1D815AD}" type="sibTrans" cxnId="{F0924A85-0A00-4C22-AF0B-2AF32F2FC1BB}">
      <dgm:prSet/>
      <dgm:spPr/>
      <dgm:t>
        <a:bodyPr/>
        <a:lstStyle/>
        <a:p>
          <a:endParaRPr lang="en-US"/>
        </a:p>
      </dgm:t>
    </dgm:pt>
    <dgm:pt modelId="{ADE90609-0973-4E1B-B22F-6FC6D7196483}">
      <dgm:prSet phldrT="[Text]" custT="1"/>
      <dgm:spPr/>
      <dgm:t>
        <a:bodyPr/>
        <a:lstStyle/>
        <a:p>
          <a:pPr algn="ctr"/>
          <a:endParaRPr lang="en-US" sz="2400" dirty="0"/>
        </a:p>
      </dgm:t>
    </dgm:pt>
    <dgm:pt modelId="{72C10E94-A44D-4D2F-8EBD-361ADFD0588D}" type="parTrans" cxnId="{E0C0511C-DEC4-4C1A-84AE-7BF17A5309B8}">
      <dgm:prSet/>
      <dgm:spPr/>
      <dgm:t>
        <a:bodyPr/>
        <a:lstStyle/>
        <a:p>
          <a:endParaRPr lang="en-US"/>
        </a:p>
      </dgm:t>
    </dgm:pt>
    <dgm:pt modelId="{5E6E67CC-F348-4772-8FD9-856547096EFC}" type="sibTrans" cxnId="{E0C0511C-DEC4-4C1A-84AE-7BF17A5309B8}">
      <dgm:prSet/>
      <dgm:spPr/>
      <dgm:t>
        <a:bodyPr/>
        <a:lstStyle/>
        <a:p>
          <a:endParaRPr lang="en-US"/>
        </a:p>
      </dgm:t>
    </dgm:pt>
    <dgm:pt modelId="{37D2B0E1-5AD0-4CE1-AB2E-4FF9122BD8A1}" type="pres">
      <dgm:prSet presAssocID="{C48EC83F-DE0A-4FE6-BF26-14EBE6C30CCB}" presName="CompostProcess" presStyleCnt="0">
        <dgm:presLayoutVars>
          <dgm:dir/>
          <dgm:resizeHandles val="exact"/>
        </dgm:presLayoutVars>
      </dgm:prSet>
      <dgm:spPr/>
    </dgm:pt>
    <dgm:pt modelId="{5271F253-43CC-4D39-B74A-C9B095836FA9}" type="pres">
      <dgm:prSet presAssocID="{C48EC83F-DE0A-4FE6-BF26-14EBE6C30CCB}" presName="arrow" presStyleLbl="bgShp" presStyleIdx="0" presStyleCnt="1"/>
      <dgm:spPr/>
    </dgm:pt>
    <dgm:pt modelId="{29BE456C-1B20-4658-AADC-F1F0E8E7F7C9}" type="pres">
      <dgm:prSet presAssocID="{C48EC83F-DE0A-4FE6-BF26-14EBE6C30CCB}" presName="linearProcess" presStyleCnt="0"/>
      <dgm:spPr/>
    </dgm:pt>
    <dgm:pt modelId="{52295B28-5B37-4B14-8912-3DB6C4D2AD53}" type="pres">
      <dgm:prSet presAssocID="{16900D32-A240-4EED-BEF4-B7ED96E79C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05B0-3FB1-4675-B106-ADD63E2DD0E5}" type="pres">
      <dgm:prSet presAssocID="{6BAAF345-4DC4-4BD4-958A-3B91B0507216}" presName="sibTrans" presStyleCnt="0"/>
      <dgm:spPr/>
    </dgm:pt>
    <dgm:pt modelId="{F559FBD2-8AB9-4809-B720-7BA83FC37857}" type="pres">
      <dgm:prSet presAssocID="{90392343-3DCB-4A8B-87E8-010FB3DD01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5FF8-72CC-4437-A0F7-DEAE9182EEFD}" type="pres">
      <dgm:prSet presAssocID="{6B13CBAF-FD50-4502-BC3F-B533D1D815AD}" presName="sibTrans" presStyleCnt="0"/>
      <dgm:spPr/>
    </dgm:pt>
    <dgm:pt modelId="{2305608E-CE5A-43FA-9B83-37A3F1C63A05}" type="pres">
      <dgm:prSet presAssocID="{ADE90609-0973-4E1B-B22F-6FC6D71964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0511C-DEC4-4C1A-84AE-7BF17A5309B8}" srcId="{C48EC83F-DE0A-4FE6-BF26-14EBE6C30CCB}" destId="{ADE90609-0973-4E1B-B22F-6FC6D7196483}" srcOrd="2" destOrd="0" parTransId="{72C10E94-A44D-4D2F-8EBD-361ADFD0588D}" sibTransId="{5E6E67CC-F348-4772-8FD9-856547096EFC}"/>
    <dgm:cxn modelId="{F0924A85-0A00-4C22-AF0B-2AF32F2FC1BB}" srcId="{C48EC83F-DE0A-4FE6-BF26-14EBE6C30CCB}" destId="{90392343-3DCB-4A8B-87E8-010FB3DD01D8}" srcOrd="1" destOrd="0" parTransId="{6C61C9FD-CC98-45A6-923B-900C5BC1E525}" sibTransId="{6B13CBAF-FD50-4502-BC3F-B533D1D815AD}"/>
    <dgm:cxn modelId="{7B424C12-28FB-4AEA-8990-6A7AB508A338}" type="presOf" srcId="{ADE90609-0973-4E1B-B22F-6FC6D7196483}" destId="{2305608E-CE5A-43FA-9B83-37A3F1C63A05}" srcOrd="0" destOrd="0" presId="urn:microsoft.com/office/officeart/2005/8/layout/hProcess9"/>
    <dgm:cxn modelId="{D52AA9FA-B74A-43A4-8B55-94D405BFF208}" type="presOf" srcId="{90392343-3DCB-4A8B-87E8-010FB3DD01D8}" destId="{F559FBD2-8AB9-4809-B720-7BA83FC37857}" srcOrd="0" destOrd="0" presId="urn:microsoft.com/office/officeart/2005/8/layout/hProcess9"/>
    <dgm:cxn modelId="{B8B339F1-9EB9-4CF2-81ED-1F438395A453}" srcId="{C48EC83F-DE0A-4FE6-BF26-14EBE6C30CCB}" destId="{16900D32-A240-4EED-BEF4-B7ED96E79C02}" srcOrd="0" destOrd="0" parTransId="{4D5615B3-51A7-4661-95EB-088FE6627C49}" sibTransId="{6BAAF345-4DC4-4BD4-958A-3B91B0507216}"/>
    <dgm:cxn modelId="{65AAE8A4-1A6D-4A22-9E84-3C2D2BD547BE}" type="presOf" srcId="{C48EC83F-DE0A-4FE6-BF26-14EBE6C30CCB}" destId="{37D2B0E1-5AD0-4CE1-AB2E-4FF9122BD8A1}" srcOrd="0" destOrd="0" presId="urn:microsoft.com/office/officeart/2005/8/layout/hProcess9"/>
    <dgm:cxn modelId="{634DB02E-58F8-4455-B667-DFEF7F54F635}" type="presOf" srcId="{16900D32-A240-4EED-BEF4-B7ED96E79C02}" destId="{52295B28-5B37-4B14-8912-3DB6C4D2AD53}" srcOrd="0" destOrd="0" presId="urn:microsoft.com/office/officeart/2005/8/layout/hProcess9"/>
    <dgm:cxn modelId="{3493E7AF-994D-41E9-901A-7985311CC5D9}" type="presParOf" srcId="{37D2B0E1-5AD0-4CE1-AB2E-4FF9122BD8A1}" destId="{5271F253-43CC-4D39-B74A-C9B095836FA9}" srcOrd="0" destOrd="0" presId="urn:microsoft.com/office/officeart/2005/8/layout/hProcess9"/>
    <dgm:cxn modelId="{E3466CE1-E982-4B8E-BFB5-5A769B51F853}" type="presParOf" srcId="{37D2B0E1-5AD0-4CE1-AB2E-4FF9122BD8A1}" destId="{29BE456C-1B20-4658-AADC-F1F0E8E7F7C9}" srcOrd="1" destOrd="0" presId="urn:microsoft.com/office/officeart/2005/8/layout/hProcess9"/>
    <dgm:cxn modelId="{10FA805A-05F5-4150-9B5A-8D91EBD9FC36}" type="presParOf" srcId="{29BE456C-1B20-4658-AADC-F1F0E8E7F7C9}" destId="{52295B28-5B37-4B14-8912-3DB6C4D2AD53}" srcOrd="0" destOrd="0" presId="urn:microsoft.com/office/officeart/2005/8/layout/hProcess9"/>
    <dgm:cxn modelId="{CCE06944-F3A8-4967-AFA7-19878AB81C8D}" type="presParOf" srcId="{29BE456C-1B20-4658-AADC-F1F0E8E7F7C9}" destId="{843705B0-3FB1-4675-B106-ADD63E2DD0E5}" srcOrd="1" destOrd="0" presId="urn:microsoft.com/office/officeart/2005/8/layout/hProcess9"/>
    <dgm:cxn modelId="{0D39FDC6-940B-43D9-8361-AA839A36EED5}" type="presParOf" srcId="{29BE456C-1B20-4658-AADC-F1F0E8E7F7C9}" destId="{F559FBD2-8AB9-4809-B720-7BA83FC37857}" srcOrd="2" destOrd="0" presId="urn:microsoft.com/office/officeart/2005/8/layout/hProcess9"/>
    <dgm:cxn modelId="{B384047F-BDCE-4541-BC0A-B34D26316A29}" type="presParOf" srcId="{29BE456C-1B20-4658-AADC-F1F0E8E7F7C9}" destId="{10345FF8-72CC-4437-A0F7-DEAE9182EEFD}" srcOrd="3" destOrd="0" presId="urn:microsoft.com/office/officeart/2005/8/layout/hProcess9"/>
    <dgm:cxn modelId="{3FEF1A1B-3C8B-445E-A5C6-3001F938423B}" type="presParOf" srcId="{29BE456C-1B20-4658-AADC-F1F0E8E7F7C9}" destId="{2305608E-CE5A-43FA-9B83-37A3F1C63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EC83F-DE0A-4FE6-BF26-14EBE6C30CCB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6900D32-A240-4EED-BEF4-B7ED96E79C02}">
      <dgm:prSet phldrT="[Text]" custT="1"/>
      <dgm:spPr/>
      <dgm:t>
        <a:bodyPr/>
        <a:lstStyle/>
        <a:p>
          <a:pPr algn="ctr"/>
          <a:endParaRPr lang="en-US" sz="2400" u="none" dirty="0"/>
        </a:p>
      </dgm:t>
    </dgm:pt>
    <dgm:pt modelId="{4D5615B3-51A7-4661-95EB-088FE6627C49}" type="parTrans" cxnId="{B8B339F1-9EB9-4CF2-81ED-1F438395A453}">
      <dgm:prSet/>
      <dgm:spPr/>
      <dgm:t>
        <a:bodyPr/>
        <a:lstStyle/>
        <a:p>
          <a:endParaRPr lang="en-US"/>
        </a:p>
      </dgm:t>
    </dgm:pt>
    <dgm:pt modelId="{6BAAF345-4DC4-4BD4-958A-3B91B0507216}" type="sibTrans" cxnId="{B8B339F1-9EB9-4CF2-81ED-1F438395A453}">
      <dgm:prSet/>
      <dgm:spPr/>
      <dgm:t>
        <a:bodyPr/>
        <a:lstStyle/>
        <a:p>
          <a:endParaRPr lang="en-US"/>
        </a:p>
      </dgm:t>
    </dgm:pt>
    <dgm:pt modelId="{90392343-3DCB-4A8B-87E8-010FB3DD01D8}">
      <dgm:prSet phldrT="[Text]" custT="1"/>
      <dgm:spPr/>
      <dgm:t>
        <a:bodyPr/>
        <a:lstStyle/>
        <a:p>
          <a:pPr algn="ctr"/>
          <a:endParaRPr lang="en-US" sz="2400" u="none" dirty="0"/>
        </a:p>
      </dgm:t>
    </dgm:pt>
    <dgm:pt modelId="{6C61C9FD-CC98-45A6-923B-900C5BC1E525}" type="parTrans" cxnId="{F0924A85-0A00-4C22-AF0B-2AF32F2FC1BB}">
      <dgm:prSet/>
      <dgm:spPr/>
      <dgm:t>
        <a:bodyPr/>
        <a:lstStyle/>
        <a:p>
          <a:endParaRPr lang="en-US"/>
        </a:p>
      </dgm:t>
    </dgm:pt>
    <dgm:pt modelId="{6B13CBAF-FD50-4502-BC3F-B533D1D815AD}" type="sibTrans" cxnId="{F0924A85-0A00-4C22-AF0B-2AF32F2FC1BB}">
      <dgm:prSet/>
      <dgm:spPr/>
      <dgm:t>
        <a:bodyPr/>
        <a:lstStyle/>
        <a:p>
          <a:endParaRPr lang="en-US"/>
        </a:p>
      </dgm:t>
    </dgm:pt>
    <dgm:pt modelId="{ADE90609-0973-4E1B-B22F-6FC6D7196483}">
      <dgm:prSet phldrT="[Text]" custT="1"/>
      <dgm:spPr/>
      <dgm:t>
        <a:bodyPr/>
        <a:lstStyle/>
        <a:p>
          <a:pPr algn="ctr"/>
          <a:r>
            <a:rPr lang="en-US" sz="2400" u="sng" dirty="0" smtClean="0"/>
            <a:t>Today</a:t>
          </a:r>
        </a:p>
        <a:p>
          <a:pPr algn="l"/>
          <a:r>
            <a:rPr lang="en-US" sz="2400" dirty="0" smtClean="0"/>
            <a:t>“You should already know about me. Teach me something.”  </a:t>
          </a:r>
          <a:endParaRPr lang="en-US" sz="2400" dirty="0"/>
        </a:p>
      </dgm:t>
    </dgm:pt>
    <dgm:pt modelId="{72C10E94-A44D-4D2F-8EBD-361ADFD0588D}" type="parTrans" cxnId="{E0C0511C-DEC4-4C1A-84AE-7BF17A5309B8}">
      <dgm:prSet/>
      <dgm:spPr/>
      <dgm:t>
        <a:bodyPr/>
        <a:lstStyle/>
        <a:p>
          <a:endParaRPr lang="en-US"/>
        </a:p>
      </dgm:t>
    </dgm:pt>
    <dgm:pt modelId="{5E6E67CC-F348-4772-8FD9-856547096EFC}" type="sibTrans" cxnId="{E0C0511C-DEC4-4C1A-84AE-7BF17A5309B8}">
      <dgm:prSet/>
      <dgm:spPr/>
      <dgm:t>
        <a:bodyPr/>
        <a:lstStyle/>
        <a:p>
          <a:endParaRPr lang="en-US"/>
        </a:p>
      </dgm:t>
    </dgm:pt>
    <dgm:pt modelId="{37D2B0E1-5AD0-4CE1-AB2E-4FF9122BD8A1}" type="pres">
      <dgm:prSet presAssocID="{C48EC83F-DE0A-4FE6-BF26-14EBE6C30CCB}" presName="CompostProcess" presStyleCnt="0">
        <dgm:presLayoutVars>
          <dgm:dir/>
          <dgm:resizeHandles val="exact"/>
        </dgm:presLayoutVars>
      </dgm:prSet>
      <dgm:spPr/>
    </dgm:pt>
    <dgm:pt modelId="{5271F253-43CC-4D39-B74A-C9B095836FA9}" type="pres">
      <dgm:prSet presAssocID="{C48EC83F-DE0A-4FE6-BF26-14EBE6C30CCB}" presName="arrow" presStyleLbl="bgShp" presStyleIdx="0" presStyleCnt="1"/>
      <dgm:spPr/>
    </dgm:pt>
    <dgm:pt modelId="{29BE456C-1B20-4658-AADC-F1F0E8E7F7C9}" type="pres">
      <dgm:prSet presAssocID="{C48EC83F-DE0A-4FE6-BF26-14EBE6C30CCB}" presName="linearProcess" presStyleCnt="0"/>
      <dgm:spPr/>
    </dgm:pt>
    <dgm:pt modelId="{52295B28-5B37-4B14-8912-3DB6C4D2AD53}" type="pres">
      <dgm:prSet presAssocID="{16900D32-A240-4EED-BEF4-B7ED96E79C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05B0-3FB1-4675-B106-ADD63E2DD0E5}" type="pres">
      <dgm:prSet presAssocID="{6BAAF345-4DC4-4BD4-958A-3B91B0507216}" presName="sibTrans" presStyleCnt="0"/>
      <dgm:spPr/>
    </dgm:pt>
    <dgm:pt modelId="{F559FBD2-8AB9-4809-B720-7BA83FC37857}" type="pres">
      <dgm:prSet presAssocID="{90392343-3DCB-4A8B-87E8-010FB3DD01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5FF8-72CC-4437-A0F7-DEAE9182EEFD}" type="pres">
      <dgm:prSet presAssocID="{6B13CBAF-FD50-4502-BC3F-B533D1D815AD}" presName="sibTrans" presStyleCnt="0"/>
      <dgm:spPr/>
    </dgm:pt>
    <dgm:pt modelId="{2305608E-CE5A-43FA-9B83-37A3F1C63A05}" type="pres">
      <dgm:prSet presAssocID="{ADE90609-0973-4E1B-B22F-6FC6D71964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0511C-DEC4-4C1A-84AE-7BF17A5309B8}" srcId="{C48EC83F-DE0A-4FE6-BF26-14EBE6C30CCB}" destId="{ADE90609-0973-4E1B-B22F-6FC6D7196483}" srcOrd="2" destOrd="0" parTransId="{72C10E94-A44D-4D2F-8EBD-361ADFD0588D}" sibTransId="{5E6E67CC-F348-4772-8FD9-856547096EFC}"/>
    <dgm:cxn modelId="{476D422C-1B18-4318-B72E-3DCABDD82F80}" type="presOf" srcId="{ADE90609-0973-4E1B-B22F-6FC6D7196483}" destId="{2305608E-CE5A-43FA-9B83-37A3F1C63A05}" srcOrd="0" destOrd="0" presId="urn:microsoft.com/office/officeart/2005/8/layout/hProcess9"/>
    <dgm:cxn modelId="{F0924A85-0A00-4C22-AF0B-2AF32F2FC1BB}" srcId="{C48EC83F-DE0A-4FE6-BF26-14EBE6C30CCB}" destId="{90392343-3DCB-4A8B-87E8-010FB3DD01D8}" srcOrd="1" destOrd="0" parTransId="{6C61C9FD-CC98-45A6-923B-900C5BC1E525}" sibTransId="{6B13CBAF-FD50-4502-BC3F-B533D1D815AD}"/>
    <dgm:cxn modelId="{1C8BA860-6A37-4BF1-B1B3-98BA96BAEFB5}" type="presOf" srcId="{16900D32-A240-4EED-BEF4-B7ED96E79C02}" destId="{52295B28-5B37-4B14-8912-3DB6C4D2AD53}" srcOrd="0" destOrd="0" presId="urn:microsoft.com/office/officeart/2005/8/layout/hProcess9"/>
    <dgm:cxn modelId="{B8B339F1-9EB9-4CF2-81ED-1F438395A453}" srcId="{C48EC83F-DE0A-4FE6-BF26-14EBE6C30CCB}" destId="{16900D32-A240-4EED-BEF4-B7ED96E79C02}" srcOrd="0" destOrd="0" parTransId="{4D5615B3-51A7-4661-95EB-088FE6627C49}" sibTransId="{6BAAF345-4DC4-4BD4-958A-3B91B0507216}"/>
    <dgm:cxn modelId="{5BDEEAE9-FA53-4E9E-B207-E1A0519BA2BE}" type="presOf" srcId="{C48EC83F-DE0A-4FE6-BF26-14EBE6C30CCB}" destId="{37D2B0E1-5AD0-4CE1-AB2E-4FF9122BD8A1}" srcOrd="0" destOrd="0" presId="urn:microsoft.com/office/officeart/2005/8/layout/hProcess9"/>
    <dgm:cxn modelId="{A368C61B-987E-4A3E-BFDE-0264B9A52DE3}" type="presOf" srcId="{90392343-3DCB-4A8B-87E8-010FB3DD01D8}" destId="{F559FBD2-8AB9-4809-B720-7BA83FC37857}" srcOrd="0" destOrd="0" presId="urn:microsoft.com/office/officeart/2005/8/layout/hProcess9"/>
    <dgm:cxn modelId="{D7D51632-75B5-4E37-A5D6-AA8A26305332}" type="presParOf" srcId="{37D2B0E1-5AD0-4CE1-AB2E-4FF9122BD8A1}" destId="{5271F253-43CC-4D39-B74A-C9B095836FA9}" srcOrd="0" destOrd="0" presId="urn:microsoft.com/office/officeart/2005/8/layout/hProcess9"/>
    <dgm:cxn modelId="{30B6999F-5844-4C3F-9B3A-4E09C2C30602}" type="presParOf" srcId="{37D2B0E1-5AD0-4CE1-AB2E-4FF9122BD8A1}" destId="{29BE456C-1B20-4658-AADC-F1F0E8E7F7C9}" srcOrd="1" destOrd="0" presId="urn:microsoft.com/office/officeart/2005/8/layout/hProcess9"/>
    <dgm:cxn modelId="{1EDE12E6-FCB8-4C9B-89A9-13023836F187}" type="presParOf" srcId="{29BE456C-1B20-4658-AADC-F1F0E8E7F7C9}" destId="{52295B28-5B37-4B14-8912-3DB6C4D2AD53}" srcOrd="0" destOrd="0" presId="urn:microsoft.com/office/officeart/2005/8/layout/hProcess9"/>
    <dgm:cxn modelId="{FFDC842E-6E2E-4DE9-A9E5-29FEADE83561}" type="presParOf" srcId="{29BE456C-1B20-4658-AADC-F1F0E8E7F7C9}" destId="{843705B0-3FB1-4675-B106-ADD63E2DD0E5}" srcOrd="1" destOrd="0" presId="urn:microsoft.com/office/officeart/2005/8/layout/hProcess9"/>
    <dgm:cxn modelId="{71D70AAF-0A7F-48AF-9F1A-36326BAD9F57}" type="presParOf" srcId="{29BE456C-1B20-4658-AADC-F1F0E8E7F7C9}" destId="{F559FBD2-8AB9-4809-B720-7BA83FC37857}" srcOrd="2" destOrd="0" presId="urn:microsoft.com/office/officeart/2005/8/layout/hProcess9"/>
    <dgm:cxn modelId="{565E5A9B-8192-447B-9EEB-BBD06E7403D7}" type="presParOf" srcId="{29BE456C-1B20-4658-AADC-F1F0E8E7F7C9}" destId="{10345FF8-72CC-4437-A0F7-DEAE9182EEFD}" srcOrd="3" destOrd="0" presId="urn:microsoft.com/office/officeart/2005/8/layout/hProcess9"/>
    <dgm:cxn modelId="{6C100F0E-82F3-4635-9DB2-6D41B8C37E36}" type="presParOf" srcId="{29BE456C-1B20-4658-AADC-F1F0E8E7F7C9}" destId="{2305608E-CE5A-43FA-9B83-37A3F1C63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EC83F-DE0A-4FE6-BF26-14EBE6C30CCB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6900D32-A240-4EED-BEF4-B7ED96E79C02}">
      <dgm:prSet phldrT="[Text]" custT="1"/>
      <dgm:spPr/>
      <dgm:t>
        <a:bodyPr/>
        <a:lstStyle/>
        <a:p>
          <a:pPr algn="ctr"/>
          <a:r>
            <a:rPr lang="en-US" sz="2400" u="sng" dirty="0" smtClean="0"/>
            <a:t>1980s</a:t>
          </a:r>
        </a:p>
        <a:p>
          <a:pPr algn="ctr"/>
          <a:r>
            <a:rPr lang="en-US" sz="2400" u="none" dirty="0" smtClean="0"/>
            <a:t>“Tell me about your company.”</a:t>
          </a:r>
          <a:endParaRPr lang="en-US" sz="2400" u="none" dirty="0"/>
        </a:p>
      </dgm:t>
    </dgm:pt>
    <dgm:pt modelId="{4D5615B3-51A7-4661-95EB-088FE6627C49}" type="parTrans" cxnId="{B8B339F1-9EB9-4CF2-81ED-1F438395A453}">
      <dgm:prSet/>
      <dgm:spPr/>
      <dgm:t>
        <a:bodyPr/>
        <a:lstStyle/>
        <a:p>
          <a:endParaRPr lang="en-US"/>
        </a:p>
      </dgm:t>
    </dgm:pt>
    <dgm:pt modelId="{6BAAF345-4DC4-4BD4-958A-3B91B0507216}" type="sibTrans" cxnId="{B8B339F1-9EB9-4CF2-81ED-1F438395A453}">
      <dgm:prSet/>
      <dgm:spPr/>
      <dgm:t>
        <a:bodyPr/>
        <a:lstStyle/>
        <a:p>
          <a:endParaRPr lang="en-US"/>
        </a:p>
      </dgm:t>
    </dgm:pt>
    <dgm:pt modelId="{90392343-3DCB-4A8B-87E8-010FB3DD01D8}">
      <dgm:prSet phldrT="[Text]" custT="1"/>
      <dgm:spPr/>
      <dgm:t>
        <a:bodyPr/>
        <a:lstStyle/>
        <a:p>
          <a:pPr algn="ctr"/>
          <a:r>
            <a:rPr lang="en-US" sz="2400" u="sng" dirty="0" smtClean="0"/>
            <a:t>1990s</a:t>
          </a:r>
        </a:p>
        <a:p>
          <a:pPr algn="ctr"/>
          <a:r>
            <a:rPr lang="en-US" sz="2400" u="none" dirty="0" smtClean="0"/>
            <a:t>“Don’t tell me about you. Ask about me.”</a:t>
          </a:r>
          <a:endParaRPr lang="en-US" sz="2400" u="none" dirty="0"/>
        </a:p>
      </dgm:t>
    </dgm:pt>
    <dgm:pt modelId="{6C61C9FD-CC98-45A6-923B-900C5BC1E525}" type="parTrans" cxnId="{F0924A85-0A00-4C22-AF0B-2AF32F2FC1BB}">
      <dgm:prSet/>
      <dgm:spPr/>
      <dgm:t>
        <a:bodyPr/>
        <a:lstStyle/>
        <a:p>
          <a:endParaRPr lang="en-US"/>
        </a:p>
      </dgm:t>
    </dgm:pt>
    <dgm:pt modelId="{6B13CBAF-FD50-4502-BC3F-B533D1D815AD}" type="sibTrans" cxnId="{F0924A85-0A00-4C22-AF0B-2AF32F2FC1BB}">
      <dgm:prSet/>
      <dgm:spPr/>
      <dgm:t>
        <a:bodyPr/>
        <a:lstStyle/>
        <a:p>
          <a:endParaRPr lang="en-US"/>
        </a:p>
      </dgm:t>
    </dgm:pt>
    <dgm:pt modelId="{ADE90609-0973-4E1B-B22F-6FC6D7196483}">
      <dgm:prSet phldrT="[Text]" custT="1"/>
      <dgm:spPr/>
      <dgm:t>
        <a:bodyPr/>
        <a:lstStyle/>
        <a:p>
          <a:pPr algn="ctr"/>
          <a:r>
            <a:rPr lang="en-US" sz="2400" u="sng" dirty="0" smtClean="0"/>
            <a:t>Today</a:t>
          </a:r>
        </a:p>
        <a:p>
          <a:pPr algn="l"/>
          <a:r>
            <a:rPr lang="en-US" sz="2400" dirty="0" smtClean="0"/>
            <a:t>“You should already know about me. Teach me something.”  </a:t>
          </a:r>
          <a:endParaRPr lang="en-US" sz="2400" dirty="0"/>
        </a:p>
      </dgm:t>
    </dgm:pt>
    <dgm:pt modelId="{72C10E94-A44D-4D2F-8EBD-361ADFD0588D}" type="parTrans" cxnId="{E0C0511C-DEC4-4C1A-84AE-7BF17A5309B8}">
      <dgm:prSet/>
      <dgm:spPr/>
      <dgm:t>
        <a:bodyPr/>
        <a:lstStyle/>
        <a:p>
          <a:endParaRPr lang="en-US"/>
        </a:p>
      </dgm:t>
    </dgm:pt>
    <dgm:pt modelId="{5E6E67CC-F348-4772-8FD9-856547096EFC}" type="sibTrans" cxnId="{E0C0511C-DEC4-4C1A-84AE-7BF17A5309B8}">
      <dgm:prSet/>
      <dgm:spPr/>
      <dgm:t>
        <a:bodyPr/>
        <a:lstStyle/>
        <a:p>
          <a:endParaRPr lang="en-US"/>
        </a:p>
      </dgm:t>
    </dgm:pt>
    <dgm:pt modelId="{37D2B0E1-5AD0-4CE1-AB2E-4FF9122BD8A1}" type="pres">
      <dgm:prSet presAssocID="{C48EC83F-DE0A-4FE6-BF26-14EBE6C30CCB}" presName="CompostProcess" presStyleCnt="0">
        <dgm:presLayoutVars>
          <dgm:dir/>
          <dgm:resizeHandles val="exact"/>
        </dgm:presLayoutVars>
      </dgm:prSet>
      <dgm:spPr/>
    </dgm:pt>
    <dgm:pt modelId="{5271F253-43CC-4D39-B74A-C9B095836FA9}" type="pres">
      <dgm:prSet presAssocID="{C48EC83F-DE0A-4FE6-BF26-14EBE6C30CCB}" presName="arrow" presStyleLbl="bgShp" presStyleIdx="0" presStyleCnt="1"/>
      <dgm:spPr/>
    </dgm:pt>
    <dgm:pt modelId="{29BE456C-1B20-4658-AADC-F1F0E8E7F7C9}" type="pres">
      <dgm:prSet presAssocID="{C48EC83F-DE0A-4FE6-BF26-14EBE6C30CCB}" presName="linearProcess" presStyleCnt="0"/>
      <dgm:spPr/>
    </dgm:pt>
    <dgm:pt modelId="{52295B28-5B37-4B14-8912-3DB6C4D2AD53}" type="pres">
      <dgm:prSet presAssocID="{16900D32-A240-4EED-BEF4-B7ED96E79C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05B0-3FB1-4675-B106-ADD63E2DD0E5}" type="pres">
      <dgm:prSet presAssocID="{6BAAF345-4DC4-4BD4-958A-3B91B0507216}" presName="sibTrans" presStyleCnt="0"/>
      <dgm:spPr/>
    </dgm:pt>
    <dgm:pt modelId="{F559FBD2-8AB9-4809-B720-7BA83FC37857}" type="pres">
      <dgm:prSet presAssocID="{90392343-3DCB-4A8B-87E8-010FB3DD01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5FF8-72CC-4437-A0F7-DEAE9182EEFD}" type="pres">
      <dgm:prSet presAssocID="{6B13CBAF-FD50-4502-BC3F-B533D1D815AD}" presName="sibTrans" presStyleCnt="0"/>
      <dgm:spPr/>
    </dgm:pt>
    <dgm:pt modelId="{2305608E-CE5A-43FA-9B83-37A3F1C63A05}" type="pres">
      <dgm:prSet presAssocID="{ADE90609-0973-4E1B-B22F-6FC6D71964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0511C-DEC4-4C1A-84AE-7BF17A5309B8}" srcId="{C48EC83F-DE0A-4FE6-BF26-14EBE6C30CCB}" destId="{ADE90609-0973-4E1B-B22F-6FC6D7196483}" srcOrd="2" destOrd="0" parTransId="{72C10E94-A44D-4D2F-8EBD-361ADFD0588D}" sibTransId="{5E6E67CC-F348-4772-8FD9-856547096EFC}"/>
    <dgm:cxn modelId="{F0924A85-0A00-4C22-AF0B-2AF32F2FC1BB}" srcId="{C48EC83F-DE0A-4FE6-BF26-14EBE6C30CCB}" destId="{90392343-3DCB-4A8B-87E8-010FB3DD01D8}" srcOrd="1" destOrd="0" parTransId="{6C61C9FD-CC98-45A6-923B-900C5BC1E525}" sibTransId="{6B13CBAF-FD50-4502-BC3F-B533D1D815AD}"/>
    <dgm:cxn modelId="{F8639032-95BF-47C2-9E2B-5CF7116AA534}" type="presOf" srcId="{90392343-3DCB-4A8B-87E8-010FB3DD01D8}" destId="{F559FBD2-8AB9-4809-B720-7BA83FC37857}" srcOrd="0" destOrd="0" presId="urn:microsoft.com/office/officeart/2005/8/layout/hProcess9"/>
    <dgm:cxn modelId="{0A6D0F62-698F-41B5-BAE6-6CBB82E711E6}" type="presOf" srcId="{ADE90609-0973-4E1B-B22F-6FC6D7196483}" destId="{2305608E-CE5A-43FA-9B83-37A3F1C63A05}" srcOrd="0" destOrd="0" presId="urn:microsoft.com/office/officeart/2005/8/layout/hProcess9"/>
    <dgm:cxn modelId="{B8B339F1-9EB9-4CF2-81ED-1F438395A453}" srcId="{C48EC83F-DE0A-4FE6-BF26-14EBE6C30CCB}" destId="{16900D32-A240-4EED-BEF4-B7ED96E79C02}" srcOrd="0" destOrd="0" parTransId="{4D5615B3-51A7-4661-95EB-088FE6627C49}" sibTransId="{6BAAF345-4DC4-4BD4-958A-3B91B0507216}"/>
    <dgm:cxn modelId="{58741DCC-6DEB-42B0-BCA5-EBBC08490B5F}" type="presOf" srcId="{16900D32-A240-4EED-BEF4-B7ED96E79C02}" destId="{52295B28-5B37-4B14-8912-3DB6C4D2AD53}" srcOrd="0" destOrd="0" presId="urn:microsoft.com/office/officeart/2005/8/layout/hProcess9"/>
    <dgm:cxn modelId="{B37052AD-18CA-47F7-9EFC-A50CC383F747}" type="presOf" srcId="{C48EC83F-DE0A-4FE6-BF26-14EBE6C30CCB}" destId="{37D2B0E1-5AD0-4CE1-AB2E-4FF9122BD8A1}" srcOrd="0" destOrd="0" presId="urn:microsoft.com/office/officeart/2005/8/layout/hProcess9"/>
    <dgm:cxn modelId="{17E6C508-5CDA-473C-B9C9-8939CD9E42B3}" type="presParOf" srcId="{37D2B0E1-5AD0-4CE1-AB2E-4FF9122BD8A1}" destId="{5271F253-43CC-4D39-B74A-C9B095836FA9}" srcOrd="0" destOrd="0" presId="urn:microsoft.com/office/officeart/2005/8/layout/hProcess9"/>
    <dgm:cxn modelId="{1ECE9E70-3438-4BD7-80A2-E35AB332DFC7}" type="presParOf" srcId="{37D2B0E1-5AD0-4CE1-AB2E-4FF9122BD8A1}" destId="{29BE456C-1B20-4658-AADC-F1F0E8E7F7C9}" srcOrd="1" destOrd="0" presId="urn:microsoft.com/office/officeart/2005/8/layout/hProcess9"/>
    <dgm:cxn modelId="{E7843127-16AA-4766-BACB-ED35CD7AB2F6}" type="presParOf" srcId="{29BE456C-1B20-4658-AADC-F1F0E8E7F7C9}" destId="{52295B28-5B37-4B14-8912-3DB6C4D2AD53}" srcOrd="0" destOrd="0" presId="urn:microsoft.com/office/officeart/2005/8/layout/hProcess9"/>
    <dgm:cxn modelId="{5CFE7DC3-D456-4ABF-AFC8-7B69A5291544}" type="presParOf" srcId="{29BE456C-1B20-4658-AADC-F1F0E8E7F7C9}" destId="{843705B0-3FB1-4675-B106-ADD63E2DD0E5}" srcOrd="1" destOrd="0" presId="urn:microsoft.com/office/officeart/2005/8/layout/hProcess9"/>
    <dgm:cxn modelId="{EE63743A-570D-4895-95C3-8DE0444656EC}" type="presParOf" srcId="{29BE456C-1B20-4658-AADC-F1F0E8E7F7C9}" destId="{F559FBD2-8AB9-4809-B720-7BA83FC37857}" srcOrd="2" destOrd="0" presId="urn:microsoft.com/office/officeart/2005/8/layout/hProcess9"/>
    <dgm:cxn modelId="{1FB65953-6D6F-4DD9-9720-0022BC359ED3}" type="presParOf" srcId="{29BE456C-1B20-4658-AADC-F1F0E8E7F7C9}" destId="{10345FF8-72CC-4437-A0F7-DEAE9182EEFD}" srcOrd="3" destOrd="0" presId="urn:microsoft.com/office/officeart/2005/8/layout/hProcess9"/>
    <dgm:cxn modelId="{79C3B2AC-91DE-4F05-AAE0-339884E92AFB}" type="presParOf" srcId="{29BE456C-1B20-4658-AADC-F1F0E8E7F7C9}" destId="{2305608E-CE5A-43FA-9B83-37A3F1C63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79F709D1-9B47-4B88-BA58-156DBCC3903F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Project</a:t>
          </a:r>
          <a:r>
            <a:rPr lang="en-US" sz="5400" dirty="0" smtClean="0">
              <a:solidFill>
                <a:schemeClr val="bg1"/>
              </a:solidFill>
            </a:rPr>
            <a:t> </a:t>
          </a:r>
          <a:endParaRPr lang="en-US" sz="5400" dirty="0">
            <a:solidFill>
              <a:schemeClr val="bg1"/>
            </a:solidFill>
          </a:endParaRPr>
        </a:p>
      </dgm:t>
    </dgm:pt>
    <dgm:pt modelId="{8D8BAC04-CA98-4C81-84CA-D1B899FC825A}" type="parTrans" cxnId="{014A02C4-301F-43CE-97CE-D1CFE4965E0F}">
      <dgm:prSet/>
      <dgm:spPr/>
      <dgm:t>
        <a:bodyPr/>
        <a:lstStyle/>
        <a:p>
          <a:endParaRPr lang="en-US"/>
        </a:p>
      </dgm:t>
    </dgm:pt>
    <dgm:pt modelId="{9A2A98A8-7823-4AE2-883E-ACA73C5086C9}" type="sibTrans" cxnId="{014A02C4-301F-43CE-97CE-D1CFE4965E0F}">
      <dgm:prSet/>
      <dgm:spPr/>
      <dgm:t>
        <a:bodyPr/>
        <a:lstStyle/>
        <a:p>
          <a:endParaRPr lang="en-US"/>
        </a:p>
      </dgm:t>
    </dgm:pt>
    <dgm:pt modelId="{DDB5776D-882A-4C4C-BF96-3DA2F909DB2B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A57A982-D489-48D8-B771-6877EB7D3C17}" type="parTrans" cxnId="{E7454467-07DF-41F1-BBB6-8805CEAF39D0}">
      <dgm:prSet/>
      <dgm:spPr/>
      <dgm:t>
        <a:bodyPr/>
        <a:lstStyle/>
        <a:p>
          <a:endParaRPr lang="en-US"/>
        </a:p>
      </dgm:t>
    </dgm:pt>
    <dgm:pt modelId="{4C7DBDF7-A190-44AB-8B97-742191A9B790}" type="sibTrans" cxnId="{E7454467-07DF-41F1-BBB6-8805CEAF39D0}">
      <dgm:prSet/>
      <dgm:spPr/>
      <dgm:t>
        <a:bodyPr/>
        <a:lstStyle/>
        <a:p>
          <a:endParaRPr lang="en-US"/>
        </a:p>
      </dgm:t>
    </dgm:pt>
    <dgm:pt modelId="{F9351B22-DED1-4D28-8740-5B5E72CEE146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7B3A-435D-4BDB-B2D6-451DCD3642AF}" type="pres">
      <dgm:prSet presAssocID="{9A2A98A8-7823-4AE2-883E-ACA73C5086C9}" presName="arrowWedge1" presStyleLbl="fgSibTrans2D1" presStyleIdx="0" presStyleCnt="3"/>
      <dgm:spPr/>
    </dgm:pt>
    <dgm:pt modelId="{50CF050F-131A-409B-A2E0-0E07FD7B89A8}" type="pres">
      <dgm:prSet presAssocID="{4C7DBDF7-A190-44AB-8B97-742191A9B790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42260EED-CC7D-4CE4-A814-9EB8D99DADDF}" type="presOf" srcId="{DDB5776D-882A-4C4C-BF96-3DA2F909DB2B}" destId="{AB93A7A3-986A-405C-8587-97D48B96FEA3}" srcOrd="1" destOrd="0" presId="urn:microsoft.com/office/officeart/2005/8/layout/cycle8"/>
    <dgm:cxn modelId="{7B68EE68-157E-4B75-8A2D-F9B89ABD804B}" type="presOf" srcId="{F9351B22-DED1-4D28-8740-5B5E72CEE146}" destId="{96D69781-2B3F-4F6B-A5B3-6E2D6D27DDE5}" srcOrd="1" destOrd="0" presId="urn:microsoft.com/office/officeart/2005/8/layout/cycle8"/>
    <dgm:cxn modelId="{014A02C4-301F-43CE-97CE-D1CFE4965E0F}" srcId="{64C8A5F7-1730-4148-81EA-726753AC7E41}" destId="{79F709D1-9B47-4B88-BA58-156DBCC3903F}" srcOrd="0" destOrd="0" parTransId="{8D8BAC04-CA98-4C81-84CA-D1B899FC825A}" sibTransId="{9A2A98A8-7823-4AE2-883E-ACA73C5086C9}"/>
    <dgm:cxn modelId="{2F87A5D8-1A2F-4FCD-9B5A-C02DFBB0A5D9}" type="presOf" srcId="{79F709D1-9B47-4B88-BA58-156DBCC3903F}" destId="{138E53A7-75A3-4FCE-AD79-F2C0E25707D2}" srcOrd="0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013F4A58-C402-4234-889E-8E31F74E691F}" type="presOf" srcId="{DDB5776D-882A-4C4C-BF96-3DA2F909DB2B}" destId="{C0FE7E7F-3735-45AF-B257-676D4AA4E4C4}" srcOrd="0" destOrd="0" presId="urn:microsoft.com/office/officeart/2005/8/layout/cycle8"/>
    <dgm:cxn modelId="{B488858F-8EB1-498C-B1FC-8C08AEDCC785}" type="presOf" srcId="{79F709D1-9B47-4B88-BA58-156DBCC3903F}" destId="{A78D5EB5-83C7-4866-B13F-B28C8FC60723}" srcOrd="1" destOrd="0" presId="urn:microsoft.com/office/officeart/2005/8/layout/cycle8"/>
    <dgm:cxn modelId="{59BFD2A7-8065-4A97-8206-A5388BAFB550}" type="presOf" srcId="{F9351B22-DED1-4D28-8740-5B5E72CEE146}" destId="{A9D91B0F-876B-4AE5-8278-DF9C56310958}" srcOrd="0" destOrd="0" presId="urn:microsoft.com/office/officeart/2005/8/layout/cycle8"/>
    <dgm:cxn modelId="{21EB2415-68B3-420C-A8E7-FD0295C2531D}" type="presOf" srcId="{64C8A5F7-1730-4148-81EA-726753AC7E41}" destId="{3E8A18CB-D0BC-4871-8376-15C600063825}" srcOrd="0" destOrd="0" presId="urn:microsoft.com/office/officeart/2005/8/layout/cycle8"/>
    <dgm:cxn modelId="{E7454467-07DF-41F1-BBB6-8805CEAF39D0}" srcId="{64C8A5F7-1730-4148-81EA-726753AC7E41}" destId="{DDB5776D-882A-4C4C-BF96-3DA2F909DB2B}" srcOrd="1" destOrd="0" parTransId="{6A57A982-D489-48D8-B771-6877EB7D3C17}" sibTransId="{4C7DBDF7-A190-44AB-8B97-742191A9B790}"/>
    <dgm:cxn modelId="{89EED8EE-6465-4321-8C54-E33A8B3F306D}" type="presParOf" srcId="{3E8A18CB-D0BC-4871-8376-15C600063825}" destId="{138E53A7-75A3-4FCE-AD79-F2C0E25707D2}" srcOrd="0" destOrd="0" presId="urn:microsoft.com/office/officeart/2005/8/layout/cycle8"/>
    <dgm:cxn modelId="{56B9F8C1-638A-4C9F-AB7E-1D154D043161}" type="presParOf" srcId="{3E8A18CB-D0BC-4871-8376-15C600063825}" destId="{FA8F301F-9D1A-4B48-BD5B-9BC0AB9776E5}" srcOrd="1" destOrd="0" presId="urn:microsoft.com/office/officeart/2005/8/layout/cycle8"/>
    <dgm:cxn modelId="{F38C9702-172F-4137-8C0F-71523FE9DFEE}" type="presParOf" srcId="{3E8A18CB-D0BC-4871-8376-15C600063825}" destId="{18E82E4C-F89B-4EE0-846A-CBFE0E0B919B}" srcOrd="2" destOrd="0" presId="urn:microsoft.com/office/officeart/2005/8/layout/cycle8"/>
    <dgm:cxn modelId="{AF5F0BB7-7510-409E-95F0-89B2B44AD63B}" type="presParOf" srcId="{3E8A18CB-D0BC-4871-8376-15C600063825}" destId="{A78D5EB5-83C7-4866-B13F-B28C8FC60723}" srcOrd="3" destOrd="0" presId="urn:microsoft.com/office/officeart/2005/8/layout/cycle8"/>
    <dgm:cxn modelId="{6F7D24F6-8F8D-401E-9E6B-CE187626EA33}" type="presParOf" srcId="{3E8A18CB-D0BC-4871-8376-15C600063825}" destId="{C0FE7E7F-3735-45AF-B257-676D4AA4E4C4}" srcOrd="4" destOrd="0" presId="urn:microsoft.com/office/officeart/2005/8/layout/cycle8"/>
    <dgm:cxn modelId="{C808A85E-1A1E-405F-B403-DEAA852D690F}" type="presParOf" srcId="{3E8A18CB-D0BC-4871-8376-15C600063825}" destId="{62CF4D2A-25EA-404C-BF5D-C665B5E33067}" srcOrd="5" destOrd="0" presId="urn:microsoft.com/office/officeart/2005/8/layout/cycle8"/>
    <dgm:cxn modelId="{9DE6D3EA-41C7-44A0-A26A-68261E6C6D4A}" type="presParOf" srcId="{3E8A18CB-D0BC-4871-8376-15C600063825}" destId="{E9B9B146-230C-49D7-BB02-359A03776FBD}" srcOrd="6" destOrd="0" presId="urn:microsoft.com/office/officeart/2005/8/layout/cycle8"/>
    <dgm:cxn modelId="{E882F4AC-AF78-4282-BF95-4A8B19B13A66}" type="presParOf" srcId="{3E8A18CB-D0BC-4871-8376-15C600063825}" destId="{AB93A7A3-986A-405C-8587-97D48B96FEA3}" srcOrd="7" destOrd="0" presId="urn:microsoft.com/office/officeart/2005/8/layout/cycle8"/>
    <dgm:cxn modelId="{B29252AC-57F4-4EBD-AC97-01CA99BF2ABA}" type="presParOf" srcId="{3E8A18CB-D0BC-4871-8376-15C600063825}" destId="{A9D91B0F-876B-4AE5-8278-DF9C56310958}" srcOrd="8" destOrd="0" presId="urn:microsoft.com/office/officeart/2005/8/layout/cycle8"/>
    <dgm:cxn modelId="{AE19617B-7E5E-4974-B987-ABD1638961B5}" type="presParOf" srcId="{3E8A18CB-D0BC-4871-8376-15C600063825}" destId="{6F4CED16-FF27-48DA-A3D1-FA2B3E5F40A5}" srcOrd="9" destOrd="0" presId="urn:microsoft.com/office/officeart/2005/8/layout/cycle8"/>
    <dgm:cxn modelId="{25E56D97-8E80-48FA-9C0D-C344932036A8}" type="presParOf" srcId="{3E8A18CB-D0BC-4871-8376-15C600063825}" destId="{521E8D32-A0A1-48C8-9710-D664685331D4}" srcOrd="10" destOrd="0" presId="urn:microsoft.com/office/officeart/2005/8/layout/cycle8"/>
    <dgm:cxn modelId="{C4AAE214-DE03-4E64-9790-66701EE0A1AF}" type="presParOf" srcId="{3E8A18CB-D0BC-4871-8376-15C600063825}" destId="{96D69781-2B3F-4F6B-A5B3-6E2D6D27DDE5}" srcOrd="11" destOrd="0" presId="urn:microsoft.com/office/officeart/2005/8/layout/cycle8"/>
    <dgm:cxn modelId="{BF0F6F3C-F49F-4F98-8F6A-4F960E8BC093}" type="presParOf" srcId="{3E8A18CB-D0BC-4871-8376-15C600063825}" destId="{4BF67B3A-435D-4BDB-B2D6-451DCD3642AF}" srcOrd="12" destOrd="0" presId="urn:microsoft.com/office/officeart/2005/8/layout/cycle8"/>
    <dgm:cxn modelId="{7BFF354C-6FE1-4158-9256-E1667052BE93}" type="presParOf" srcId="{3E8A18CB-D0BC-4871-8376-15C600063825}" destId="{50CF050F-131A-409B-A2E0-0E07FD7B89A8}" srcOrd="13" destOrd="0" presId="urn:microsoft.com/office/officeart/2005/8/layout/cycle8"/>
    <dgm:cxn modelId="{3E85AE61-DB33-4492-A124-3D41EE61AD6D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79F709D1-9B47-4B88-BA58-156DBCC3903F}">
      <dgm:prSet phldrT="[Text]" custT="1"/>
      <dgm:spPr/>
      <dgm:t>
        <a:bodyPr/>
        <a:lstStyle/>
        <a:p>
          <a:endParaRPr lang="en-US" sz="4000" dirty="0">
            <a:solidFill>
              <a:schemeClr val="bg1"/>
            </a:solidFill>
          </a:endParaRPr>
        </a:p>
      </dgm:t>
    </dgm:pt>
    <dgm:pt modelId="{8D8BAC04-CA98-4C81-84CA-D1B899FC825A}" type="parTrans" cxnId="{014A02C4-301F-43CE-97CE-D1CFE4965E0F}">
      <dgm:prSet/>
      <dgm:spPr/>
      <dgm:t>
        <a:bodyPr/>
        <a:lstStyle/>
        <a:p>
          <a:endParaRPr lang="en-US"/>
        </a:p>
      </dgm:t>
    </dgm:pt>
    <dgm:pt modelId="{9A2A98A8-7823-4AE2-883E-ACA73C5086C9}" type="sibTrans" cxnId="{014A02C4-301F-43CE-97CE-D1CFE4965E0F}">
      <dgm:prSet/>
      <dgm:spPr/>
      <dgm:t>
        <a:bodyPr/>
        <a:lstStyle/>
        <a:p>
          <a:endParaRPr lang="en-US"/>
        </a:p>
      </dgm:t>
    </dgm:pt>
    <dgm:pt modelId="{DDB5776D-882A-4C4C-BF96-3DA2F909DB2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Account</a:t>
          </a:r>
          <a:endParaRPr lang="en-US" sz="3600" dirty="0">
            <a:solidFill>
              <a:schemeClr val="bg1"/>
            </a:solidFill>
          </a:endParaRPr>
        </a:p>
      </dgm:t>
    </dgm:pt>
    <dgm:pt modelId="{6A57A982-D489-48D8-B771-6877EB7D3C17}" type="parTrans" cxnId="{E7454467-07DF-41F1-BBB6-8805CEAF39D0}">
      <dgm:prSet/>
      <dgm:spPr/>
      <dgm:t>
        <a:bodyPr/>
        <a:lstStyle/>
        <a:p>
          <a:endParaRPr lang="en-US"/>
        </a:p>
      </dgm:t>
    </dgm:pt>
    <dgm:pt modelId="{4C7DBDF7-A190-44AB-8B97-742191A9B790}" type="sibTrans" cxnId="{E7454467-07DF-41F1-BBB6-8805CEAF39D0}">
      <dgm:prSet/>
      <dgm:spPr/>
      <dgm:t>
        <a:bodyPr/>
        <a:lstStyle/>
        <a:p>
          <a:endParaRPr lang="en-US"/>
        </a:p>
      </dgm:t>
    </dgm:pt>
    <dgm:pt modelId="{F9351B22-DED1-4D28-8740-5B5E72CEE146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7B3A-435D-4BDB-B2D6-451DCD3642AF}" type="pres">
      <dgm:prSet presAssocID="{9A2A98A8-7823-4AE2-883E-ACA73C5086C9}" presName="arrowWedge1" presStyleLbl="fgSibTrans2D1" presStyleIdx="0" presStyleCnt="3"/>
      <dgm:spPr/>
    </dgm:pt>
    <dgm:pt modelId="{50CF050F-131A-409B-A2E0-0E07FD7B89A8}" type="pres">
      <dgm:prSet presAssocID="{4C7DBDF7-A190-44AB-8B97-742191A9B790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014A02C4-301F-43CE-97CE-D1CFE4965E0F}" srcId="{64C8A5F7-1730-4148-81EA-726753AC7E41}" destId="{79F709D1-9B47-4B88-BA58-156DBCC3903F}" srcOrd="0" destOrd="0" parTransId="{8D8BAC04-CA98-4C81-84CA-D1B899FC825A}" sibTransId="{9A2A98A8-7823-4AE2-883E-ACA73C5086C9}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6926F64D-F17A-4E45-BFBF-E560F518F543}" type="presOf" srcId="{64C8A5F7-1730-4148-81EA-726753AC7E41}" destId="{3E8A18CB-D0BC-4871-8376-15C600063825}" srcOrd="0" destOrd="0" presId="urn:microsoft.com/office/officeart/2005/8/layout/cycle8"/>
    <dgm:cxn modelId="{0891973D-9D75-4432-86C9-5862302D73E7}" type="presOf" srcId="{79F709D1-9B47-4B88-BA58-156DBCC3903F}" destId="{138E53A7-75A3-4FCE-AD79-F2C0E25707D2}" srcOrd="0" destOrd="0" presId="urn:microsoft.com/office/officeart/2005/8/layout/cycle8"/>
    <dgm:cxn modelId="{02828BE3-2EA2-4D1C-8A27-9EBE04F9ED96}" type="presOf" srcId="{DDB5776D-882A-4C4C-BF96-3DA2F909DB2B}" destId="{AB93A7A3-986A-405C-8587-97D48B96FEA3}" srcOrd="1" destOrd="0" presId="urn:microsoft.com/office/officeart/2005/8/layout/cycle8"/>
    <dgm:cxn modelId="{A5C9CD34-609C-408B-A643-65399C9EE72A}" type="presOf" srcId="{79F709D1-9B47-4B88-BA58-156DBCC3903F}" destId="{A78D5EB5-83C7-4866-B13F-B28C8FC60723}" srcOrd="1" destOrd="0" presId="urn:microsoft.com/office/officeart/2005/8/layout/cycle8"/>
    <dgm:cxn modelId="{E7454467-07DF-41F1-BBB6-8805CEAF39D0}" srcId="{64C8A5F7-1730-4148-81EA-726753AC7E41}" destId="{DDB5776D-882A-4C4C-BF96-3DA2F909DB2B}" srcOrd="1" destOrd="0" parTransId="{6A57A982-D489-48D8-B771-6877EB7D3C17}" sibTransId="{4C7DBDF7-A190-44AB-8B97-742191A9B790}"/>
    <dgm:cxn modelId="{231088DC-032E-4CDD-8733-3919B9C55E78}" type="presOf" srcId="{DDB5776D-882A-4C4C-BF96-3DA2F909DB2B}" destId="{C0FE7E7F-3735-45AF-B257-676D4AA4E4C4}" srcOrd="0" destOrd="0" presId="urn:microsoft.com/office/officeart/2005/8/layout/cycle8"/>
    <dgm:cxn modelId="{30679A64-B892-48C2-8F11-FCD811C7DDE8}" type="presOf" srcId="{F9351B22-DED1-4D28-8740-5B5E72CEE146}" destId="{A9D91B0F-876B-4AE5-8278-DF9C56310958}" srcOrd="0" destOrd="0" presId="urn:microsoft.com/office/officeart/2005/8/layout/cycle8"/>
    <dgm:cxn modelId="{EAE9D1EE-CDD8-48C9-A867-BB45F3CE8EC0}" type="presOf" srcId="{F9351B22-DED1-4D28-8740-5B5E72CEE146}" destId="{96D69781-2B3F-4F6B-A5B3-6E2D6D27DDE5}" srcOrd="1" destOrd="0" presId="urn:microsoft.com/office/officeart/2005/8/layout/cycle8"/>
    <dgm:cxn modelId="{61CFF9C7-0B79-4C48-8D87-AA842A6E1854}" type="presParOf" srcId="{3E8A18CB-D0BC-4871-8376-15C600063825}" destId="{138E53A7-75A3-4FCE-AD79-F2C0E25707D2}" srcOrd="0" destOrd="0" presId="urn:microsoft.com/office/officeart/2005/8/layout/cycle8"/>
    <dgm:cxn modelId="{9201AC34-B014-4C13-857A-DB13F4CF105F}" type="presParOf" srcId="{3E8A18CB-D0BC-4871-8376-15C600063825}" destId="{FA8F301F-9D1A-4B48-BD5B-9BC0AB9776E5}" srcOrd="1" destOrd="0" presId="urn:microsoft.com/office/officeart/2005/8/layout/cycle8"/>
    <dgm:cxn modelId="{32772F36-569E-4DAC-B0A6-1C0EFAB3DB36}" type="presParOf" srcId="{3E8A18CB-D0BC-4871-8376-15C600063825}" destId="{18E82E4C-F89B-4EE0-846A-CBFE0E0B919B}" srcOrd="2" destOrd="0" presId="urn:microsoft.com/office/officeart/2005/8/layout/cycle8"/>
    <dgm:cxn modelId="{9F808B14-D57F-462A-BEF2-718E3FD65C88}" type="presParOf" srcId="{3E8A18CB-D0BC-4871-8376-15C600063825}" destId="{A78D5EB5-83C7-4866-B13F-B28C8FC60723}" srcOrd="3" destOrd="0" presId="urn:microsoft.com/office/officeart/2005/8/layout/cycle8"/>
    <dgm:cxn modelId="{CB20501A-2D54-4742-AB85-99C3C8F06C13}" type="presParOf" srcId="{3E8A18CB-D0BC-4871-8376-15C600063825}" destId="{C0FE7E7F-3735-45AF-B257-676D4AA4E4C4}" srcOrd="4" destOrd="0" presId="urn:microsoft.com/office/officeart/2005/8/layout/cycle8"/>
    <dgm:cxn modelId="{EE241A59-D8B0-464F-B2FF-87A8F9A6C5B9}" type="presParOf" srcId="{3E8A18CB-D0BC-4871-8376-15C600063825}" destId="{62CF4D2A-25EA-404C-BF5D-C665B5E33067}" srcOrd="5" destOrd="0" presId="urn:microsoft.com/office/officeart/2005/8/layout/cycle8"/>
    <dgm:cxn modelId="{FF8ED184-4B12-43D2-A457-0600E9321876}" type="presParOf" srcId="{3E8A18CB-D0BC-4871-8376-15C600063825}" destId="{E9B9B146-230C-49D7-BB02-359A03776FBD}" srcOrd="6" destOrd="0" presId="urn:microsoft.com/office/officeart/2005/8/layout/cycle8"/>
    <dgm:cxn modelId="{56BFA620-0E37-4E4A-83CE-0B40334D6462}" type="presParOf" srcId="{3E8A18CB-D0BC-4871-8376-15C600063825}" destId="{AB93A7A3-986A-405C-8587-97D48B96FEA3}" srcOrd="7" destOrd="0" presId="urn:microsoft.com/office/officeart/2005/8/layout/cycle8"/>
    <dgm:cxn modelId="{C826488B-CBA9-45E3-9D99-79802A1E6F79}" type="presParOf" srcId="{3E8A18CB-D0BC-4871-8376-15C600063825}" destId="{A9D91B0F-876B-4AE5-8278-DF9C56310958}" srcOrd="8" destOrd="0" presId="urn:microsoft.com/office/officeart/2005/8/layout/cycle8"/>
    <dgm:cxn modelId="{F0ED189C-F165-47DD-97DD-6B3D7AD692F8}" type="presParOf" srcId="{3E8A18CB-D0BC-4871-8376-15C600063825}" destId="{6F4CED16-FF27-48DA-A3D1-FA2B3E5F40A5}" srcOrd="9" destOrd="0" presId="urn:microsoft.com/office/officeart/2005/8/layout/cycle8"/>
    <dgm:cxn modelId="{0D62E494-7B96-47D5-9A64-DB33C9AB85B4}" type="presParOf" srcId="{3E8A18CB-D0BC-4871-8376-15C600063825}" destId="{521E8D32-A0A1-48C8-9710-D664685331D4}" srcOrd="10" destOrd="0" presId="urn:microsoft.com/office/officeart/2005/8/layout/cycle8"/>
    <dgm:cxn modelId="{945BEC7A-C6D7-422A-ACB4-3F2EBDEA4EEC}" type="presParOf" srcId="{3E8A18CB-D0BC-4871-8376-15C600063825}" destId="{96D69781-2B3F-4F6B-A5B3-6E2D6D27DDE5}" srcOrd="11" destOrd="0" presId="urn:microsoft.com/office/officeart/2005/8/layout/cycle8"/>
    <dgm:cxn modelId="{5211F0BB-F934-4680-8F85-1AB6CA4F07F6}" type="presParOf" srcId="{3E8A18CB-D0BC-4871-8376-15C600063825}" destId="{4BF67B3A-435D-4BDB-B2D6-451DCD3642AF}" srcOrd="12" destOrd="0" presId="urn:microsoft.com/office/officeart/2005/8/layout/cycle8"/>
    <dgm:cxn modelId="{F4B20F97-26BD-40CC-9CF6-01DEABD4959F}" type="presParOf" srcId="{3E8A18CB-D0BC-4871-8376-15C600063825}" destId="{50CF050F-131A-409B-A2E0-0E07FD7B89A8}" srcOrd="13" destOrd="0" presId="urn:microsoft.com/office/officeart/2005/8/layout/cycle8"/>
    <dgm:cxn modelId="{66B9C6E7-C20E-4E0B-9C31-666BE1BB34C4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79F709D1-9B47-4B88-BA58-156DBCC3903F}">
      <dgm:prSet phldrT="[Text]" custT="1"/>
      <dgm:spPr/>
      <dgm:t>
        <a:bodyPr/>
        <a:lstStyle/>
        <a:p>
          <a:endParaRPr lang="en-US" sz="5400" dirty="0">
            <a:solidFill>
              <a:schemeClr val="bg1"/>
            </a:solidFill>
          </a:endParaRPr>
        </a:p>
      </dgm:t>
    </dgm:pt>
    <dgm:pt modelId="{8D8BAC04-CA98-4C81-84CA-D1B899FC825A}" type="parTrans" cxnId="{014A02C4-301F-43CE-97CE-D1CFE4965E0F}">
      <dgm:prSet/>
      <dgm:spPr/>
      <dgm:t>
        <a:bodyPr/>
        <a:lstStyle/>
        <a:p>
          <a:endParaRPr lang="en-US"/>
        </a:p>
      </dgm:t>
    </dgm:pt>
    <dgm:pt modelId="{9A2A98A8-7823-4AE2-883E-ACA73C5086C9}" type="sibTrans" cxnId="{014A02C4-301F-43CE-97CE-D1CFE4965E0F}">
      <dgm:prSet/>
      <dgm:spPr/>
      <dgm:t>
        <a:bodyPr/>
        <a:lstStyle/>
        <a:p>
          <a:endParaRPr lang="en-US"/>
        </a:p>
      </dgm:t>
    </dgm:pt>
    <dgm:pt modelId="{DDB5776D-882A-4C4C-BF96-3DA2F909DB2B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A57A982-D489-48D8-B771-6877EB7D3C17}" type="parTrans" cxnId="{E7454467-07DF-41F1-BBB6-8805CEAF39D0}">
      <dgm:prSet/>
      <dgm:spPr/>
      <dgm:t>
        <a:bodyPr/>
        <a:lstStyle/>
        <a:p>
          <a:endParaRPr lang="en-US"/>
        </a:p>
      </dgm:t>
    </dgm:pt>
    <dgm:pt modelId="{4C7DBDF7-A190-44AB-8B97-742191A9B790}" type="sibTrans" cxnId="{E7454467-07DF-41F1-BBB6-8805CEAF39D0}">
      <dgm:prSet/>
      <dgm:spPr/>
      <dgm:t>
        <a:bodyPr/>
        <a:lstStyle/>
        <a:p>
          <a:endParaRPr lang="en-US"/>
        </a:p>
      </dgm:t>
    </dgm:pt>
    <dgm:pt modelId="{F9351B22-DED1-4D28-8740-5B5E72CEE146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Contact</a:t>
          </a:r>
          <a:endParaRPr lang="en-US" sz="3600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7B3A-435D-4BDB-B2D6-451DCD3642AF}" type="pres">
      <dgm:prSet presAssocID="{9A2A98A8-7823-4AE2-883E-ACA73C5086C9}" presName="arrowWedge1" presStyleLbl="fgSibTrans2D1" presStyleIdx="0" presStyleCnt="3"/>
      <dgm:spPr/>
    </dgm:pt>
    <dgm:pt modelId="{50CF050F-131A-409B-A2E0-0E07FD7B89A8}" type="pres">
      <dgm:prSet presAssocID="{4C7DBDF7-A190-44AB-8B97-742191A9B790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D0C1D985-C5FF-4BA9-A71A-68EEFA75C765}" type="presOf" srcId="{DDB5776D-882A-4C4C-BF96-3DA2F909DB2B}" destId="{AB93A7A3-986A-405C-8587-97D48B96FEA3}" srcOrd="1" destOrd="0" presId="urn:microsoft.com/office/officeart/2005/8/layout/cycle8"/>
    <dgm:cxn modelId="{9B5E8643-623B-418B-A28E-FC85AAA71BD2}" type="presOf" srcId="{F9351B22-DED1-4D28-8740-5B5E72CEE146}" destId="{96D69781-2B3F-4F6B-A5B3-6E2D6D27DDE5}" srcOrd="1" destOrd="0" presId="urn:microsoft.com/office/officeart/2005/8/layout/cycle8"/>
    <dgm:cxn modelId="{96389612-3D63-4CC1-902F-D098D23A3E64}" type="presOf" srcId="{79F709D1-9B47-4B88-BA58-156DBCC3903F}" destId="{A78D5EB5-83C7-4866-B13F-B28C8FC60723}" srcOrd="1" destOrd="0" presId="urn:microsoft.com/office/officeart/2005/8/layout/cycle8"/>
    <dgm:cxn modelId="{259192EC-C52B-4380-A1A8-36332461A689}" type="presOf" srcId="{79F709D1-9B47-4B88-BA58-156DBCC3903F}" destId="{138E53A7-75A3-4FCE-AD79-F2C0E25707D2}" srcOrd="0" destOrd="0" presId="urn:microsoft.com/office/officeart/2005/8/layout/cycle8"/>
    <dgm:cxn modelId="{52C36D89-D824-4BB3-840C-CF6AE60A2BDA}" type="presOf" srcId="{DDB5776D-882A-4C4C-BF96-3DA2F909DB2B}" destId="{C0FE7E7F-3735-45AF-B257-676D4AA4E4C4}" srcOrd="0" destOrd="0" presId="urn:microsoft.com/office/officeart/2005/8/layout/cycle8"/>
    <dgm:cxn modelId="{E7454467-07DF-41F1-BBB6-8805CEAF39D0}" srcId="{64C8A5F7-1730-4148-81EA-726753AC7E41}" destId="{DDB5776D-882A-4C4C-BF96-3DA2F909DB2B}" srcOrd="1" destOrd="0" parTransId="{6A57A982-D489-48D8-B771-6877EB7D3C17}" sibTransId="{4C7DBDF7-A190-44AB-8B97-742191A9B790}"/>
    <dgm:cxn modelId="{80B2D75D-60C4-480C-9946-BF85334A7856}" type="presOf" srcId="{64C8A5F7-1730-4148-81EA-726753AC7E41}" destId="{3E8A18CB-D0BC-4871-8376-15C600063825}" srcOrd="0" destOrd="0" presId="urn:microsoft.com/office/officeart/2005/8/layout/cycle8"/>
    <dgm:cxn modelId="{46073A4A-109E-4356-8053-4296C36F3DAC}" type="presOf" srcId="{F9351B22-DED1-4D28-8740-5B5E72CEE146}" destId="{A9D91B0F-876B-4AE5-8278-DF9C56310958}" srcOrd="0" destOrd="0" presId="urn:microsoft.com/office/officeart/2005/8/layout/cycle8"/>
    <dgm:cxn modelId="{014A02C4-301F-43CE-97CE-D1CFE4965E0F}" srcId="{64C8A5F7-1730-4148-81EA-726753AC7E41}" destId="{79F709D1-9B47-4B88-BA58-156DBCC3903F}" srcOrd="0" destOrd="0" parTransId="{8D8BAC04-CA98-4C81-84CA-D1B899FC825A}" sibTransId="{9A2A98A8-7823-4AE2-883E-ACA73C5086C9}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771F94DF-75E4-498B-B1E8-94F269837AE3}" type="presParOf" srcId="{3E8A18CB-D0BC-4871-8376-15C600063825}" destId="{138E53A7-75A3-4FCE-AD79-F2C0E25707D2}" srcOrd="0" destOrd="0" presId="urn:microsoft.com/office/officeart/2005/8/layout/cycle8"/>
    <dgm:cxn modelId="{88F37773-97A7-4A39-807F-F65E6139FD89}" type="presParOf" srcId="{3E8A18CB-D0BC-4871-8376-15C600063825}" destId="{FA8F301F-9D1A-4B48-BD5B-9BC0AB9776E5}" srcOrd="1" destOrd="0" presId="urn:microsoft.com/office/officeart/2005/8/layout/cycle8"/>
    <dgm:cxn modelId="{12614EC3-5128-4165-8E8C-C4415F664D3B}" type="presParOf" srcId="{3E8A18CB-D0BC-4871-8376-15C600063825}" destId="{18E82E4C-F89B-4EE0-846A-CBFE0E0B919B}" srcOrd="2" destOrd="0" presId="urn:microsoft.com/office/officeart/2005/8/layout/cycle8"/>
    <dgm:cxn modelId="{255B6098-E4DF-478F-BBCC-CE4E19836ACB}" type="presParOf" srcId="{3E8A18CB-D0BC-4871-8376-15C600063825}" destId="{A78D5EB5-83C7-4866-B13F-B28C8FC60723}" srcOrd="3" destOrd="0" presId="urn:microsoft.com/office/officeart/2005/8/layout/cycle8"/>
    <dgm:cxn modelId="{EE5D2096-F664-4A53-A73C-49CD5A60BBFC}" type="presParOf" srcId="{3E8A18CB-D0BC-4871-8376-15C600063825}" destId="{C0FE7E7F-3735-45AF-B257-676D4AA4E4C4}" srcOrd="4" destOrd="0" presId="urn:microsoft.com/office/officeart/2005/8/layout/cycle8"/>
    <dgm:cxn modelId="{98D69CBF-23F2-4486-AE8F-69D4B18E4902}" type="presParOf" srcId="{3E8A18CB-D0BC-4871-8376-15C600063825}" destId="{62CF4D2A-25EA-404C-BF5D-C665B5E33067}" srcOrd="5" destOrd="0" presId="urn:microsoft.com/office/officeart/2005/8/layout/cycle8"/>
    <dgm:cxn modelId="{F750BCA1-567B-4C05-9CD5-508AA7090363}" type="presParOf" srcId="{3E8A18CB-D0BC-4871-8376-15C600063825}" destId="{E9B9B146-230C-49D7-BB02-359A03776FBD}" srcOrd="6" destOrd="0" presId="urn:microsoft.com/office/officeart/2005/8/layout/cycle8"/>
    <dgm:cxn modelId="{404285DC-19B5-4A5B-B8EB-C18F3CCEB079}" type="presParOf" srcId="{3E8A18CB-D0BC-4871-8376-15C600063825}" destId="{AB93A7A3-986A-405C-8587-97D48B96FEA3}" srcOrd="7" destOrd="0" presId="urn:microsoft.com/office/officeart/2005/8/layout/cycle8"/>
    <dgm:cxn modelId="{528B0956-E4B5-4071-8078-0D66D4012A30}" type="presParOf" srcId="{3E8A18CB-D0BC-4871-8376-15C600063825}" destId="{A9D91B0F-876B-4AE5-8278-DF9C56310958}" srcOrd="8" destOrd="0" presId="urn:microsoft.com/office/officeart/2005/8/layout/cycle8"/>
    <dgm:cxn modelId="{82BAF993-24D5-424F-90E2-A507CEB32842}" type="presParOf" srcId="{3E8A18CB-D0BC-4871-8376-15C600063825}" destId="{6F4CED16-FF27-48DA-A3D1-FA2B3E5F40A5}" srcOrd="9" destOrd="0" presId="urn:microsoft.com/office/officeart/2005/8/layout/cycle8"/>
    <dgm:cxn modelId="{FDC0E4B0-5B2A-42A1-B957-461CA12EBA42}" type="presParOf" srcId="{3E8A18CB-D0BC-4871-8376-15C600063825}" destId="{521E8D32-A0A1-48C8-9710-D664685331D4}" srcOrd="10" destOrd="0" presId="urn:microsoft.com/office/officeart/2005/8/layout/cycle8"/>
    <dgm:cxn modelId="{9ABEEDFE-0BE6-479A-A1AC-9601E44C570B}" type="presParOf" srcId="{3E8A18CB-D0BC-4871-8376-15C600063825}" destId="{96D69781-2B3F-4F6B-A5B3-6E2D6D27DDE5}" srcOrd="11" destOrd="0" presId="urn:microsoft.com/office/officeart/2005/8/layout/cycle8"/>
    <dgm:cxn modelId="{A03E0234-0C18-490F-A947-25A9A4FABA1F}" type="presParOf" srcId="{3E8A18CB-D0BC-4871-8376-15C600063825}" destId="{4BF67B3A-435D-4BDB-B2D6-451DCD3642AF}" srcOrd="12" destOrd="0" presId="urn:microsoft.com/office/officeart/2005/8/layout/cycle8"/>
    <dgm:cxn modelId="{1327F123-7609-4EAB-A036-5A0B45C24265}" type="presParOf" srcId="{3E8A18CB-D0BC-4871-8376-15C600063825}" destId="{50CF050F-131A-409B-A2E0-0E07FD7B89A8}" srcOrd="13" destOrd="0" presId="urn:microsoft.com/office/officeart/2005/8/layout/cycle8"/>
    <dgm:cxn modelId="{93D43093-0A2A-43E7-A6B4-38A43A5CF4C4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79F709D1-9B47-4B88-BA58-156DBCC3903F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Project</a:t>
          </a:r>
          <a:endParaRPr lang="en-US" sz="3600" dirty="0">
            <a:solidFill>
              <a:schemeClr val="bg1"/>
            </a:solidFill>
          </a:endParaRPr>
        </a:p>
      </dgm:t>
    </dgm:pt>
    <dgm:pt modelId="{8D8BAC04-CA98-4C81-84CA-D1B899FC825A}" type="parTrans" cxnId="{014A02C4-301F-43CE-97CE-D1CFE4965E0F}">
      <dgm:prSet/>
      <dgm:spPr/>
      <dgm:t>
        <a:bodyPr/>
        <a:lstStyle/>
        <a:p>
          <a:endParaRPr lang="en-US"/>
        </a:p>
      </dgm:t>
    </dgm:pt>
    <dgm:pt modelId="{9A2A98A8-7823-4AE2-883E-ACA73C5086C9}" type="sibTrans" cxnId="{014A02C4-301F-43CE-97CE-D1CFE4965E0F}">
      <dgm:prSet/>
      <dgm:spPr/>
      <dgm:t>
        <a:bodyPr/>
        <a:lstStyle/>
        <a:p>
          <a:endParaRPr lang="en-US"/>
        </a:p>
      </dgm:t>
    </dgm:pt>
    <dgm:pt modelId="{DDB5776D-882A-4C4C-BF96-3DA2F909DB2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Account</a:t>
          </a:r>
          <a:endParaRPr lang="en-US" sz="3600" dirty="0">
            <a:solidFill>
              <a:schemeClr val="bg1"/>
            </a:solidFill>
          </a:endParaRPr>
        </a:p>
      </dgm:t>
    </dgm:pt>
    <dgm:pt modelId="{6A57A982-D489-48D8-B771-6877EB7D3C17}" type="parTrans" cxnId="{E7454467-07DF-41F1-BBB6-8805CEAF39D0}">
      <dgm:prSet/>
      <dgm:spPr/>
      <dgm:t>
        <a:bodyPr/>
        <a:lstStyle/>
        <a:p>
          <a:endParaRPr lang="en-US"/>
        </a:p>
      </dgm:t>
    </dgm:pt>
    <dgm:pt modelId="{4C7DBDF7-A190-44AB-8B97-742191A9B790}" type="sibTrans" cxnId="{E7454467-07DF-41F1-BBB6-8805CEAF39D0}">
      <dgm:prSet/>
      <dgm:spPr/>
      <dgm:t>
        <a:bodyPr/>
        <a:lstStyle/>
        <a:p>
          <a:endParaRPr lang="en-US"/>
        </a:p>
      </dgm:t>
    </dgm:pt>
    <dgm:pt modelId="{F9351B22-DED1-4D28-8740-5B5E72CEE146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Contact</a:t>
          </a:r>
          <a:endParaRPr lang="en-US" sz="3600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7B3A-435D-4BDB-B2D6-451DCD3642AF}" type="pres">
      <dgm:prSet presAssocID="{9A2A98A8-7823-4AE2-883E-ACA73C5086C9}" presName="arrowWedge1" presStyleLbl="fgSibTrans2D1" presStyleIdx="0" presStyleCnt="3"/>
      <dgm:spPr/>
    </dgm:pt>
    <dgm:pt modelId="{50CF050F-131A-409B-A2E0-0E07FD7B89A8}" type="pres">
      <dgm:prSet presAssocID="{4C7DBDF7-A190-44AB-8B97-742191A9B790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5BFC16ED-8AE0-4B3A-9C47-39F32B607D4D}" type="presOf" srcId="{DDB5776D-882A-4C4C-BF96-3DA2F909DB2B}" destId="{C0FE7E7F-3735-45AF-B257-676D4AA4E4C4}" srcOrd="0" destOrd="0" presId="urn:microsoft.com/office/officeart/2005/8/layout/cycle8"/>
    <dgm:cxn modelId="{0C224784-B005-427B-887D-7562668E6F0A}" type="presOf" srcId="{79F709D1-9B47-4B88-BA58-156DBCC3903F}" destId="{A78D5EB5-83C7-4866-B13F-B28C8FC60723}" srcOrd="1" destOrd="0" presId="urn:microsoft.com/office/officeart/2005/8/layout/cycle8"/>
    <dgm:cxn modelId="{BC53934C-7850-4AEC-A2FF-E5763C848BF6}" type="presOf" srcId="{F9351B22-DED1-4D28-8740-5B5E72CEE146}" destId="{96D69781-2B3F-4F6B-A5B3-6E2D6D27DDE5}" srcOrd="1" destOrd="0" presId="urn:microsoft.com/office/officeart/2005/8/layout/cycle8"/>
    <dgm:cxn modelId="{E7454467-07DF-41F1-BBB6-8805CEAF39D0}" srcId="{64C8A5F7-1730-4148-81EA-726753AC7E41}" destId="{DDB5776D-882A-4C4C-BF96-3DA2F909DB2B}" srcOrd="1" destOrd="0" parTransId="{6A57A982-D489-48D8-B771-6877EB7D3C17}" sibTransId="{4C7DBDF7-A190-44AB-8B97-742191A9B790}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0B2C1C83-5B65-45E3-AC1F-285F772465AF}" type="presOf" srcId="{F9351B22-DED1-4D28-8740-5B5E72CEE146}" destId="{A9D91B0F-876B-4AE5-8278-DF9C56310958}" srcOrd="0" destOrd="0" presId="urn:microsoft.com/office/officeart/2005/8/layout/cycle8"/>
    <dgm:cxn modelId="{014A02C4-301F-43CE-97CE-D1CFE4965E0F}" srcId="{64C8A5F7-1730-4148-81EA-726753AC7E41}" destId="{79F709D1-9B47-4B88-BA58-156DBCC3903F}" srcOrd="0" destOrd="0" parTransId="{8D8BAC04-CA98-4C81-84CA-D1B899FC825A}" sibTransId="{9A2A98A8-7823-4AE2-883E-ACA73C5086C9}"/>
    <dgm:cxn modelId="{5E6C850F-5116-40D9-A586-341C51A78B00}" type="presOf" srcId="{DDB5776D-882A-4C4C-BF96-3DA2F909DB2B}" destId="{AB93A7A3-986A-405C-8587-97D48B96FEA3}" srcOrd="1" destOrd="0" presId="urn:microsoft.com/office/officeart/2005/8/layout/cycle8"/>
    <dgm:cxn modelId="{BEB26CF5-643C-4B11-BFA8-B421EC0D847C}" type="presOf" srcId="{64C8A5F7-1730-4148-81EA-726753AC7E41}" destId="{3E8A18CB-D0BC-4871-8376-15C600063825}" srcOrd="0" destOrd="0" presId="urn:microsoft.com/office/officeart/2005/8/layout/cycle8"/>
    <dgm:cxn modelId="{1ABE756F-9967-4760-A48C-0612F0056AAC}" type="presOf" srcId="{79F709D1-9B47-4B88-BA58-156DBCC3903F}" destId="{138E53A7-75A3-4FCE-AD79-F2C0E25707D2}" srcOrd="0" destOrd="0" presId="urn:microsoft.com/office/officeart/2005/8/layout/cycle8"/>
    <dgm:cxn modelId="{DBCFE2EC-7EC0-4926-B948-9E16ABBB851F}" type="presParOf" srcId="{3E8A18CB-D0BC-4871-8376-15C600063825}" destId="{138E53A7-75A3-4FCE-AD79-F2C0E25707D2}" srcOrd="0" destOrd="0" presId="urn:microsoft.com/office/officeart/2005/8/layout/cycle8"/>
    <dgm:cxn modelId="{FB738F10-5BAA-42B2-A4F1-5C0E411DE63A}" type="presParOf" srcId="{3E8A18CB-D0BC-4871-8376-15C600063825}" destId="{FA8F301F-9D1A-4B48-BD5B-9BC0AB9776E5}" srcOrd="1" destOrd="0" presId="urn:microsoft.com/office/officeart/2005/8/layout/cycle8"/>
    <dgm:cxn modelId="{9418021B-BB15-47DB-84D9-C60C2E2503B7}" type="presParOf" srcId="{3E8A18CB-D0BC-4871-8376-15C600063825}" destId="{18E82E4C-F89B-4EE0-846A-CBFE0E0B919B}" srcOrd="2" destOrd="0" presId="urn:microsoft.com/office/officeart/2005/8/layout/cycle8"/>
    <dgm:cxn modelId="{4EA53283-0E2F-4C0B-AF41-28C1266FC1E9}" type="presParOf" srcId="{3E8A18CB-D0BC-4871-8376-15C600063825}" destId="{A78D5EB5-83C7-4866-B13F-B28C8FC60723}" srcOrd="3" destOrd="0" presId="urn:microsoft.com/office/officeart/2005/8/layout/cycle8"/>
    <dgm:cxn modelId="{CC503C5B-6128-4FE4-9FBE-5EECABCD4333}" type="presParOf" srcId="{3E8A18CB-D0BC-4871-8376-15C600063825}" destId="{C0FE7E7F-3735-45AF-B257-676D4AA4E4C4}" srcOrd="4" destOrd="0" presId="urn:microsoft.com/office/officeart/2005/8/layout/cycle8"/>
    <dgm:cxn modelId="{8383937A-B038-4FDC-87B6-D5B2F1D6E68B}" type="presParOf" srcId="{3E8A18CB-D0BC-4871-8376-15C600063825}" destId="{62CF4D2A-25EA-404C-BF5D-C665B5E33067}" srcOrd="5" destOrd="0" presId="urn:microsoft.com/office/officeart/2005/8/layout/cycle8"/>
    <dgm:cxn modelId="{442DD722-AF3F-4B27-A071-B409E7D85D62}" type="presParOf" srcId="{3E8A18CB-D0BC-4871-8376-15C600063825}" destId="{E9B9B146-230C-49D7-BB02-359A03776FBD}" srcOrd="6" destOrd="0" presId="urn:microsoft.com/office/officeart/2005/8/layout/cycle8"/>
    <dgm:cxn modelId="{B08DB940-017C-46D5-804A-DA60113C2ADC}" type="presParOf" srcId="{3E8A18CB-D0BC-4871-8376-15C600063825}" destId="{AB93A7A3-986A-405C-8587-97D48B96FEA3}" srcOrd="7" destOrd="0" presId="urn:microsoft.com/office/officeart/2005/8/layout/cycle8"/>
    <dgm:cxn modelId="{D12A66C5-185C-4488-952C-176DCE7ED2FE}" type="presParOf" srcId="{3E8A18CB-D0BC-4871-8376-15C600063825}" destId="{A9D91B0F-876B-4AE5-8278-DF9C56310958}" srcOrd="8" destOrd="0" presId="urn:microsoft.com/office/officeart/2005/8/layout/cycle8"/>
    <dgm:cxn modelId="{24B7C57D-8F4C-49BB-A485-22D75BAE6E62}" type="presParOf" srcId="{3E8A18CB-D0BC-4871-8376-15C600063825}" destId="{6F4CED16-FF27-48DA-A3D1-FA2B3E5F40A5}" srcOrd="9" destOrd="0" presId="urn:microsoft.com/office/officeart/2005/8/layout/cycle8"/>
    <dgm:cxn modelId="{F6225819-6957-4A45-B392-E504E7E05551}" type="presParOf" srcId="{3E8A18CB-D0BC-4871-8376-15C600063825}" destId="{521E8D32-A0A1-48C8-9710-D664685331D4}" srcOrd="10" destOrd="0" presId="urn:microsoft.com/office/officeart/2005/8/layout/cycle8"/>
    <dgm:cxn modelId="{E4C831E5-BA22-4BAB-A49E-7AB3F2EC6747}" type="presParOf" srcId="{3E8A18CB-D0BC-4871-8376-15C600063825}" destId="{96D69781-2B3F-4F6B-A5B3-6E2D6D27DDE5}" srcOrd="11" destOrd="0" presId="urn:microsoft.com/office/officeart/2005/8/layout/cycle8"/>
    <dgm:cxn modelId="{E159259B-5668-4437-9A36-9CCD682B5DC2}" type="presParOf" srcId="{3E8A18CB-D0BC-4871-8376-15C600063825}" destId="{4BF67B3A-435D-4BDB-B2D6-451DCD3642AF}" srcOrd="12" destOrd="0" presId="urn:microsoft.com/office/officeart/2005/8/layout/cycle8"/>
    <dgm:cxn modelId="{1422AF31-3B98-4A32-958A-753E7777CA06}" type="presParOf" srcId="{3E8A18CB-D0BC-4871-8376-15C600063825}" destId="{50CF050F-131A-409B-A2E0-0E07FD7B89A8}" srcOrd="13" destOrd="0" presId="urn:microsoft.com/office/officeart/2005/8/layout/cycle8"/>
    <dgm:cxn modelId="{AA9336A2-B45A-4A6B-BA03-43F39877D59D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F253-43CC-4D39-B74A-C9B095836FA9}">
      <dsp:nvSpPr>
        <dsp:cNvPr id="0" name=""/>
        <dsp:cNvSpPr/>
      </dsp:nvSpPr>
      <dsp:spPr>
        <a:xfrm>
          <a:off x="670559" y="0"/>
          <a:ext cx="7599680" cy="552994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295B28-5B37-4B14-8912-3DB6C4D2AD53}">
      <dsp:nvSpPr>
        <dsp:cNvPr id="0" name=""/>
        <dsp:cNvSpPr/>
      </dsp:nvSpPr>
      <dsp:spPr>
        <a:xfrm>
          <a:off x="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1980s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“Tell me about your company.”</a:t>
          </a:r>
          <a:endParaRPr lang="en-US" sz="2400" u="none" kern="1200" dirty="0"/>
        </a:p>
      </dsp:txBody>
      <dsp:txXfrm>
        <a:off x="107980" y="1766962"/>
        <a:ext cx="2466280" cy="1996017"/>
      </dsp:txXfrm>
    </dsp:sp>
    <dsp:sp modelId="{F559FBD2-8AB9-4809-B720-7BA83FC37857}">
      <dsp:nvSpPr>
        <dsp:cNvPr id="0" name=""/>
        <dsp:cNvSpPr/>
      </dsp:nvSpPr>
      <dsp:spPr>
        <a:xfrm>
          <a:off x="3129279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/>
        </a:p>
      </dsp:txBody>
      <dsp:txXfrm>
        <a:off x="3237259" y="1766962"/>
        <a:ext cx="2466280" cy="1996017"/>
      </dsp:txXfrm>
    </dsp:sp>
    <dsp:sp modelId="{2305608E-CE5A-43FA-9B83-37A3F1C63A05}">
      <dsp:nvSpPr>
        <dsp:cNvPr id="0" name=""/>
        <dsp:cNvSpPr/>
      </dsp:nvSpPr>
      <dsp:spPr>
        <a:xfrm>
          <a:off x="625856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366540" y="1766962"/>
        <a:ext cx="2466280" cy="199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F253-43CC-4D39-B74A-C9B095836FA9}">
      <dsp:nvSpPr>
        <dsp:cNvPr id="0" name=""/>
        <dsp:cNvSpPr/>
      </dsp:nvSpPr>
      <dsp:spPr>
        <a:xfrm>
          <a:off x="670559" y="0"/>
          <a:ext cx="7599680" cy="552994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295B28-5B37-4B14-8912-3DB6C4D2AD53}">
      <dsp:nvSpPr>
        <dsp:cNvPr id="0" name=""/>
        <dsp:cNvSpPr/>
      </dsp:nvSpPr>
      <dsp:spPr>
        <a:xfrm>
          <a:off x="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/>
        </a:p>
      </dsp:txBody>
      <dsp:txXfrm>
        <a:off x="107980" y="1766962"/>
        <a:ext cx="2466280" cy="1996017"/>
      </dsp:txXfrm>
    </dsp:sp>
    <dsp:sp modelId="{F559FBD2-8AB9-4809-B720-7BA83FC37857}">
      <dsp:nvSpPr>
        <dsp:cNvPr id="0" name=""/>
        <dsp:cNvSpPr/>
      </dsp:nvSpPr>
      <dsp:spPr>
        <a:xfrm>
          <a:off x="3129279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1990s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“Don’t tell me about you. Ask about me.”</a:t>
          </a:r>
          <a:endParaRPr lang="en-US" sz="2400" u="none" kern="1200" dirty="0"/>
        </a:p>
      </dsp:txBody>
      <dsp:txXfrm>
        <a:off x="3237259" y="1766962"/>
        <a:ext cx="2466280" cy="1996017"/>
      </dsp:txXfrm>
    </dsp:sp>
    <dsp:sp modelId="{2305608E-CE5A-43FA-9B83-37A3F1C63A05}">
      <dsp:nvSpPr>
        <dsp:cNvPr id="0" name=""/>
        <dsp:cNvSpPr/>
      </dsp:nvSpPr>
      <dsp:spPr>
        <a:xfrm>
          <a:off x="625856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366540" y="1766962"/>
        <a:ext cx="2466280" cy="1996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F253-43CC-4D39-B74A-C9B095836FA9}">
      <dsp:nvSpPr>
        <dsp:cNvPr id="0" name=""/>
        <dsp:cNvSpPr/>
      </dsp:nvSpPr>
      <dsp:spPr>
        <a:xfrm>
          <a:off x="670559" y="0"/>
          <a:ext cx="7599680" cy="552994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295B28-5B37-4B14-8912-3DB6C4D2AD53}">
      <dsp:nvSpPr>
        <dsp:cNvPr id="0" name=""/>
        <dsp:cNvSpPr/>
      </dsp:nvSpPr>
      <dsp:spPr>
        <a:xfrm>
          <a:off x="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/>
        </a:p>
      </dsp:txBody>
      <dsp:txXfrm>
        <a:off x="107980" y="1766962"/>
        <a:ext cx="2466280" cy="1996017"/>
      </dsp:txXfrm>
    </dsp:sp>
    <dsp:sp modelId="{F559FBD2-8AB9-4809-B720-7BA83FC37857}">
      <dsp:nvSpPr>
        <dsp:cNvPr id="0" name=""/>
        <dsp:cNvSpPr/>
      </dsp:nvSpPr>
      <dsp:spPr>
        <a:xfrm>
          <a:off x="3129279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/>
        </a:p>
      </dsp:txBody>
      <dsp:txXfrm>
        <a:off x="3237259" y="1766962"/>
        <a:ext cx="2466280" cy="1996017"/>
      </dsp:txXfrm>
    </dsp:sp>
    <dsp:sp modelId="{2305608E-CE5A-43FA-9B83-37A3F1C63A05}">
      <dsp:nvSpPr>
        <dsp:cNvPr id="0" name=""/>
        <dsp:cNvSpPr/>
      </dsp:nvSpPr>
      <dsp:spPr>
        <a:xfrm>
          <a:off x="625856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Today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“You should already know about me. Teach me something.”  </a:t>
          </a:r>
          <a:endParaRPr lang="en-US" sz="2400" kern="1200" dirty="0"/>
        </a:p>
      </dsp:txBody>
      <dsp:txXfrm>
        <a:off x="6366540" y="1766962"/>
        <a:ext cx="2466280" cy="1996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F253-43CC-4D39-B74A-C9B095836FA9}">
      <dsp:nvSpPr>
        <dsp:cNvPr id="0" name=""/>
        <dsp:cNvSpPr/>
      </dsp:nvSpPr>
      <dsp:spPr>
        <a:xfrm>
          <a:off x="670559" y="0"/>
          <a:ext cx="7599680" cy="552994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295B28-5B37-4B14-8912-3DB6C4D2AD53}">
      <dsp:nvSpPr>
        <dsp:cNvPr id="0" name=""/>
        <dsp:cNvSpPr/>
      </dsp:nvSpPr>
      <dsp:spPr>
        <a:xfrm>
          <a:off x="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1980s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“Tell me about your company.”</a:t>
          </a:r>
          <a:endParaRPr lang="en-US" sz="2400" u="none" kern="1200" dirty="0"/>
        </a:p>
      </dsp:txBody>
      <dsp:txXfrm>
        <a:off x="107980" y="1766962"/>
        <a:ext cx="2466280" cy="1996017"/>
      </dsp:txXfrm>
    </dsp:sp>
    <dsp:sp modelId="{F559FBD2-8AB9-4809-B720-7BA83FC37857}">
      <dsp:nvSpPr>
        <dsp:cNvPr id="0" name=""/>
        <dsp:cNvSpPr/>
      </dsp:nvSpPr>
      <dsp:spPr>
        <a:xfrm>
          <a:off x="3129279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1990s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“Don’t tell me about you. Ask about me.”</a:t>
          </a:r>
          <a:endParaRPr lang="en-US" sz="2400" u="none" kern="1200" dirty="0"/>
        </a:p>
      </dsp:txBody>
      <dsp:txXfrm>
        <a:off x="3237259" y="1766962"/>
        <a:ext cx="2466280" cy="1996017"/>
      </dsp:txXfrm>
    </dsp:sp>
    <dsp:sp modelId="{2305608E-CE5A-43FA-9B83-37A3F1C63A05}">
      <dsp:nvSpPr>
        <dsp:cNvPr id="0" name=""/>
        <dsp:cNvSpPr/>
      </dsp:nvSpPr>
      <dsp:spPr>
        <a:xfrm>
          <a:off x="6258560" y="1658982"/>
          <a:ext cx="2682240" cy="22119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Today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“You should already know about me. Teach me something.”  </a:t>
          </a:r>
          <a:endParaRPr lang="en-US" sz="2400" kern="1200" dirty="0"/>
        </a:p>
      </dsp:txBody>
      <dsp:txXfrm>
        <a:off x="6366540" y="1766962"/>
        <a:ext cx="2466280" cy="1996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451931" y="342201"/>
          <a:ext cx="4422292" cy="4422292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Project</a:t>
          </a:r>
          <a:r>
            <a:rPr lang="en-US" sz="5400" kern="1200" dirty="0" smtClean="0">
              <a:solidFill>
                <a:schemeClr val="bg1"/>
              </a:solidFill>
            </a:rPr>
            <a:t> 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4782585" y="1279306"/>
        <a:ext cx="1579390" cy="1316158"/>
      </dsp:txXfrm>
    </dsp:sp>
    <dsp:sp modelId="{C0FE7E7F-3735-45AF-B257-676D4AA4E4C4}">
      <dsp:nvSpPr>
        <dsp:cNvPr id="0" name=""/>
        <dsp:cNvSpPr/>
      </dsp:nvSpPr>
      <dsp:spPr>
        <a:xfrm>
          <a:off x="2360853" y="500140"/>
          <a:ext cx="4422292" cy="4422292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3413780" y="3369365"/>
        <a:ext cx="2369085" cy="1158219"/>
      </dsp:txXfrm>
    </dsp:sp>
    <dsp:sp modelId="{A9D91B0F-876B-4AE5-8278-DF9C56310958}">
      <dsp:nvSpPr>
        <dsp:cNvPr id="0" name=""/>
        <dsp:cNvSpPr/>
      </dsp:nvSpPr>
      <dsp:spPr>
        <a:xfrm>
          <a:off x="2269775" y="342201"/>
          <a:ext cx="4422292" cy="4422292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2782024" y="1279306"/>
        <a:ext cx="1579390" cy="1316158"/>
      </dsp:txXfrm>
    </dsp:sp>
    <dsp:sp modelId="{4BF67B3A-435D-4BDB-B2D6-451DCD3642AF}">
      <dsp:nvSpPr>
        <dsp:cNvPr id="0" name=""/>
        <dsp:cNvSpPr/>
      </dsp:nvSpPr>
      <dsp:spPr>
        <a:xfrm>
          <a:off x="2178535" y="68440"/>
          <a:ext cx="4969814" cy="49698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F050F-131A-409B-A2E0-0E07FD7B89A8}">
      <dsp:nvSpPr>
        <dsp:cNvPr id="0" name=""/>
        <dsp:cNvSpPr/>
      </dsp:nvSpPr>
      <dsp:spPr>
        <a:xfrm>
          <a:off x="2087092" y="226099"/>
          <a:ext cx="4969814" cy="49698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1995649" y="68440"/>
          <a:ext cx="4969814" cy="49698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451931" y="342201"/>
          <a:ext cx="4422292" cy="4422292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chemeClr val="bg1"/>
            </a:solidFill>
          </a:endParaRPr>
        </a:p>
      </dsp:txBody>
      <dsp:txXfrm>
        <a:off x="4782585" y="1279306"/>
        <a:ext cx="1579390" cy="1316158"/>
      </dsp:txXfrm>
    </dsp:sp>
    <dsp:sp modelId="{C0FE7E7F-3735-45AF-B257-676D4AA4E4C4}">
      <dsp:nvSpPr>
        <dsp:cNvPr id="0" name=""/>
        <dsp:cNvSpPr/>
      </dsp:nvSpPr>
      <dsp:spPr>
        <a:xfrm>
          <a:off x="2360853" y="500140"/>
          <a:ext cx="4422292" cy="4422292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Account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413780" y="3369365"/>
        <a:ext cx="2369085" cy="1158219"/>
      </dsp:txXfrm>
    </dsp:sp>
    <dsp:sp modelId="{A9D91B0F-876B-4AE5-8278-DF9C56310958}">
      <dsp:nvSpPr>
        <dsp:cNvPr id="0" name=""/>
        <dsp:cNvSpPr/>
      </dsp:nvSpPr>
      <dsp:spPr>
        <a:xfrm>
          <a:off x="2269775" y="342201"/>
          <a:ext cx="4422292" cy="4422292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2782024" y="1279306"/>
        <a:ext cx="1579390" cy="1316158"/>
      </dsp:txXfrm>
    </dsp:sp>
    <dsp:sp modelId="{4BF67B3A-435D-4BDB-B2D6-451DCD3642AF}">
      <dsp:nvSpPr>
        <dsp:cNvPr id="0" name=""/>
        <dsp:cNvSpPr/>
      </dsp:nvSpPr>
      <dsp:spPr>
        <a:xfrm>
          <a:off x="2178535" y="68440"/>
          <a:ext cx="4969814" cy="49698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F050F-131A-409B-A2E0-0E07FD7B89A8}">
      <dsp:nvSpPr>
        <dsp:cNvPr id="0" name=""/>
        <dsp:cNvSpPr/>
      </dsp:nvSpPr>
      <dsp:spPr>
        <a:xfrm>
          <a:off x="2087092" y="226099"/>
          <a:ext cx="4969814" cy="49698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1995649" y="68440"/>
          <a:ext cx="4969814" cy="49698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451931" y="342201"/>
          <a:ext cx="4422292" cy="4422292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solidFill>
              <a:schemeClr val="bg1"/>
            </a:solidFill>
          </a:endParaRPr>
        </a:p>
      </dsp:txBody>
      <dsp:txXfrm>
        <a:off x="4782585" y="1279306"/>
        <a:ext cx="1579390" cy="1316158"/>
      </dsp:txXfrm>
    </dsp:sp>
    <dsp:sp modelId="{C0FE7E7F-3735-45AF-B257-676D4AA4E4C4}">
      <dsp:nvSpPr>
        <dsp:cNvPr id="0" name=""/>
        <dsp:cNvSpPr/>
      </dsp:nvSpPr>
      <dsp:spPr>
        <a:xfrm>
          <a:off x="2360853" y="500140"/>
          <a:ext cx="4422292" cy="4422292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3413780" y="3369365"/>
        <a:ext cx="2369085" cy="1158219"/>
      </dsp:txXfrm>
    </dsp:sp>
    <dsp:sp modelId="{A9D91B0F-876B-4AE5-8278-DF9C56310958}">
      <dsp:nvSpPr>
        <dsp:cNvPr id="0" name=""/>
        <dsp:cNvSpPr/>
      </dsp:nvSpPr>
      <dsp:spPr>
        <a:xfrm>
          <a:off x="2269775" y="342201"/>
          <a:ext cx="4422292" cy="4422292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Contact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024" y="1279306"/>
        <a:ext cx="1579390" cy="1316158"/>
      </dsp:txXfrm>
    </dsp:sp>
    <dsp:sp modelId="{4BF67B3A-435D-4BDB-B2D6-451DCD3642AF}">
      <dsp:nvSpPr>
        <dsp:cNvPr id="0" name=""/>
        <dsp:cNvSpPr/>
      </dsp:nvSpPr>
      <dsp:spPr>
        <a:xfrm>
          <a:off x="2178535" y="68440"/>
          <a:ext cx="4969814" cy="49698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F050F-131A-409B-A2E0-0E07FD7B89A8}">
      <dsp:nvSpPr>
        <dsp:cNvPr id="0" name=""/>
        <dsp:cNvSpPr/>
      </dsp:nvSpPr>
      <dsp:spPr>
        <a:xfrm>
          <a:off x="2087092" y="226099"/>
          <a:ext cx="4969814" cy="49698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1995649" y="68440"/>
          <a:ext cx="4969814" cy="49698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451931" y="342201"/>
          <a:ext cx="4422292" cy="4422292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Project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782585" y="1279306"/>
        <a:ext cx="1579390" cy="1316158"/>
      </dsp:txXfrm>
    </dsp:sp>
    <dsp:sp modelId="{C0FE7E7F-3735-45AF-B257-676D4AA4E4C4}">
      <dsp:nvSpPr>
        <dsp:cNvPr id="0" name=""/>
        <dsp:cNvSpPr/>
      </dsp:nvSpPr>
      <dsp:spPr>
        <a:xfrm>
          <a:off x="2360853" y="500140"/>
          <a:ext cx="4422292" cy="4422292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Account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413780" y="3369365"/>
        <a:ext cx="2369085" cy="1158219"/>
      </dsp:txXfrm>
    </dsp:sp>
    <dsp:sp modelId="{A9D91B0F-876B-4AE5-8278-DF9C56310958}">
      <dsp:nvSpPr>
        <dsp:cNvPr id="0" name=""/>
        <dsp:cNvSpPr/>
      </dsp:nvSpPr>
      <dsp:spPr>
        <a:xfrm>
          <a:off x="2269775" y="342201"/>
          <a:ext cx="4422292" cy="4422292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Contact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024" y="1279306"/>
        <a:ext cx="1579390" cy="1316158"/>
      </dsp:txXfrm>
    </dsp:sp>
    <dsp:sp modelId="{4BF67B3A-435D-4BDB-B2D6-451DCD3642AF}">
      <dsp:nvSpPr>
        <dsp:cNvPr id="0" name=""/>
        <dsp:cNvSpPr/>
      </dsp:nvSpPr>
      <dsp:spPr>
        <a:xfrm>
          <a:off x="2178535" y="68440"/>
          <a:ext cx="4969814" cy="49698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F050F-131A-409B-A2E0-0E07FD7B89A8}">
      <dsp:nvSpPr>
        <dsp:cNvPr id="0" name=""/>
        <dsp:cNvSpPr/>
      </dsp:nvSpPr>
      <dsp:spPr>
        <a:xfrm>
          <a:off x="2087092" y="226099"/>
          <a:ext cx="4969814" cy="49698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1995649" y="68440"/>
          <a:ext cx="4969814" cy="49698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7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21AA-32FA-4C23-B6CB-65D3BC2F07E7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3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BC05-C6D3-4655-A335-B46CFB5EEC7F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4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0C8-D361-4F0B-BFD6-71BDE94AC986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237A-8C86-4043-8657-20E2882AC653}" type="datetime1">
              <a:rPr lang="en-US" smtClean="0"/>
              <a:t>4/19/2016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3FD2-1BD8-4096-AA6C-E894A0A5CAB0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A677-D52D-4229-A082-C84F99D1B9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4/19/2016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D28C-6540-4819-A085-BF3A29FC78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35C-8A72-49A2-90E4-9986EDF10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CAF-1A80-4B12-9C89-AB1541AC0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33FA-7267-4C10-BC06-CB0C21205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AF0-E21C-4CC2-982C-E2700023BC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6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73E-9240-4409-8A38-A9B0BC1CF420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6EAA-124D-4016-A5A2-133E5F6995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E26-C8BA-4F5C-9C9C-6123E83430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1134-85B8-4077-ACC1-83AD4B8062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C7D3-E7D0-4808-8534-EB2CD690CF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3C7-250D-49FA-8648-3287C4499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B448-C7C7-461B-842B-08B1280B92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0DE-0562-46F0-B0FC-CD1E70754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CD86-A9FD-42FD-B683-9A236D2D7C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3EB-FAFB-4B0A-8A8F-9D976D349A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EC78-A174-40D9-BABE-6966FF08EA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0B-10B5-44C4-BB2F-2BF7D79E8D2C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8C25-36DC-4859-AB95-72AC0E4604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CB0-5D7D-40FC-A6F2-DD3521D7ED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057-A3EE-48BA-B59B-2443C89F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E5ED-139C-45A2-A084-D8DA918F1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864-629A-4F1D-B4BC-82FCEFD245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D554-5CC8-4727-994C-BB7A1AB803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DDB7-B359-4C7B-AC61-B642AF143F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EAEE-14CB-4581-83A4-9BB019B22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B95-D6CA-45B5-8EA9-8D8FA00EA934}" type="datetime1">
              <a:rPr lang="en-US" smtClean="0"/>
              <a:t>4/19/2016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4C0-4F12-4699-90F9-EE7A9EEDC4C6}" type="datetime1">
              <a:rPr lang="en-US" smtClean="0"/>
              <a:t>4/19/2016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600D-4F02-4784-93C8-73EBC0471724}" type="datetime1">
              <a:rPr lang="en-US" smtClean="0"/>
              <a:t>4/19/2016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4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5CC7-5D2B-4A38-8198-AA167A64AFE4}" type="datetime1">
              <a:rPr lang="en-US" smtClean="0"/>
              <a:t>4/19/2016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0D93-147D-4A63-8967-45015678C584}" type="datetime1">
              <a:rPr lang="en-US" smtClean="0"/>
              <a:t>4/19/2016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FD39-A674-4BB0-AEAD-FF0926D86AB1}" type="datetime1">
              <a:rPr lang="en-US" smtClean="0"/>
              <a:t>4/19/2016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6D01-5590-435E-9337-D479E224544C}" type="datetime1">
              <a:rPr lang="en-US" smtClean="0"/>
              <a:t>4/19/2016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82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672" r:id="rId12"/>
    <p:sldLayoutId id="2147483816" r:id="rId13"/>
    <p:sldLayoutId id="21474838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48EC-9249-4582-B415-640B52863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48EC-9249-4582-B415-640B52863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Sales%20Call%20Prep%20Sheet%20Template.docx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Sales%20Call%20Prep%20Sheet%20Updated%20Example%20of%20Scenario%20Questions.docx" TargetMode="Externa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2" y="551689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8062"/>
            <a:ext cx="9144000" cy="512993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>
                <a:latin typeface="Baskerville Old Face" panose="02020602080505020303" pitchFamily="18" charset="0"/>
              </a:rPr>
              <a:t/>
            </a:r>
            <a:br>
              <a:rPr lang="en-US" sz="2400" i="1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#7: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Needs Analysis – Part 1</a:t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Scenario Questions </a:t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April 19</a:t>
            </a:r>
            <a:r>
              <a:rPr lang="en-US" sz="1800" baseline="300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th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2016</a:t>
            </a:r>
            <a:endParaRPr lang="id-ID" sz="4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5" y="3157247"/>
            <a:ext cx="1574475" cy="15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6"/>
            <a:ext cx="12305653" cy="817642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620486" y="1698172"/>
            <a:ext cx="4553791" cy="2052418"/>
          </a:xfrm>
          <a:prstGeom prst="wedgeRoundRectCallout">
            <a:avLst>
              <a:gd name="adj1" fmla="val -63937"/>
              <a:gd name="adj2" fmla="val 3259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523999" y="5228820"/>
            <a:ext cx="5096488" cy="962698"/>
          </a:xfrm>
          <a:prstGeom prst="rect">
            <a:avLst/>
          </a:prstGeom>
          <a:solidFill>
            <a:srgbClr val="1F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5228820"/>
            <a:ext cx="5096487" cy="9626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solidFill>
                  <a:schemeClr val="bg1"/>
                </a:solidFill>
                <a:latin typeface="Vegur" panose="00000500000000000000" pitchFamily="50" charset="0"/>
              </a:rPr>
              <a:t>Bad Sales Person</a:t>
            </a:r>
            <a:endParaRPr lang="en-US" sz="36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66857" y="2185262"/>
            <a:ext cx="4207420" cy="9780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“</a:t>
            </a:r>
            <a:r>
              <a:rPr lang="id-ID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blah,blah,blah</a:t>
            </a:r>
            <a:r>
              <a:rPr lang="en-US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… our service is awesome!</a:t>
            </a:r>
            <a:r>
              <a:rPr lang="id-ID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”</a:t>
            </a:r>
            <a:endParaRPr lang="en-US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54982"/>
            <a:ext cx="13098510" cy="7439404"/>
            <a:chOff x="0" y="-1"/>
            <a:chExt cx="11574510" cy="7237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1574510" cy="72379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290192">
              <a:off x="4632380" y="5850300"/>
              <a:ext cx="1481444" cy="311519"/>
            </a:xfrm>
            <a:prstGeom prst="rect">
              <a:avLst/>
            </a:prstGeom>
            <a:solidFill>
              <a:srgbClr val="95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5302920"/>
            <a:ext cx="6487886" cy="9626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5302921"/>
            <a:ext cx="63137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solidFill>
                  <a:schemeClr val="bg1"/>
                </a:solidFill>
                <a:latin typeface="Vegur" panose="00000500000000000000" pitchFamily="50" charset="0"/>
              </a:rPr>
              <a:t>Average Sales Person</a:t>
            </a:r>
            <a:endParaRPr lang="en-US" sz="36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31312" y="929898"/>
            <a:ext cx="4129664" cy="1793935"/>
          </a:xfrm>
          <a:prstGeom prst="wedgeRoundRectCallout">
            <a:avLst>
              <a:gd name="adj1" fmla="val -63937"/>
              <a:gd name="adj2" fmla="val 3259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88862" y="1312363"/>
            <a:ext cx="35721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“What keeps you awake at night?”</a:t>
            </a:r>
            <a:endParaRPr lang="en-US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0"/>
            <a:ext cx="12192000" cy="7406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4058" y="5302920"/>
            <a:ext cx="5719366" cy="96269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2029" y="5302922"/>
            <a:ext cx="8032257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>
                <a:solidFill>
                  <a:prstClr val="white"/>
                </a:solidFill>
                <a:latin typeface="+mn-lt"/>
              </a:rPr>
              <a:t>Great Sales Professional</a:t>
            </a:r>
            <a:endParaRPr lang="en-US" sz="36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949098" y="278296"/>
            <a:ext cx="3636747" cy="1459791"/>
          </a:xfrm>
          <a:prstGeom prst="wedgeRoundRectCallout">
            <a:avLst>
              <a:gd name="adj1" fmla="val -44624"/>
              <a:gd name="adj2" fmla="val 72916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75413" y="526842"/>
            <a:ext cx="35721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prstClr val="white"/>
                </a:solidFill>
                <a:latin typeface="+mn-lt"/>
              </a:rPr>
              <a:t>“Wow, she knows what I need before asking.”</a:t>
            </a:r>
            <a:endParaRPr lang="en-US" sz="28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5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2650" y="54735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99" y="1690352"/>
            <a:ext cx="12191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“We’ve seen many scenarios</a:t>
            </a:r>
            <a:r>
              <a:rPr lang="id-ID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of companies like yours in which </a:t>
            </a:r>
            <a:r>
              <a:rPr lang="en-US" sz="2800" dirty="0" smtClean="0">
                <a:solidFill>
                  <a:prstClr val="white"/>
                </a:solidFill>
              </a:rPr>
              <a:t>…</a:t>
            </a: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been able to solve their problem by ….”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9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2650" y="54735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99" y="1690352"/>
            <a:ext cx="12191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seen many scenarios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companies like yours in which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“We’ve been able to solve their problem by ….”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2650" y="54735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99" y="1690352"/>
            <a:ext cx="12191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seen many scenarios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companies like yours in which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been able to solve their problem by ….”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80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2650" y="54735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99" y="1690352"/>
            <a:ext cx="12191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“We’ve seen many scenarios</a:t>
            </a:r>
            <a:r>
              <a:rPr lang="id-ID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of companies like yours in which </a:t>
            </a:r>
            <a:r>
              <a:rPr lang="en-US" sz="2800" dirty="0" smtClean="0">
                <a:solidFill>
                  <a:prstClr val="white"/>
                </a:solidFill>
              </a:rPr>
              <a:t>…</a:t>
            </a: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“We’ve been able to solve their problem by ….”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“I’d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12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seen many scenarios</a:t>
            </a:r>
            <a:r>
              <a:rPr lang="id-ID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in which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been able to solve this problem most of the time by 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“It doesn’t work for everyone. 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07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seen many scenarios</a:t>
            </a:r>
            <a:r>
              <a:rPr lang="id-ID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in which 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been able to solve this problem most of the time by 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“It doesn’t work for everyone. 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seen many scenarios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which 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been able to solve this problem </a:t>
            </a:r>
            <a:r>
              <a:rPr lang="en-US" sz="2800" dirty="0" smtClean="0">
                <a:solidFill>
                  <a:prstClr val="white"/>
                </a:solidFill>
              </a:rPr>
              <a:t>by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“It doesn’t work for everyone. 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5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Understanding of Needs Analysis Questions in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grasp of the difference between Scenario and Outcome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the foundation to gaining emotional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3" y="2153058"/>
            <a:ext cx="5395945" cy="31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seen many scenarios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which 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been able to solve this </a:t>
            </a:r>
            <a:r>
              <a:rPr lang="en-US" sz="2800" dirty="0" smtClean="0">
                <a:solidFill>
                  <a:prstClr val="white"/>
                </a:solidFill>
              </a:rPr>
              <a:t>problem </a:t>
            </a:r>
            <a:r>
              <a:rPr lang="en-US" sz="2800" dirty="0">
                <a:solidFill>
                  <a:prstClr val="white"/>
                </a:solidFill>
              </a:rPr>
              <a:t>by 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“It doesn’t work for everyone. I’d like to ask a few questions to find out if we might be a good fit for each other.”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1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seen many scenarios</a:t>
            </a:r>
            <a:r>
              <a:rPr lang="id-I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which 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“We’ve been able to solve this problem most of the time by 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“It doesn’t work for everyone. I’d like to ask a few questions to find out if it might be a good fit for you.”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4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9800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white"/>
                </a:solidFill>
              </a:rPr>
              <a:t>Before Asking Questions…</a:t>
            </a:r>
            <a:endParaRPr lang="id-ID" sz="5400" b="1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90352"/>
            <a:ext cx="12192000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seen many scenarios</a:t>
            </a:r>
            <a:r>
              <a:rPr lang="id-ID" sz="28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in which property managers wanted to provide access control to their various properties, but didn’t have the resources for multiple sites.”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“We’ve been able to solve this problem most of the time by implementing an access control system that can be managed remotely.”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solidFill>
                  <a:prstClr val="white"/>
                </a:solidFill>
              </a:rPr>
              <a:t>“It doesn’t work for everyone. I’d like to ask a few questions to find out if it might be a good fit for you.”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92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4"/>
            <a:ext cx="5997575" cy="5997575"/>
          </a:xfr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997575" cy="82391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Asking Questions Immediately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82391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After Establishing Authority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Different Positioning = Different Answers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23</a:t>
            </a:fld>
            <a:endParaRPr lang="id-ID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505076"/>
            <a:ext cx="6530230" cy="4352924"/>
          </a:xfrm>
        </p:spPr>
      </p:pic>
    </p:spTree>
    <p:extLst>
      <p:ext uri="{BB962C8B-B14F-4D97-AF65-F5344CB8AC3E}">
        <p14:creationId xmlns:p14="http://schemas.microsoft.com/office/powerpoint/2010/main" val="30734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Positioning Yourself to Ask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3486" y="1825625"/>
            <a:ext cx="8880529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4000" i="1" dirty="0">
                <a:solidFill>
                  <a:srgbClr val="C00000"/>
                </a:solidFill>
              </a:rPr>
              <a:t>Real World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2238222"/>
            <a:ext cx="5997575" cy="587828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66" y="2505075"/>
            <a:ext cx="6529388" cy="4352925"/>
          </a:xfr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997575" cy="82391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82391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Two Types of Questions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11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10769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Scenario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Purpose of 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3486" y="1825625"/>
            <a:ext cx="8880529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200" dirty="0"/>
              <a:t>Help you understand your customer’s complete scenario, and sets the stage for asking Outcome Questions.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672062"/>
              </p:ext>
            </p:extLst>
          </p:nvPr>
        </p:nvGraphicFramePr>
        <p:xfrm>
          <a:off x="1524000" y="1690689"/>
          <a:ext cx="9144000" cy="526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94515"/>
              </p:ext>
            </p:extLst>
          </p:nvPr>
        </p:nvGraphicFramePr>
        <p:xfrm>
          <a:off x="1524000" y="1690689"/>
          <a:ext cx="9144000" cy="526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Our Objective is </a:t>
            </a:r>
            <a:r>
              <a:rPr lang="en-US" sz="4400" b="1" u="sng" dirty="0">
                <a:solidFill>
                  <a:schemeClr val="bg1"/>
                </a:solidFill>
              </a:rPr>
              <a:t>not</a:t>
            </a:r>
            <a:r>
              <a:rPr lang="en-US" sz="4400" b="1" dirty="0">
                <a:solidFill>
                  <a:schemeClr val="bg1"/>
                </a:solidFill>
              </a:rPr>
              <a:t>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algn="ctr"/>
            <a:r>
              <a:rPr lang="en-US" sz="4000" i="1" dirty="0"/>
              <a:t>List a bunch of questions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064571" cy="70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590865"/>
              </p:ext>
            </p:extLst>
          </p:nvPr>
        </p:nvGraphicFramePr>
        <p:xfrm>
          <a:off x="1524000" y="1690689"/>
          <a:ext cx="9144000" cy="526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87979"/>
              </p:ext>
            </p:extLst>
          </p:nvPr>
        </p:nvGraphicFramePr>
        <p:xfrm>
          <a:off x="1524000" y="1690689"/>
          <a:ext cx="9144000" cy="526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Sales Call Prep 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Example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10769600" cy="364107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Scenario and Outcome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Difference in Types of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6022182" cy="823912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2505075"/>
            <a:ext cx="6022182" cy="435292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400" dirty="0"/>
              <a:t>Typical questions that you’re used to asking.</a:t>
            </a:r>
          </a:p>
          <a:p>
            <a:r>
              <a:rPr lang="en-US" sz="2400" dirty="0" smtClean="0"/>
              <a:t>Set up Outcome Questions.</a:t>
            </a:r>
            <a:endParaRPr lang="en-US" sz="2400" dirty="0"/>
          </a:p>
          <a:p>
            <a:r>
              <a:rPr lang="en-US" sz="2400" dirty="0"/>
              <a:t>Help </a:t>
            </a:r>
            <a:r>
              <a:rPr lang="en-US" sz="2400" b="1" u="sng" dirty="0">
                <a:solidFill>
                  <a:srgbClr val="C00000"/>
                </a:solidFill>
              </a:rPr>
              <a:t>you understand </a:t>
            </a:r>
            <a:r>
              <a:rPr lang="en-US" sz="2400" dirty="0"/>
              <a:t>the customer’s scenario.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i="1" dirty="0"/>
              <a:t>Do you currently offer access control throughout your multiple sites?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53150" y="1681163"/>
            <a:ext cx="6038850" cy="823912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Outcome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53150" y="2505075"/>
            <a:ext cx="6038850" cy="43529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400" dirty="0"/>
              <a:t>Unique and personal questions that ask about an outcome.</a:t>
            </a:r>
          </a:p>
          <a:p>
            <a:r>
              <a:rPr lang="en-US" sz="2400" dirty="0"/>
              <a:t>Follow Scenario Questions.</a:t>
            </a:r>
          </a:p>
          <a:p>
            <a:r>
              <a:rPr lang="en-US" sz="2400" dirty="0"/>
              <a:t>Help </a:t>
            </a:r>
            <a:r>
              <a:rPr lang="en-US" sz="2400" b="1" u="sng" dirty="0">
                <a:solidFill>
                  <a:srgbClr val="C00000"/>
                </a:solidFill>
              </a:rPr>
              <a:t>your customer feel </a:t>
            </a:r>
            <a:r>
              <a:rPr lang="en-US" sz="2400" dirty="0"/>
              <a:t>the impact of not working with you.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i="1" dirty="0"/>
              <a:t>If you lose tenants because they might feel safer in a building with access control, how does that affect you?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5200" y="0"/>
            <a:ext cx="4876799" cy="2362200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Scenario Questions will </a:t>
            </a:r>
            <a:r>
              <a:rPr lang="en-US" sz="4400" i="1" u="sng" dirty="0">
                <a:solidFill>
                  <a:schemeClr val="bg1"/>
                </a:solidFill>
              </a:rPr>
              <a:t>not</a:t>
            </a:r>
            <a:r>
              <a:rPr lang="en-US" sz="4400" dirty="0">
                <a:solidFill>
                  <a:schemeClr val="bg1"/>
                </a:solidFill>
              </a:rPr>
              <a:t> …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" y="111904"/>
            <a:ext cx="6432722" cy="64270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315202" y="2362200"/>
            <a:ext cx="4876797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… create emotional engagement.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5200" y="0"/>
            <a:ext cx="4876799" cy="2362200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Scenario Questions will </a:t>
            </a:r>
            <a:r>
              <a:rPr lang="en-US" sz="4400" i="1" u="sng" dirty="0">
                <a:solidFill>
                  <a:schemeClr val="bg1"/>
                </a:solidFill>
              </a:rPr>
              <a:t>not</a:t>
            </a:r>
            <a:r>
              <a:rPr lang="en-US" sz="4400" dirty="0">
                <a:solidFill>
                  <a:schemeClr val="bg1"/>
                </a:solidFill>
              </a:rPr>
              <a:t> …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68" y="-713313"/>
            <a:ext cx="7609669" cy="1097759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315202" y="2362200"/>
            <a:ext cx="4876797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… create emotional engagement.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Scenario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0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</a:rPr>
              <a:t>POLL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Purpose of Outcome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200" dirty="0"/>
              <a:t>Connect the impersonal scenario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 a personal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outcome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that creates emotional engagement.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4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0" y="195278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POLL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Purpose of Outcome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200" dirty="0"/>
              <a:t>Connect the impersonal scenario to a personal </a:t>
            </a:r>
            <a:r>
              <a:rPr lang="en-US" sz="3200" dirty="0" smtClean="0"/>
              <a:t>outcome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that creates emotional engagement.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Purpose of Outcome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3200" dirty="0"/>
              <a:t>Connect the impersonal scenario to a personal </a:t>
            </a:r>
            <a:r>
              <a:rPr lang="en-US" sz="3200" dirty="0" smtClean="0"/>
              <a:t>outcome </a:t>
            </a:r>
            <a:r>
              <a:rPr lang="en-US" sz="3200" dirty="0"/>
              <a:t>that creates emotional engagement.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Purpose of Outcome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3486" y="1825625"/>
            <a:ext cx="8880529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4000" i="1" dirty="0">
                <a:solidFill>
                  <a:srgbClr val="C00000"/>
                </a:solidFill>
              </a:rPr>
              <a:t>Real World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36994183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720601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every sales call you have in </a:t>
            </a:r>
            <a:r>
              <a:rPr lang="en-US" sz="2800" dirty="0" smtClean="0">
                <a:solidFill>
                  <a:schemeClr val="tx1"/>
                </a:solidFill>
              </a:rPr>
              <a:t>the next four weeks, </a:t>
            </a:r>
            <a:r>
              <a:rPr lang="en-US" sz="2800" dirty="0">
                <a:solidFill>
                  <a:schemeClr val="tx1"/>
                </a:solidFill>
              </a:rPr>
              <a:t>prepare a Disarming Authority </a:t>
            </a:r>
            <a:r>
              <a:rPr lang="en-US" sz="2800" dirty="0" smtClean="0">
                <a:solidFill>
                  <a:schemeClr val="tx1"/>
                </a:solidFill>
              </a:rPr>
              <a:t>Statement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write down the Scenario Questions that are appropriate for that meeting. </a:t>
            </a:r>
            <a:endParaRPr lang="id-ID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9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every sales call you have in </a:t>
            </a:r>
            <a:r>
              <a:rPr lang="en-US" sz="2800" dirty="0" smtClean="0">
                <a:solidFill>
                  <a:schemeClr val="tx1"/>
                </a:solidFill>
              </a:rPr>
              <a:t>the next four weeks, </a:t>
            </a:r>
            <a:r>
              <a:rPr lang="en-US" sz="2800" dirty="0">
                <a:solidFill>
                  <a:schemeClr val="tx1"/>
                </a:solidFill>
              </a:rPr>
              <a:t>prepare a Disarming Authority </a:t>
            </a:r>
            <a:r>
              <a:rPr lang="en-US" sz="2800" dirty="0" smtClean="0">
                <a:solidFill>
                  <a:schemeClr val="tx1"/>
                </a:solidFill>
              </a:rPr>
              <a:t>Statement </a:t>
            </a:r>
            <a:r>
              <a:rPr lang="en-US" sz="2800" dirty="0">
                <a:solidFill>
                  <a:schemeClr val="tx1"/>
                </a:solidFill>
              </a:rPr>
              <a:t>and write down the Scenario Questions that are appropriate for that meeting. 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98959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every sales call you have in the next four weeks, prepare a Disarming Authority Statement and write down the Scenario Questions that are appropriate for that meeting. </a:t>
            </a:r>
            <a:endParaRPr lang="id-ID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Accept my invitation to join the Security-Net Sales Training Forum  LinkedIn group.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3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10769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Positioning Yourself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5600" y="1132115"/>
          <a:ext cx="8940800" cy="552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26357"/>
              </p:ext>
            </p:extLst>
          </p:nvPr>
        </p:nvGraphicFramePr>
        <p:xfrm>
          <a:off x="1625600" y="1132115"/>
          <a:ext cx="8940800" cy="552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10242"/>
              </p:ext>
            </p:extLst>
          </p:nvPr>
        </p:nvGraphicFramePr>
        <p:xfrm>
          <a:off x="1625600" y="1132115"/>
          <a:ext cx="8940800" cy="552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5600" y="1132115"/>
          <a:ext cx="8940800" cy="552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12480</TotalTime>
  <Words>1254</Words>
  <Application>Microsoft Office PowerPoint</Application>
  <PresentationFormat>Widescreen</PresentationFormat>
  <Paragraphs>301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Baskerville Old Face</vt:lpstr>
      <vt:lpstr>Calibri</vt:lpstr>
      <vt:lpstr>Calibri Light</vt:lpstr>
      <vt:lpstr>Times New Roman</vt:lpstr>
      <vt:lpstr>Vegur</vt:lpstr>
      <vt:lpstr>Office Theme</vt:lpstr>
      <vt:lpstr>8_Office Theme</vt:lpstr>
      <vt:lpstr>1_Office Theme</vt:lpstr>
      <vt:lpstr>Winning New Business Specifically Tailored for:    Session #7: Needs Analysis – Part 1 Scenario Questions   April 19th, 2016</vt:lpstr>
      <vt:lpstr>Objectives</vt:lpstr>
      <vt:lpstr>Our Objective is not to…</vt:lpstr>
      <vt:lpstr>PowerPoint Presentation</vt:lpstr>
      <vt:lpstr>Positioning Yourself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Positioning = Different Answers </vt:lpstr>
      <vt:lpstr>Positioning Yourself to Ask Questions</vt:lpstr>
      <vt:lpstr>Two Types of Questions </vt:lpstr>
      <vt:lpstr>Scenario Questions</vt:lpstr>
      <vt:lpstr>Purpose of Scenario Questions</vt:lpstr>
      <vt:lpstr>Scenario Questions</vt:lpstr>
      <vt:lpstr>Scenario Questions</vt:lpstr>
      <vt:lpstr>Scenario Questions</vt:lpstr>
      <vt:lpstr>Scenario Questions</vt:lpstr>
      <vt:lpstr>Scenario Questions</vt:lpstr>
      <vt:lpstr>Scenario Questions</vt:lpstr>
      <vt:lpstr>Scenario and Outcome Questions</vt:lpstr>
      <vt:lpstr>Difference in Types of Questions</vt:lpstr>
      <vt:lpstr>Scenario Questions will not … </vt:lpstr>
      <vt:lpstr>Scenario Questions will not … </vt:lpstr>
      <vt:lpstr>Scenario Questions</vt:lpstr>
      <vt:lpstr>Purpose of Outcome Questions</vt:lpstr>
      <vt:lpstr>Purpose of Outcome Questions</vt:lpstr>
      <vt:lpstr>Purpose of Outcome Questions</vt:lpstr>
      <vt:lpstr>Purpose of Outcome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346</cp:revision>
  <dcterms:created xsi:type="dcterms:W3CDTF">2015-05-01T22:42:50Z</dcterms:created>
  <dcterms:modified xsi:type="dcterms:W3CDTF">2016-04-19T15:50:29Z</dcterms:modified>
</cp:coreProperties>
</file>