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  <p:sldMasterId id="2147483855" r:id="rId2"/>
  </p:sldMasterIdLst>
  <p:notesMasterIdLst>
    <p:notesMasterId r:id="rId37"/>
  </p:notesMasterIdLst>
  <p:handoutMasterIdLst>
    <p:handoutMasterId r:id="rId38"/>
  </p:handoutMasterIdLst>
  <p:sldIdLst>
    <p:sldId id="297" r:id="rId3"/>
    <p:sldId id="543" r:id="rId4"/>
    <p:sldId id="572" r:id="rId5"/>
    <p:sldId id="544" r:id="rId6"/>
    <p:sldId id="545" r:id="rId7"/>
    <p:sldId id="554" r:id="rId8"/>
    <p:sldId id="555" r:id="rId9"/>
    <p:sldId id="556" r:id="rId10"/>
    <p:sldId id="552" r:id="rId11"/>
    <p:sldId id="547" r:id="rId12"/>
    <p:sldId id="574" r:id="rId13"/>
    <p:sldId id="566" r:id="rId14"/>
    <p:sldId id="576" r:id="rId15"/>
    <p:sldId id="575" r:id="rId16"/>
    <p:sldId id="580" r:id="rId17"/>
    <p:sldId id="582" r:id="rId18"/>
    <p:sldId id="581" r:id="rId19"/>
    <p:sldId id="583" r:id="rId20"/>
    <p:sldId id="548" r:id="rId21"/>
    <p:sldId id="551" r:id="rId22"/>
    <p:sldId id="567" r:id="rId23"/>
    <p:sldId id="584" r:id="rId24"/>
    <p:sldId id="568" r:id="rId25"/>
    <p:sldId id="570" r:id="rId26"/>
    <p:sldId id="571" r:id="rId27"/>
    <p:sldId id="569" r:id="rId28"/>
    <p:sldId id="557" r:id="rId29"/>
    <p:sldId id="573" r:id="rId30"/>
    <p:sldId id="558" r:id="rId31"/>
    <p:sldId id="562" r:id="rId32"/>
    <p:sldId id="579" r:id="rId33"/>
    <p:sldId id="585" r:id="rId34"/>
    <p:sldId id="586" r:id="rId35"/>
    <p:sldId id="310" r:id="rId3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0E2038"/>
    <a:srgbClr val="1F467A"/>
    <a:srgbClr val="A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/>
    </p:cSldViewPr>
  </p:slideViewPr>
  <p:outlineViewPr>
    <p:cViewPr>
      <p:scale>
        <a:sx n="33" d="100"/>
        <a:sy n="33" d="100"/>
      </p:scale>
      <p:origin x="0" y="-4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50" d="100"/>
          <a:sy n="50" d="100"/>
        </p:scale>
        <p:origin x="29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10FB9-F638-4999-91D5-9120DAEEF018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1C6FB56C-C47D-4DDB-9940-2455449F08BE}">
      <dgm:prSet phldrT="[Text]"/>
      <dgm:spPr/>
      <dgm:t>
        <a:bodyPr/>
        <a:lstStyle/>
        <a:p>
          <a:r>
            <a:rPr lang="en-US" dirty="0" smtClean="0"/>
            <a:t>Become the </a:t>
          </a:r>
          <a:r>
            <a:rPr lang="en-US" smtClean="0"/>
            <a:t>Perceived Expert</a:t>
          </a:r>
          <a:endParaRPr lang="en-US" dirty="0"/>
        </a:p>
      </dgm:t>
    </dgm:pt>
    <dgm:pt modelId="{54CB6BFD-7741-41EF-B97E-A3BD482A8CAA}" type="parTrans" cxnId="{76AB3C6D-7C54-4801-B057-B41BA4059A5E}">
      <dgm:prSet/>
      <dgm:spPr/>
      <dgm:t>
        <a:bodyPr/>
        <a:lstStyle/>
        <a:p>
          <a:endParaRPr lang="en-US"/>
        </a:p>
      </dgm:t>
    </dgm:pt>
    <dgm:pt modelId="{3B6D74AC-6946-4F31-923F-C7FFB832EC54}" type="sibTrans" cxnId="{76AB3C6D-7C54-4801-B057-B41BA4059A5E}">
      <dgm:prSet/>
      <dgm:spPr/>
      <dgm:t>
        <a:bodyPr/>
        <a:lstStyle/>
        <a:p>
          <a:endParaRPr lang="en-US"/>
        </a:p>
      </dgm:t>
    </dgm:pt>
    <dgm:pt modelId="{87929C2B-463D-4F93-A821-F5F1F52EBAC4}">
      <dgm:prSet phldrT="[Text]"/>
      <dgm:spPr/>
      <dgm:t>
        <a:bodyPr/>
        <a:lstStyle/>
        <a:p>
          <a:r>
            <a:rPr lang="en-US" dirty="0" smtClean="0"/>
            <a:t>Create Emotional Engagement</a:t>
          </a:r>
          <a:endParaRPr lang="en-US" dirty="0"/>
        </a:p>
      </dgm:t>
    </dgm:pt>
    <dgm:pt modelId="{2ED8B96E-2E62-4550-B846-29D325946C81}" type="parTrans" cxnId="{1B5D96EA-7160-4EB0-A6E3-B8A3A9BD7414}">
      <dgm:prSet/>
      <dgm:spPr/>
      <dgm:t>
        <a:bodyPr/>
        <a:lstStyle/>
        <a:p>
          <a:endParaRPr lang="en-US"/>
        </a:p>
      </dgm:t>
    </dgm:pt>
    <dgm:pt modelId="{213C2E54-0B32-4264-BA5A-05DBBB34443A}" type="sibTrans" cxnId="{1B5D96EA-7160-4EB0-A6E3-B8A3A9BD7414}">
      <dgm:prSet/>
      <dgm:spPr/>
      <dgm:t>
        <a:bodyPr/>
        <a:lstStyle/>
        <a:p>
          <a:endParaRPr lang="en-US"/>
        </a:p>
      </dgm:t>
    </dgm:pt>
    <dgm:pt modelId="{D3556C09-5FF8-4A72-B0C2-0D66BAF1849B}">
      <dgm:prSet phldrT="[Text]"/>
      <dgm:spPr/>
      <dgm:t>
        <a:bodyPr/>
        <a:lstStyle/>
        <a:p>
          <a:endParaRPr lang="en-US" dirty="0"/>
        </a:p>
      </dgm:t>
    </dgm:pt>
    <dgm:pt modelId="{AF140EFB-E5C5-4B0E-9ECF-0BDB3DF24903}" type="parTrans" cxnId="{6114604B-2F4C-4A79-A441-1221F9546954}">
      <dgm:prSet/>
      <dgm:spPr/>
      <dgm:t>
        <a:bodyPr/>
        <a:lstStyle/>
        <a:p>
          <a:endParaRPr lang="en-US"/>
        </a:p>
      </dgm:t>
    </dgm:pt>
    <dgm:pt modelId="{E4588147-0F3E-4EF5-8EDA-DDE5D8C3E494}" type="sibTrans" cxnId="{6114604B-2F4C-4A79-A441-1221F9546954}">
      <dgm:prSet/>
      <dgm:spPr/>
      <dgm:t>
        <a:bodyPr/>
        <a:lstStyle/>
        <a:p>
          <a:endParaRPr lang="en-US"/>
        </a:p>
      </dgm:t>
    </dgm:pt>
    <dgm:pt modelId="{7B3F57C6-6B8F-4D93-8D97-754E0A35763C}" type="pres">
      <dgm:prSet presAssocID="{C6D10FB9-F638-4999-91D5-9120DAEEF018}" presName="compositeShape" presStyleCnt="0">
        <dgm:presLayoutVars>
          <dgm:chMax val="7"/>
          <dgm:dir/>
          <dgm:resizeHandles val="exact"/>
        </dgm:presLayoutVars>
      </dgm:prSet>
      <dgm:spPr/>
    </dgm:pt>
    <dgm:pt modelId="{7FD47E4E-5F88-4C86-BE97-B8FBEDE199DC}" type="pres">
      <dgm:prSet presAssocID="{C6D10FB9-F638-4999-91D5-9120DAEEF018}" presName="wedge1" presStyleLbl="node1" presStyleIdx="0" presStyleCnt="3"/>
      <dgm:spPr/>
      <dgm:t>
        <a:bodyPr/>
        <a:lstStyle/>
        <a:p>
          <a:endParaRPr lang="en-US"/>
        </a:p>
      </dgm:t>
    </dgm:pt>
    <dgm:pt modelId="{90E890AC-4560-47A2-A8A5-B88793ED6827}" type="pres">
      <dgm:prSet presAssocID="{C6D10FB9-F638-4999-91D5-9120DAEEF018}" presName="dummy1a" presStyleCnt="0"/>
      <dgm:spPr/>
    </dgm:pt>
    <dgm:pt modelId="{3739EAD9-F06B-4B86-B846-8186335B48A2}" type="pres">
      <dgm:prSet presAssocID="{C6D10FB9-F638-4999-91D5-9120DAEEF018}" presName="dummy1b" presStyleCnt="0"/>
      <dgm:spPr/>
    </dgm:pt>
    <dgm:pt modelId="{1E5C480E-4896-409D-B5D2-BDB249A7D96E}" type="pres">
      <dgm:prSet presAssocID="{C6D10FB9-F638-4999-91D5-9120DAEEF01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94AE6-7479-4712-9F75-91664A4AEC58}" type="pres">
      <dgm:prSet presAssocID="{C6D10FB9-F638-4999-91D5-9120DAEEF018}" presName="wedge2" presStyleLbl="node1" presStyleIdx="1" presStyleCnt="3"/>
      <dgm:spPr/>
      <dgm:t>
        <a:bodyPr/>
        <a:lstStyle/>
        <a:p>
          <a:endParaRPr lang="en-US"/>
        </a:p>
      </dgm:t>
    </dgm:pt>
    <dgm:pt modelId="{8225A94B-589F-4943-8474-95D045FDE65C}" type="pres">
      <dgm:prSet presAssocID="{C6D10FB9-F638-4999-91D5-9120DAEEF018}" presName="dummy2a" presStyleCnt="0"/>
      <dgm:spPr/>
    </dgm:pt>
    <dgm:pt modelId="{8C722381-DE03-4C14-97D1-67CD3D929EB5}" type="pres">
      <dgm:prSet presAssocID="{C6D10FB9-F638-4999-91D5-9120DAEEF018}" presName="dummy2b" presStyleCnt="0"/>
      <dgm:spPr/>
    </dgm:pt>
    <dgm:pt modelId="{09F6B0CB-DA6B-40AC-A407-517004643976}" type="pres">
      <dgm:prSet presAssocID="{C6D10FB9-F638-4999-91D5-9120DAEEF01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AA5CB-5292-453B-80A7-C2C8DC2FEF0A}" type="pres">
      <dgm:prSet presAssocID="{C6D10FB9-F638-4999-91D5-9120DAEEF018}" presName="wedge3" presStyleLbl="node1" presStyleIdx="2" presStyleCnt="3"/>
      <dgm:spPr/>
      <dgm:t>
        <a:bodyPr/>
        <a:lstStyle/>
        <a:p>
          <a:endParaRPr lang="en-US"/>
        </a:p>
      </dgm:t>
    </dgm:pt>
    <dgm:pt modelId="{8F9DA17B-2140-4212-8F08-00E64C6C549C}" type="pres">
      <dgm:prSet presAssocID="{C6D10FB9-F638-4999-91D5-9120DAEEF018}" presName="dummy3a" presStyleCnt="0"/>
      <dgm:spPr/>
    </dgm:pt>
    <dgm:pt modelId="{55C7E6C7-86B6-415D-B324-F3BEFE4AC4BF}" type="pres">
      <dgm:prSet presAssocID="{C6D10FB9-F638-4999-91D5-9120DAEEF018}" presName="dummy3b" presStyleCnt="0"/>
      <dgm:spPr/>
    </dgm:pt>
    <dgm:pt modelId="{3CD6CF1F-034C-4D3F-8F1F-6E430E3ED37E}" type="pres">
      <dgm:prSet presAssocID="{C6D10FB9-F638-4999-91D5-9120DAEEF01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8A164-A700-4365-A171-22CCC79FAA2A}" type="pres">
      <dgm:prSet presAssocID="{3B6D74AC-6946-4F31-923F-C7FFB832EC54}" presName="arrowWedge1" presStyleLbl="fgSibTrans2D1" presStyleIdx="0" presStyleCnt="3"/>
      <dgm:spPr/>
    </dgm:pt>
    <dgm:pt modelId="{B347B140-77B9-43D8-9EEB-4C4FD69954B5}" type="pres">
      <dgm:prSet presAssocID="{213C2E54-0B32-4264-BA5A-05DBBB34443A}" presName="arrowWedge2" presStyleLbl="fgSibTrans2D1" presStyleIdx="1" presStyleCnt="3"/>
      <dgm:spPr/>
    </dgm:pt>
    <dgm:pt modelId="{187F7EB6-6B07-4D9C-B12F-3C7BA6BF5F08}" type="pres">
      <dgm:prSet presAssocID="{E4588147-0F3E-4EF5-8EDA-DDE5D8C3E494}" presName="arrowWedge3" presStyleLbl="fgSibTrans2D1" presStyleIdx="2" presStyleCnt="3"/>
      <dgm:spPr/>
    </dgm:pt>
  </dgm:ptLst>
  <dgm:cxnLst>
    <dgm:cxn modelId="{1B5D96EA-7160-4EB0-A6E3-B8A3A9BD7414}" srcId="{C6D10FB9-F638-4999-91D5-9120DAEEF018}" destId="{87929C2B-463D-4F93-A821-F5F1F52EBAC4}" srcOrd="1" destOrd="0" parTransId="{2ED8B96E-2E62-4550-B846-29D325946C81}" sibTransId="{213C2E54-0B32-4264-BA5A-05DBBB34443A}"/>
    <dgm:cxn modelId="{6114604B-2F4C-4A79-A441-1221F9546954}" srcId="{C6D10FB9-F638-4999-91D5-9120DAEEF018}" destId="{D3556C09-5FF8-4A72-B0C2-0D66BAF1849B}" srcOrd="2" destOrd="0" parTransId="{AF140EFB-E5C5-4B0E-9ECF-0BDB3DF24903}" sibTransId="{E4588147-0F3E-4EF5-8EDA-DDE5D8C3E494}"/>
    <dgm:cxn modelId="{B3AD721C-7719-4D34-867C-DC7C1C59E51D}" type="presOf" srcId="{87929C2B-463D-4F93-A821-F5F1F52EBAC4}" destId="{D0594AE6-7479-4712-9F75-91664A4AEC58}" srcOrd="0" destOrd="0" presId="urn:microsoft.com/office/officeart/2005/8/layout/cycle8"/>
    <dgm:cxn modelId="{2FFDC700-8638-4683-9509-4D7507692D8E}" type="presOf" srcId="{D3556C09-5FF8-4A72-B0C2-0D66BAF1849B}" destId="{3CD6CF1F-034C-4D3F-8F1F-6E430E3ED37E}" srcOrd="1" destOrd="0" presId="urn:microsoft.com/office/officeart/2005/8/layout/cycle8"/>
    <dgm:cxn modelId="{A8F578CA-B1DC-488B-B3F7-AF71F4EFB8D7}" type="presOf" srcId="{D3556C09-5FF8-4A72-B0C2-0D66BAF1849B}" destId="{EF5AA5CB-5292-453B-80A7-C2C8DC2FEF0A}" srcOrd="0" destOrd="0" presId="urn:microsoft.com/office/officeart/2005/8/layout/cycle8"/>
    <dgm:cxn modelId="{76AB3C6D-7C54-4801-B057-B41BA4059A5E}" srcId="{C6D10FB9-F638-4999-91D5-9120DAEEF018}" destId="{1C6FB56C-C47D-4DDB-9940-2455449F08BE}" srcOrd="0" destOrd="0" parTransId="{54CB6BFD-7741-41EF-B97E-A3BD482A8CAA}" sibTransId="{3B6D74AC-6946-4F31-923F-C7FFB832EC54}"/>
    <dgm:cxn modelId="{5931411F-E798-405E-A294-62EEFCEDA632}" type="presOf" srcId="{87929C2B-463D-4F93-A821-F5F1F52EBAC4}" destId="{09F6B0CB-DA6B-40AC-A407-517004643976}" srcOrd="1" destOrd="0" presId="urn:microsoft.com/office/officeart/2005/8/layout/cycle8"/>
    <dgm:cxn modelId="{75453FD8-8E4F-40BA-90FA-9E136A4599DF}" type="presOf" srcId="{C6D10FB9-F638-4999-91D5-9120DAEEF018}" destId="{7B3F57C6-6B8F-4D93-8D97-754E0A35763C}" srcOrd="0" destOrd="0" presId="urn:microsoft.com/office/officeart/2005/8/layout/cycle8"/>
    <dgm:cxn modelId="{94FAB772-1FD8-4C62-B8BD-4EED46508D47}" type="presOf" srcId="{1C6FB56C-C47D-4DDB-9940-2455449F08BE}" destId="{1E5C480E-4896-409D-B5D2-BDB249A7D96E}" srcOrd="1" destOrd="0" presId="urn:microsoft.com/office/officeart/2005/8/layout/cycle8"/>
    <dgm:cxn modelId="{9FC180C4-B02F-4556-B7DA-1097F4F3AEE2}" type="presOf" srcId="{1C6FB56C-C47D-4DDB-9940-2455449F08BE}" destId="{7FD47E4E-5F88-4C86-BE97-B8FBEDE199DC}" srcOrd="0" destOrd="0" presId="urn:microsoft.com/office/officeart/2005/8/layout/cycle8"/>
    <dgm:cxn modelId="{8D63D356-180C-448F-AD4B-FB13391242E9}" type="presParOf" srcId="{7B3F57C6-6B8F-4D93-8D97-754E0A35763C}" destId="{7FD47E4E-5F88-4C86-BE97-B8FBEDE199DC}" srcOrd="0" destOrd="0" presId="urn:microsoft.com/office/officeart/2005/8/layout/cycle8"/>
    <dgm:cxn modelId="{EC5E3611-6302-4E7A-B745-A543E2119239}" type="presParOf" srcId="{7B3F57C6-6B8F-4D93-8D97-754E0A35763C}" destId="{90E890AC-4560-47A2-A8A5-B88793ED6827}" srcOrd="1" destOrd="0" presId="urn:microsoft.com/office/officeart/2005/8/layout/cycle8"/>
    <dgm:cxn modelId="{1D452609-DB8E-486D-BBC4-1925243E9885}" type="presParOf" srcId="{7B3F57C6-6B8F-4D93-8D97-754E0A35763C}" destId="{3739EAD9-F06B-4B86-B846-8186335B48A2}" srcOrd="2" destOrd="0" presId="urn:microsoft.com/office/officeart/2005/8/layout/cycle8"/>
    <dgm:cxn modelId="{44EC98B9-7765-4BDB-975B-09E83DF594A8}" type="presParOf" srcId="{7B3F57C6-6B8F-4D93-8D97-754E0A35763C}" destId="{1E5C480E-4896-409D-B5D2-BDB249A7D96E}" srcOrd="3" destOrd="0" presId="urn:microsoft.com/office/officeart/2005/8/layout/cycle8"/>
    <dgm:cxn modelId="{90A074A7-910F-464A-AEE2-BCE96F21385E}" type="presParOf" srcId="{7B3F57C6-6B8F-4D93-8D97-754E0A35763C}" destId="{D0594AE6-7479-4712-9F75-91664A4AEC58}" srcOrd="4" destOrd="0" presId="urn:microsoft.com/office/officeart/2005/8/layout/cycle8"/>
    <dgm:cxn modelId="{3372CF4A-43A3-47BD-8D82-039F37743199}" type="presParOf" srcId="{7B3F57C6-6B8F-4D93-8D97-754E0A35763C}" destId="{8225A94B-589F-4943-8474-95D045FDE65C}" srcOrd="5" destOrd="0" presId="urn:microsoft.com/office/officeart/2005/8/layout/cycle8"/>
    <dgm:cxn modelId="{525BF71C-0A38-42EB-B062-8BF457C4AE0B}" type="presParOf" srcId="{7B3F57C6-6B8F-4D93-8D97-754E0A35763C}" destId="{8C722381-DE03-4C14-97D1-67CD3D929EB5}" srcOrd="6" destOrd="0" presId="urn:microsoft.com/office/officeart/2005/8/layout/cycle8"/>
    <dgm:cxn modelId="{7E44CE20-D36E-4B24-A0FA-1CAB77AF09A6}" type="presParOf" srcId="{7B3F57C6-6B8F-4D93-8D97-754E0A35763C}" destId="{09F6B0CB-DA6B-40AC-A407-517004643976}" srcOrd="7" destOrd="0" presId="urn:microsoft.com/office/officeart/2005/8/layout/cycle8"/>
    <dgm:cxn modelId="{F0D9485C-B5AC-481A-94EE-06E5BD9FD31A}" type="presParOf" srcId="{7B3F57C6-6B8F-4D93-8D97-754E0A35763C}" destId="{EF5AA5CB-5292-453B-80A7-C2C8DC2FEF0A}" srcOrd="8" destOrd="0" presId="urn:microsoft.com/office/officeart/2005/8/layout/cycle8"/>
    <dgm:cxn modelId="{85DC197F-097C-4228-AB1B-A433241A43F7}" type="presParOf" srcId="{7B3F57C6-6B8F-4D93-8D97-754E0A35763C}" destId="{8F9DA17B-2140-4212-8F08-00E64C6C549C}" srcOrd="9" destOrd="0" presId="urn:microsoft.com/office/officeart/2005/8/layout/cycle8"/>
    <dgm:cxn modelId="{E94DB724-E0B5-4D67-BEF4-8505E98E9FA0}" type="presParOf" srcId="{7B3F57C6-6B8F-4D93-8D97-754E0A35763C}" destId="{55C7E6C7-86B6-415D-B324-F3BEFE4AC4BF}" srcOrd="10" destOrd="0" presId="urn:microsoft.com/office/officeart/2005/8/layout/cycle8"/>
    <dgm:cxn modelId="{F7FEA42B-39D5-4924-B385-4A8325BE9C0A}" type="presParOf" srcId="{7B3F57C6-6B8F-4D93-8D97-754E0A35763C}" destId="{3CD6CF1F-034C-4D3F-8F1F-6E430E3ED37E}" srcOrd="11" destOrd="0" presId="urn:microsoft.com/office/officeart/2005/8/layout/cycle8"/>
    <dgm:cxn modelId="{8647E9DB-8952-4A96-ADBD-2E0A04515FED}" type="presParOf" srcId="{7B3F57C6-6B8F-4D93-8D97-754E0A35763C}" destId="{5268A164-A700-4365-A171-22CCC79FAA2A}" srcOrd="12" destOrd="0" presId="urn:microsoft.com/office/officeart/2005/8/layout/cycle8"/>
    <dgm:cxn modelId="{1C560A3E-7BFA-44E4-9767-38B077A3E605}" type="presParOf" srcId="{7B3F57C6-6B8F-4D93-8D97-754E0A35763C}" destId="{B347B140-77B9-43D8-9EEB-4C4FD69954B5}" srcOrd="13" destOrd="0" presId="urn:microsoft.com/office/officeart/2005/8/layout/cycle8"/>
    <dgm:cxn modelId="{1B08D0F1-4743-4D4C-A63A-3D1D56ACD904}" type="presParOf" srcId="{7B3F57C6-6B8F-4D93-8D97-754E0A35763C}" destId="{187F7EB6-6B07-4D9C-B12F-3C7BA6BF5F0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10FB9-F638-4999-91D5-9120DAEEF018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1C6FB56C-C47D-4DDB-9940-2455449F08BE}">
      <dgm:prSet phldrT="[Text]"/>
      <dgm:spPr/>
      <dgm:t>
        <a:bodyPr/>
        <a:lstStyle/>
        <a:p>
          <a:r>
            <a:rPr lang="en-US" dirty="0" smtClean="0"/>
            <a:t>Become the </a:t>
          </a:r>
          <a:r>
            <a:rPr lang="en-US" smtClean="0"/>
            <a:t>Perceived Expert</a:t>
          </a:r>
          <a:endParaRPr lang="en-US" dirty="0"/>
        </a:p>
      </dgm:t>
    </dgm:pt>
    <dgm:pt modelId="{54CB6BFD-7741-41EF-B97E-A3BD482A8CAA}" type="parTrans" cxnId="{76AB3C6D-7C54-4801-B057-B41BA4059A5E}">
      <dgm:prSet/>
      <dgm:spPr/>
      <dgm:t>
        <a:bodyPr/>
        <a:lstStyle/>
        <a:p>
          <a:endParaRPr lang="en-US"/>
        </a:p>
      </dgm:t>
    </dgm:pt>
    <dgm:pt modelId="{3B6D74AC-6946-4F31-923F-C7FFB832EC54}" type="sibTrans" cxnId="{76AB3C6D-7C54-4801-B057-B41BA4059A5E}">
      <dgm:prSet/>
      <dgm:spPr/>
      <dgm:t>
        <a:bodyPr/>
        <a:lstStyle/>
        <a:p>
          <a:endParaRPr lang="en-US"/>
        </a:p>
      </dgm:t>
    </dgm:pt>
    <dgm:pt modelId="{87929C2B-463D-4F93-A821-F5F1F52EBAC4}">
      <dgm:prSet phldrT="[Text]"/>
      <dgm:spPr/>
      <dgm:t>
        <a:bodyPr/>
        <a:lstStyle/>
        <a:p>
          <a:r>
            <a:rPr lang="en-US" dirty="0" smtClean="0"/>
            <a:t>Create Emotional Engagement</a:t>
          </a:r>
          <a:endParaRPr lang="en-US" dirty="0"/>
        </a:p>
      </dgm:t>
    </dgm:pt>
    <dgm:pt modelId="{2ED8B96E-2E62-4550-B846-29D325946C81}" type="parTrans" cxnId="{1B5D96EA-7160-4EB0-A6E3-B8A3A9BD7414}">
      <dgm:prSet/>
      <dgm:spPr/>
      <dgm:t>
        <a:bodyPr/>
        <a:lstStyle/>
        <a:p>
          <a:endParaRPr lang="en-US"/>
        </a:p>
      </dgm:t>
    </dgm:pt>
    <dgm:pt modelId="{213C2E54-0B32-4264-BA5A-05DBBB34443A}" type="sibTrans" cxnId="{1B5D96EA-7160-4EB0-A6E3-B8A3A9BD7414}">
      <dgm:prSet/>
      <dgm:spPr/>
      <dgm:t>
        <a:bodyPr/>
        <a:lstStyle/>
        <a:p>
          <a:endParaRPr lang="en-US"/>
        </a:p>
      </dgm:t>
    </dgm:pt>
    <dgm:pt modelId="{D3556C09-5FF8-4A72-B0C2-0D66BAF1849B}">
      <dgm:prSet phldrT="[Text]"/>
      <dgm:spPr/>
      <dgm:t>
        <a:bodyPr/>
        <a:lstStyle/>
        <a:p>
          <a:r>
            <a:rPr lang="en-US" dirty="0" smtClean="0"/>
            <a:t>Own the Entire Account</a:t>
          </a:r>
          <a:endParaRPr lang="en-US" dirty="0"/>
        </a:p>
      </dgm:t>
    </dgm:pt>
    <dgm:pt modelId="{AF140EFB-E5C5-4B0E-9ECF-0BDB3DF24903}" type="parTrans" cxnId="{6114604B-2F4C-4A79-A441-1221F9546954}">
      <dgm:prSet/>
      <dgm:spPr/>
      <dgm:t>
        <a:bodyPr/>
        <a:lstStyle/>
        <a:p>
          <a:endParaRPr lang="en-US"/>
        </a:p>
      </dgm:t>
    </dgm:pt>
    <dgm:pt modelId="{E4588147-0F3E-4EF5-8EDA-DDE5D8C3E494}" type="sibTrans" cxnId="{6114604B-2F4C-4A79-A441-1221F9546954}">
      <dgm:prSet/>
      <dgm:spPr/>
      <dgm:t>
        <a:bodyPr/>
        <a:lstStyle/>
        <a:p>
          <a:endParaRPr lang="en-US"/>
        </a:p>
      </dgm:t>
    </dgm:pt>
    <dgm:pt modelId="{7B3F57C6-6B8F-4D93-8D97-754E0A35763C}" type="pres">
      <dgm:prSet presAssocID="{C6D10FB9-F638-4999-91D5-9120DAEEF018}" presName="compositeShape" presStyleCnt="0">
        <dgm:presLayoutVars>
          <dgm:chMax val="7"/>
          <dgm:dir/>
          <dgm:resizeHandles val="exact"/>
        </dgm:presLayoutVars>
      </dgm:prSet>
      <dgm:spPr/>
    </dgm:pt>
    <dgm:pt modelId="{7FD47E4E-5F88-4C86-BE97-B8FBEDE199DC}" type="pres">
      <dgm:prSet presAssocID="{C6D10FB9-F638-4999-91D5-9120DAEEF018}" presName="wedge1" presStyleLbl="node1" presStyleIdx="0" presStyleCnt="3"/>
      <dgm:spPr/>
      <dgm:t>
        <a:bodyPr/>
        <a:lstStyle/>
        <a:p>
          <a:endParaRPr lang="en-US"/>
        </a:p>
      </dgm:t>
    </dgm:pt>
    <dgm:pt modelId="{90E890AC-4560-47A2-A8A5-B88793ED6827}" type="pres">
      <dgm:prSet presAssocID="{C6D10FB9-F638-4999-91D5-9120DAEEF018}" presName="dummy1a" presStyleCnt="0"/>
      <dgm:spPr/>
    </dgm:pt>
    <dgm:pt modelId="{3739EAD9-F06B-4B86-B846-8186335B48A2}" type="pres">
      <dgm:prSet presAssocID="{C6D10FB9-F638-4999-91D5-9120DAEEF018}" presName="dummy1b" presStyleCnt="0"/>
      <dgm:spPr/>
    </dgm:pt>
    <dgm:pt modelId="{1E5C480E-4896-409D-B5D2-BDB249A7D96E}" type="pres">
      <dgm:prSet presAssocID="{C6D10FB9-F638-4999-91D5-9120DAEEF01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94AE6-7479-4712-9F75-91664A4AEC58}" type="pres">
      <dgm:prSet presAssocID="{C6D10FB9-F638-4999-91D5-9120DAEEF018}" presName="wedge2" presStyleLbl="node1" presStyleIdx="1" presStyleCnt="3"/>
      <dgm:spPr/>
      <dgm:t>
        <a:bodyPr/>
        <a:lstStyle/>
        <a:p>
          <a:endParaRPr lang="en-US"/>
        </a:p>
      </dgm:t>
    </dgm:pt>
    <dgm:pt modelId="{8225A94B-589F-4943-8474-95D045FDE65C}" type="pres">
      <dgm:prSet presAssocID="{C6D10FB9-F638-4999-91D5-9120DAEEF018}" presName="dummy2a" presStyleCnt="0"/>
      <dgm:spPr/>
    </dgm:pt>
    <dgm:pt modelId="{8C722381-DE03-4C14-97D1-67CD3D929EB5}" type="pres">
      <dgm:prSet presAssocID="{C6D10FB9-F638-4999-91D5-9120DAEEF018}" presName="dummy2b" presStyleCnt="0"/>
      <dgm:spPr/>
    </dgm:pt>
    <dgm:pt modelId="{09F6B0CB-DA6B-40AC-A407-517004643976}" type="pres">
      <dgm:prSet presAssocID="{C6D10FB9-F638-4999-91D5-9120DAEEF01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AA5CB-5292-453B-80A7-C2C8DC2FEF0A}" type="pres">
      <dgm:prSet presAssocID="{C6D10FB9-F638-4999-91D5-9120DAEEF018}" presName="wedge3" presStyleLbl="node1" presStyleIdx="2" presStyleCnt="3"/>
      <dgm:spPr/>
      <dgm:t>
        <a:bodyPr/>
        <a:lstStyle/>
        <a:p>
          <a:endParaRPr lang="en-US"/>
        </a:p>
      </dgm:t>
    </dgm:pt>
    <dgm:pt modelId="{8F9DA17B-2140-4212-8F08-00E64C6C549C}" type="pres">
      <dgm:prSet presAssocID="{C6D10FB9-F638-4999-91D5-9120DAEEF018}" presName="dummy3a" presStyleCnt="0"/>
      <dgm:spPr/>
    </dgm:pt>
    <dgm:pt modelId="{55C7E6C7-86B6-415D-B324-F3BEFE4AC4BF}" type="pres">
      <dgm:prSet presAssocID="{C6D10FB9-F638-4999-91D5-9120DAEEF018}" presName="dummy3b" presStyleCnt="0"/>
      <dgm:spPr/>
    </dgm:pt>
    <dgm:pt modelId="{3CD6CF1F-034C-4D3F-8F1F-6E430E3ED37E}" type="pres">
      <dgm:prSet presAssocID="{C6D10FB9-F638-4999-91D5-9120DAEEF01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8A164-A700-4365-A171-22CCC79FAA2A}" type="pres">
      <dgm:prSet presAssocID="{3B6D74AC-6946-4F31-923F-C7FFB832EC54}" presName="arrowWedge1" presStyleLbl="fgSibTrans2D1" presStyleIdx="0" presStyleCnt="3"/>
      <dgm:spPr/>
    </dgm:pt>
    <dgm:pt modelId="{B347B140-77B9-43D8-9EEB-4C4FD69954B5}" type="pres">
      <dgm:prSet presAssocID="{213C2E54-0B32-4264-BA5A-05DBBB34443A}" presName="arrowWedge2" presStyleLbl="fgSibTrans2D1" presStyleIdx="1" presStyleCnt="3"/>
      <dgm:spPr/>
    </dgm:pt>
    <dgm:pt modelId="{187F7EB6-6B07-4D9C-B12F-3C7BA6BF5F08}" type="pres">
      <dgm:prSet presAssocID="{E4588147-0F3E-4EF5-8EDA-DDE5D8C3E494}" presName="arrowWedge3" presStyleLbl="fgSibTrans2D1" presStyleIdx="2" presStyleCnt="3"/>
      <dgm:spPr/>
    </dgm:pt>
  </dgm:ptLst>
  <dgm:cxnLst>
    <dgm:cxn modelId="{E8E2985F-3752-4378-8185-153358A8817B}" type="presOf" srcId="{1C6FB56C-C47D-4DDB-9940-2455449F08BE}" destId="{1E5C480E-4896-409D-B5D2-BDB249A7D96E}" srcOrd="1" destOrd="0" presId="urn:microsoft.com/office/officeart/2005/8/layout/cycle8"/>
    <dgm:cxn modelId="{1B5D96EA-7160-4EB0-A6E3-B8A3A9BD7414}" srcId="{C6D10FB9-F638-4999-91D5-9120DAEEF018}" destId="{87929C2B-463D-4F93-A821-F5F1F52EBAC4}" srcOrd="1" destOrd="0" parTransId="{2ED8B96E-2E62-4550-B846-29D325946C81}" sibTransId="{213C2E54-0B32-4264-BA5A-05DBBB34443A}"/>
    <dgm:cxn modelId="{B6AA2F39-6969-45C6-B011-3A8BB172FAAE}" type="presOf" srcId="{87929C2B-463D-4F93-A821-F5F1F52EBAC4}" destId="{D0594AE6-7479-4712-9F75-91664A4AEC58}" srcOrd="0" destOrd="0" presId="urn:microsoft.com/office/officeart/2005/8/layout/cycle8"/>
    <dgm:cxn modelId="{6114604B-2F4C-4A79-A441-1221F9546954}" srcId="{C6D10FB9-F638-4999-91D5-9120DAEEF018}" destId="{D3556C09-5FF8-4A72-B0C2-0D66BAF1849B}" srcOrd="2" destOrd="0" parTransId="{AF140EFB-E5C5-4B0E-9ECF-0BDB3DF24903}" sibTransId="{E4588147-0F3E-4EF5-8EDA-DDE5D8C3E494}"/>
    <dgm:cxn modelId="{EFD35709-5155-4612-8080-BC692DFFF247}" type="presOf" srcId="{1C6FB56C-C47D-4DDB-9940-2455449F08BE}" destId="{7FD47E4E-5F88-4C86-BE97-B8FBEDE199DC}" srcOrd="0" destOrd="0" presId="urn:microsoft.com/office/officeart/2005/8/layout/cycle8"/>
    <dgm:cxn modelId="{914073A0-9BF9-4FF7-BB28-768840248DFE}" type="presOf" srcId="{D3556C09-5FF8-4A72-B0C2-0D66BAF1849B}" destId="{3CD6CF1F-034C-4D3F-8F1F-6E430E3ED37E}" srcOrd="1" destOrd="0" presId="urn:microsoft.com/office/officeart/2005/8/layout/cycle8"/>
    <dgm:cxn modelId="{5DDBE5B0-05E6-4497-981B-CD58E53845CC}" type="presOf" srcId="{87929C2B-463D-4F93-A821-F5F1F52EBAC4}" destId="{09F6B0CB-DA6B-40AC-A407-517004643976}" srcOrd="1" destOrd="0" presId="urn:microsoft.com/office/officeart/2005/8/layout/cycle8"/>
    <dgm:cxn modelId="{C6DDA496-6F9B-43DD-A5EB-3E104A3CA2FA}" type="presOf" srcId="{D3556C09-5FF8-4A72-B0C2-0D66BAF1849B}" destId="{EF5AA5CB-5292-453B-80A7-C2C8DC2FEF0A}" srcOrd="0" destOrd="0" presId="urn:microsoft.com/office/officeart/2005/8/layout/cycle8"/>
    <dgm:cxn modelId="{76AB3C6D-7C54-4801-B057-B41BA4059A5E}" srcId="{C6D10FB9-F638-4999-91D5-9120DAEEF018}" destId="{1C6FB56C-C47D-4DDB-9940-2455449F08BE}" srcOrd="0" destOrd="0" parTransId="{54CB6BFD-7741-41EF-B97E-A3BD482A8CAA}" sibTransId="{3B6D74AC-6946-4F31-923F-C7FFB832EC54}"/>
    <dgm:cxn modelId="{A0A1C924-B8AD-4281-8B1C-17FFAA38BBA7}" type="presOf" srcId="{C6D10FB9-F638-4999-91D5-9120DAEEF018}" destId="{7B3F57C6-6B8F-4D93-8D97-754E0A35763C}" srcOrd="0" destOrd="0" presId="urn:microsoft.com/office/officeart/2005/8/layout/cycle8"/>
    <dgm:cxn modelId="{D4666F70-C8DA-4FD7-B118-CECF37B10A02}" type="presParOf" srcId="{7B3F57C6-6B8F-4D93-8D97-754E0A35763C}" destId="{7FD47E4E-5F88-4C86-BE97-B8FBEDE199DC}" srcOrd="0" destOrd="0" presId="urn:microsoft.com/office/officeart/2005/8/layout/cycle8"/>
    <dgm:cxn modelId="{B125DF3A-748D-498A-9CC0-197983DABE45}" type="presParOf" srcId="{7B3F57C6-6B8F-4D93-8D97-754E0A35763C}" destId="{90E890AC-4560-47A2-A8A5-B88793ED6827}" srcOrd="1" destOrd="0" presId="urn:microsoft.com/office/officeart/2005/8/layout/cycle8"/>
    <dgm:cxn modelId="{AF966223-4B49-4791-A709-4DAC7A2ADCBE}" type="presParOf" srcId="{7B3F57C6-6B8F-4D93-8D97-754E0A35763C}" destId="{3739EAD9-F06B-4B86-B846-8186335B48A2}" srcOrd="2" destOrd="0" presId="urn:microsoft.com/office/officeart/2005/8/layout/cycle8"/>
    <dgm:cxn modelId="{590A55E0-D600-4153-80A6-ADB17F7158DD}" type="presParOf" srcId="{7B3F57C6-6B8F-4D93-8D97-754E0A35763C}" destId="{1E5C480E-4896-409D-B5D2-BDB249A7D96E}" srcOrd="3" destOrd="0" presId="urn:microsoft.com/office/officeart/2005/8/layout/cycle8"/>
    <dgm:cxn modelId="{A72C98D4-F026-4B63-B1FA-F7BAB6F9F973}" type="presParOf" srcId="{7B3F57C6-6B8F-4D93-8D97-754E0A35763C}" destId="{D0594AE6-7479-4712-9F75-91664A4AEC58}" srcOrd="4" destOrd="0" presId="urn:microsoft.com/office/officeart/2005/8/layout/cycle8"/>
    <dgm:cxn modelId="{1EF7A86C-C9A0-4A7B-AA82-09B52E138548}" type="presParOf" srcId="{7B3F57C6-6B8F-4D93-8D97-754E0A35763C}" destId="{8225A94B-589F-4943-8474-95D045FDE65C}" srcOrd="5" destOrd="0" presId="urn:microsoft.com/office/officeart/2005/8/layout/cycle8"/>
    <dgm:cxn modelId="{4C5E6C5F-D42E-491F-9426-5FD0D1BF7BF0}" type="presParOf" srcId="{7B3F57C6-6B8F-4D93-8D97-754E0A35763C}" destId="{8C722381-DE03-4C14-97D1-67CD3D929EB5}" srcOrd="6" destOrd="0" presId="urn:microsoft.com/office/officeart/2005/8/layout/cycle8"/>
    <dgm:cxn modelId="{919B2366-FA18-4CBD-AA5F-639EFFF14280}" type="presParOf" srcId="{7B3F57C6-6B8F-4D93-8D97-754E0A35763C}" destId="{09F6B0CB-DA6B-40AC-A407-517004643976}" srcOrd="7" destOrd="0" presId="urn:microsoft.com/office/officeart/2005/8/layout/cycle8"/>
    <dgm:cxn modelId="{6FDAF473-F200-4B26-BF99-A97429D9230B}" type="presParOf" srcId="{7B3F57C6-6B8F-4D93-8D97-754E0A35763C}" destId="{EF5AA5CB-5292-453B-80A7-C2C8DC2FEF0A}" srcOrd="8" destOrd="0" presId="urn:microsoft.com/office/officeart/2005/8/layout/cycle8"/>
    <dgm:cxn modelId="{261E96D4-31CE-4079-A89A-E091EC3F679D}" type="presParOf" srcId="{7B3F57C6-6B8F-4D93-8D97-754E0A35763C}" destId="{8F9DA17B-2140-4212-8F08-00E64C6C549C}" srcOrd="9" destOrd="0" presId="urn:microsoft.com/office/officeart/2005/8/layout/cycle8"/>
    <dgm:cxn modelId="{AA844C47-834E-4BA7-9FB3-56F9CDF6745E}" type="presParOf" srcId="{7B3F57C6-6B8F-4D93-8D97-754E0A35763C}" destId="{55C7E6C7-86B6-415D-B324-F3BEFE4AC4BF}" srcOrd="10" destOrd="0" presId="urn:microsoft.com/office/officeart/2005/8/layout/cycle8"/>
    <dgm:cxn modelId="{FF094B76-9739-4B96-AFD5-45D553F90837}" type="presParOf" srcId="{7B3F57C6-6B8F-4D93-8D97-754E0A35763C}" destId="{3CD6CF1F-034C-4D3F-8F1F-6E430E3ED37E}" srcOrd="11" destOrd="0" presId="urn:microsoft.com/office/officeart/2005/8/layout/cycle8"/>
    <dgm:cxn modelId="{E1F55C8A-D7ED-43DE-A379-365E103C35B5}" type="presParOf" srcId="{7B3F57C6-6B8F-4D93-8D97-754E0A35763C}" destId="{5268A164-A700-4365-A171-22CCC79FAA2A}" srcOrd="12" destOrd="0" presId="urn:microsoft.com/office/officeart/2005/8/layout/cycle8"/>
    <dgm:cxn modelId="{1E3EFEFD-3A43-4930-8E9A-026E05694B08}" type="presParOf" srcId="{7B3F57C6-6B8F-4D93-8D97-754E0A35763C}" destId="{B347B140-77B9-43D8-9EEB-4C4FD69954B5}" srcOrd="13" destOrd="0" presId="urn:microsoft.com/office/officeart/2005/8/layout/cycle8"/>
    <dgm:cxn modelId="{D388FE62-CC0E-4030-87C7-A6ED31F39AC2}" type="presParOf" srcId="{7B3F57C6-6B8F-4D93-8D97-754E0A35763C}" destId="{187F7EB6-6B07-4D9C-B12F-3C7BA6BF5F0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10FB9-F638-4999-91D5-9120DAEEF018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1C6FB56C-C47D-4DDB-9940-2455449F08BE}">
      <dgm:prSet phldrT="[Text]"/>
      <dgm:spPr/>
      <dgm:t>
        <a:bodyPr/>
        <a:lstStyle/>
        <a:p>
          <a:endParaRPr lang="en-US" dirty="0"/>
        </a:p>
      </dgm:t>
    </dgm:pt>
    <dgm:pt modelId="{54CB6BFD-7741-41EF-B97E-A3BD482A8CAA}" type="parTrans" cxnId="{76AB3C6D-7C54-4801-B057-B41BA4059A5E}">
      <dgm:prSet/>
      <dgm:spPr/>
      <dgm:t>
        <a:bodyPr/>
        <a:lstStyle/>
        <a:p>
          <a:endParaRPr lang="en-US"/>
        </a:p>
      </dgm:t>
    </dgm:pt>
    <dgm:pt modelId="{3B6D74AC-6946-4F31-923F-C7FFB832EC54}" type="sibTrans" cxnId="{76AB3C6D-7C54-4801-B057-B41BA4059A5E}">
      <dgm:prSet/>
      <dgm:spPr/>
      <dgm:t>
        <a:bodyPr/>
        <a:lstStyle/>
        <a:p>
          <a:endParaRPr lang="en-US"/>
        </a:p>
      </dgm:t>
    </dgm:pt>
    <dgm:pt modelId="{87929C2B-463D-4F93-A821-F5F1F52EBAC4}">
      <dgm:prSet phldrT="[Text]"/>
      <dgm:spPr/>
      <dgm:t>
        <a:bodyPr/>
        <a:lstStyle/>
        <a:p>
          <a:endParaRPr lang="en-US" dirty="0"/>
        </a:p>
      </dgm:t>
    </dgm:pt>
    <dgm:pt modelId="{2ED8B96E-2E62-4550-B846-29D325946C81}" type="parTrans" cxnId="{1B5D96EA-7160-4EB0-A6E3-B8A3A9BD7414}">
      <dgm:prSet/>
      <dgm:spPr/>
      <dgm:t>
        <a:bodyPr/>
        <a:lstStyle/>
        <a:p>
          <a:endParaRPr lang="en-US"/>
        </a:p>
      </dgm:t>
    </dgm:pt>
    <dgm:pt modelId="{213C2E54-0B32-4264-BA5A-05DBBB34443A}" type="sibTrans" cxnId="{1B5D96EA-7160-4EB0-A6E3-B8A3A9BD7414}">
      <dgm:prSet/>
      <dgm:spPr/>
      <dgm:t>
        <a:bodyPr/>
        <a:lstStyle/>
        <a:p>
          <a:endParaRPr lang="en-US"/>
        </a:p>
      </dgm:t>
    </dgm:pt>
    <dgm:pt modelId="{D3556C09-5FF8-4A72-B0C2-0D66BAF1849B}">
      <dgm:prSet phldrT="[Text]" custT="1"/>
      <dgm:spPr/>
      <dgm:t>
        <a:bodyPr/>
        <a:lstStyle/>
        <a:p>
          <a:r>
            <a:rPr lang="en-US" sz="2600" dirty="0" smtClean="0"/>
            <a:t>Own the Entire Account</a:t>
          </a:r>
          <a:endParaRPr lang="en-US" sz="2600" dirty="0"/>
        </a:p>
      </dgm:t>
    </dgm:pt>
    <dgm:pt modelId="{AF140EFB-E5C5-4B0E-9ECF-0BDB3DF24903}" type="parTrans" cxnId="{6114604B-2F4C-4A79-A441-1221F9546954}">
      <dgm:prSet/>
      <dgm:spPr/>
      <dgm:t>
        <a:bodyPr/>
        <a:lstStyle/>
        <a:p>
          <a:endParaRPr lang="en-US"/>
        </a:p>
      </dgm:t>
    </dgm:pt>
    <dgm:pt modelId="{E4588147-0F3E-4EF5-8EDA-DDE5D8C3E494}" type="sibTrans" cxnId="{6114604B-2F4C-4A79-A441-1221F9546954}">
      <dgm:prSet/>
      <dgm:spPr/>
      <dgm:t>
        <a:bodyPr/>
        <a:lstStyle/>
        <a:p>
          <a:endParaRPr lang="en-US"/>
        </a:p>
      </dgm:t>
    </dgm:pt>
    <dgm:pt modelId="{7B3F57C6-6B8F-4D93-8D97-754E0A35763C}" type="pres">
      <dgm:prSet presAssocID="{C6D10FB9-F638-4999-91D5-9120DAEEF018}" presName="compositeShape" presStyleCnt="0">
        <dgm:presLayoutVars>
          <dgm:chMax val="7"/>
          <dgm:dir/>
          <dgm:resizeHandles val="exact"/>
        </dgm:presLayoutVars>
      </dgm:prSet>
      <dgm:spPr/>
    </dgm:pt>
    <dgm:pt modelId="{7FD47E4E-5F88-4C86-BE97-B8FBEDE199DC}" type="pres">
      <dgm:prSet presAssocID="{C6D10FB9-F638-4999-91D5-9120DAEEF018}" presName="wedge1" presStyleLbl="node1" presStyleIdx="0" presStyleCnt="3"/>
      <dgm:spPr/>
      <dgm:t>
        <a:bodyPr/>
        <a:lstStyle/>
        <a:p>
          <a:endParaRPr lang="en-US"/>
        </a:p>
      </dgm:t>
    </dgm:pt>
    <dgm:pt modelId="{90E890AC-4560-47A2-A8A5-B88793ED6827}" type="pres">
      <dgm:prSet presAssocID="{C6D10FB9-F638-4999-91D5-9120DAEEF018}" presName="dummy1a" presStyleCnt="0"/>
      <dgm:spPr/>
    </dgm:pt>
    <dgm:pt modelId="{3739EAD9-F06B-4B86-B846-8186335B48A2}" type="pres">
      <dgm:prSet presAssocID="{C6D10FB9-F638-4999-91D5-9120DAEEF018}" presName="dummy1b" presStyleCnt="0"/>
      <dgm:spPr/>
    </dgm:pt>
    <dgm:pt modelId="{1E5C480E-4896-409D-B5D2-BDB249A7D96E}" type="pres">
      <dgm:prSet presAssocID="{C6D10FB9-F638-4999-91D5-9120DAEEF01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94AE6-7479-4712-9F75-91664A4AEC58}" type="pres">
      <dgm:prSet presAssocID="{C6D10FB9-F638-4999-91D5-9120DAEEF018}" presName="wedge2" presStyleLbl="node1" presStyleIdx="1" presStyleCnt="3"/>
      <dgm:spPr/>
      <dgm:t>
        <a:bodyPr/>
        <a:lstStyle/>
        <a:p>
          <a:endParaRPr lang="en-US"/>
        </a:p>
      </dgm:t>
    </dgm:pt>
    <dgm:pt modelId="{8225A94B-589F-4943-8474-95D045FDE65C}" type="pres">
      <dgm:prSet presAssocID="{C6D10FB9-F638-4999-91D5-9120DAEEF018}" presName="dummy2a" presStyleCnt="0"/>
      <dgm:spPr/>
    </dgm:pt>
    <dgm:pt modelId="{8C722381-DE03-4C14-97D1-67CD3D929EB5}" type="pres">
      <dgm:prSet presAssocID="{C6D10FB9-F638-4999-91D5-9120DAEEF018}" presName="dummy2b" presStyleCnt="0"/>
      <dgm:spPr/>
    </dgm:pt>
    <dgm:pt modelId="{09F6B0CB-DA6B-40AC-A407-517004643976}" type="pres">
      <dgm:prSet presAssocID="{C6D10FB9-F638-4999-91D5-9120DAEEF01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AA5CB-5292-453B-80A7-C2C8DC2FEF0A}" type="pres">
      <dgm:prSet presAssocID="{C6D10FB9-F638-4999-91D5-9120DAEEF018}" presName="wedge3" presStyleLbl="node1" presStyleIdx="2" presStyleCnt="3"/>
      <dgm:spPr/>
      <dgm:t>
        <a:bodyPr/>
        <a:lstStyle/>
        <a:p>
          <a:endParaRPr lang="en-US"/>
        </a:p>
      </dgm:t>
    </dgm:pt>
    <dgm:pt modelId="{8F9DA17B-2140-4212-8F08-00E64C6C549C}" type="pres">
      <dgm:prSet presAssocID="{C6D10FB9-F638-4999-91D5-9120DAEEF018}" presName="dummy3a" presStyleCnt="0"/>
      <dgm:spPr/>
    </dgm:pt>
    <dgm:pt modelId="{55C7E6C7-86B6-415D-B324-F3BEFE4AC4BF}" type="pres">
      <dgm:prSet presAssocID="{C6D10FB9-F638-4999-91D5-9120DAEEF018}" presName="dummy3b" presStyleCnt="0"/>
      <dgm:spPr/>
    </dgm:pt>
    <dgm:pt modelId="{3CD6CF1F-034C-4D3F-8F1F-6E430E3ED37E}" type="pres">
      <dgm:prSet presAssocID="{C6D10FB9-F638-4999-91D5-9120DAEEF01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8A164-A700-4365-A171-22CCC79FAA2A}" type="pres">
      <dgm:prSet presAssocID="{3B6D74AC-6946-4F31-923F-C7FFB832EC54}" presName="arrowWedge1" presStyleLbl="fgSibTrans2D1" presStyleIdx="0" presStyleCnt="3"/>
      <dgm:spPr/>
    </dgm:pt>
    <dgm:pt modelId="{B347B140-77B9-43D8-9EEB-4C4FD69954B5}" type="pres">
      <dgm:prSet presAssocID="{213C2E54-0B32-4264-BA5A-05DBBB34443A}" presName="arrowWedge2" presStyleLbl="fgSibTrans2D1" presStyleIdx="1" presStyleCnt="3"/>
      <dgm:spPr/>
    </dgm:pt>
    <dgm:pt modelId="{187F7EB6-6B07-4D9C-B12F-3C7BA6BF5F08}" type="pres">
      <dgm:prSet presAssocID="{E4588147-0F3E-4EF5-8EDA-DDE5D8C3E494}" presName="arrowWedge3" presStyleLbl="fgSibTrans2D1" presStyleIdx="2" presStyleCnt="3"/>
      <dgm:spPr/>
    </dgm:pt>
  </dgm:ptLst>
  <dgm:cxnLst>
    <dgm:cxn modelId="{AB05927B-77F4-4E92-BED5-3DAA3A6ECAB0}" type="presOf" srcId="{87929C2B-463D-4F93-A821-F5F1F52EBAC4}" destId="{09F6B0CB-DA6B-40AC-A407-517004643976}" srcOrd="1" destOrd="0" presId="urn:microsoft.com/office/officeart/2005/8/layout/cycle8"/>
    <dgm:cxn modelId="{76AB3C6D-7C54-4801-B057-B41BA4059A5E}" srcId="{C6D10FB9-F638-4999-91D5-9120DAEEF018}" destId="{1C6FB56C-C47D-4DDB-9940-2455449F08BE}" srcOrd="0" destOrd="0" parTransId="{54CB6BFD-7741-41EF-B97E-A3BD482A8CAA}" sibTransId="{3B6D74AC-6946-4F31-923F-C7FFB832EC54}"/>
    <dgm:cxn modelId="{AA192FE0-9A0F-43CC-9AA4-81A9D888A889}" type="presOf" srcId="{D3556C09-5FF8-4A72-B0C2-0D66BAF1849B}" destId="{EF5AA5CB-5292-453B-80A7-C2C8DC2FEF0A}" srcOrd="0" destOrd="0" presId="urn:microsoft.com/office/officeart/2005/8/layout/cycle8"/>
    <dgm:cxn modelId="{874827FC-6531-45DB-A91F-BCB534621FAD}" type="presOf" srcId="{C6D10FB9-F638-4999-91D5-9120DAEEF018}" destId="{7B3F57C6-6B8F-4D93-8D97-754E0A35763C}" srcOrd="0" destOrd="0" presId="urn:microsoft.com/office/officeart/2005/8/layout/cycle8"/>
    <dgm:cxn modelId="{D0EE7C55-F894-41E2-8984-3938E2E1474C}" type="presOf" srcId="{1C6FB56C-C47D-4DDB-9940-2455449F08BE}" destId="{7FD47E4E-5F88-4C86-BE97-B8FBEDE199DC}" srcOrd="0" destOrd="0" presId="urn:microsoft.com/office/officeart/2005/8/layout/cycle8"/>
    <dgm:cxn modelId="{CB2B2D52-2A66-42BF-8D6A-E1EEAEA89961}" type="presOf" srcId="{D3556C09-5FF8-4A72-B0C2-0D66BAF1849B}" destId="{3CD6CF1F-034C-4D3F-8F1F-6E430E3ED37E}" srcOrd="1" destOrd="0" presId="urn:microsoft.com/office/officeart/2005/8/layout/cycle8"/>
    <dgm:cxn modelId="{6114604B-2F4C-4A79-A441-1221F9546954}" srcId="{C6D10FB9-F638-4999-91D5-9120DAEEF018}" destId="{D3556C09-5FF8-4A72-B0C2-0D66BAF1849B}" srcOrd="2" destOrd="0" parTransId="{AF140EFB-E5C5-4B0E-9ECF-0BDB3DF24903}" sibTransId="{E4588147-0F3E-4EF5-8EDA-DDE5D8C3E494}"/>
    <dgm:cxn modelId="{2C826681-75DA-45D2-8FFE-2F490FE682D7}" type="presOf" srcId="{87929C2B-463D-4F93-A821-F5F1F52EBAC4}" destId="{D0594AE6-7479-4712-9F75-91664A4AEC58}" srcOrd="0" destOrd="0" presId="urn:microsoft.com/office/officeart/2005/8/layout/cycle8"/>
    <dgm:cxn modelId="{1B5D96EA-7160-4EB0-A6E3-B8A3A9BD7414}" srcId="{C6D10FB9-F638-4999-91D5-9120DAEEF018}" destId="{87929C2B-463D-4F93-A821-F5F1F52EBAC4}" srcOrd="1" destOrd="0" parTransId="{2ED8B96E-2E62-4550-B846-29D325946C81}" sibTransId="{213C2E54-0B32-4264-BA5A-05DBBB34443A}"/>
    <dgm:cxn modelId="{E98240FC-EDC3-40DD-8291-979C7E95F631}" type="presOf" srcId="{1C6FB56C-C47D-4DDB-9940-2455449F08BE}" destId="{1E5C480E-4896-409D-B5D2-BDB249A7D96E}" srcOrd="1" destOrd="0" presId="urn:microsoft.com/office/officeart/2005/8/layout/cycle8"/>
    <dgm:cxn modelId="{625BB535-3C88-4A5F-8692-18BCE5CC8246}" type="presParOf" srcId="{7B3F57C6-6B8F-4D93-8D97-754E0A35763C}" destId="{7FD47E4E-5F88-4C86-BE97-B8FBEDE199DC}" srcOrd="0" destOrd="0" presId="urn:microsoft.com/office/officeart/2005/8/layout/cycle8"/>
    <dgm:cxn modelId="{D0DD4B71-AE6D-4D5D-8823-5B93680766A7}" type="presParOf" srcId="{7B3F57C6-6B8F-4D93-8D97-754E0A35763C}" destId="{90E890AC-4560-47A2-A8A5-B88793ED6827}" srcOrd="1" destOrd="0" presId="urn:microsoft.com/office/officeart/2005/8/layout/cycle8"/>
    <dgm:cxn modelId="{9FF02EB9-F46C-4C26-AD71-3CB41FFCB3DF}" type="presParOf" srcId="{7B3F57C6-6B8F-4D93-8D97-754E0A35763C}" destId="{3739EAD9-F06B-4B86-B846-8186335B48A2}" srcOrd="2" destOrd="0" presId="urn:microsoft.com/office/officeart/2005/8/layout/cycle8"/>
    <dgm:cxn modelId="{D4BA2E2F-2742-405C-A4A2-EF5B1252E38D}" type="presParOf" srcId="{7B3F57C6-6B8F-4D93-8D97-754E0A35763C}" destId="{1E5C480E-4896-409D-B5D2-BDB249A7D96E}" srcOrd="3" destOrd="0" presId="urn:microsoft.com/office/officeart/2005/8/layout/cycle8"/>
    <dgm:cxn modelId="{2061E0D2-42B4-4D04-9FD7-CF1FD0AB0E4A}" type="presParOf" srcId="{7B3F57C6-6B8F-4D93-8D97-754E0A35763C}" destId="{D0594AE6-7479-4712-9F75-91664A4AEC58}" srcOrd="4" destOrd="0" presId="urn:microsoft.com/office/officeart/2005/8/layout/cycle8"/>
    <dgm:cxn modelId="{EBC8FC9F-F7F0-408C-9814-3BA6832AD11A}" type="presParOf" srcId="{7B3F57C6-6B8F-4D93-8D97-754E0A35763C}" destId="{8225A94B-589F-4943-8474-95D045FDE65C}" srcOrd="5" destOrd="0" presId="urn:microsoft.com/office/officeart/2005/8/layout/cycle8"/>
    <dgm:cxn modelId="{2825A8B8-F23C-4DC4-8FBE-D3EE23027C6B}" type="presParOf" srcId="{7B3F57C6-6B8F-4D93-8D97-754E0A35763C}" destId="{8C722381-DE03-4C14-97D1-67CD3D929EB5}" srcOrd="6" destOrd="0" presId="urn:microsoft.com/office/officeart/2005/8/layout/cycle8"/>
    <dgm:cxn modelId="{1D8355AC-0DC6-4BAE-A57A-9C11D739759B}" type="presParOf" srcId="{7B3F57C6-6B8F-4D93-8D97-754E0A35763C}" destId="{09F6B0CB-DA6B-40AC-A407-517004643976}" srcOrd="7" destOrd="0" presId="urn:microsoft.com/office/officeart/2005/8/layout/cycle8"/>
    <dgm:cxn modelId="{55FA27A5-EBF2-4C2A-B1A4-6A82670BC4F6}" type="presParOf" srcId="{7B3F57C6-6B8F-4D93-8D97-754E0A35763C}" destId="{EF5AA5CB-5292-453B-80A7-C2C8DC2FEF0A}" srcOrd="8" destOrd="0" presId="urn:microsoft.com/office/officeart/2005/8/layout/cycle8"/>
    <dgm:cxn modelId="{DACF3C2F-4757-4E29-AB27-A193E9A60DAC}" type="presParOf" srcId="{7B3F57C6-6B8F-4D93-8D97-754E0A35763C}" destId="{8F9DA17B-2140-4212-8F08-00E64C6C549C}" srcOrd="9" destOrd="0" presId="urn:microsoft.com/office/officeart/2005/8/layout/cycle8"/>
    <dgm:cxn modelId="{28C494E7-037B-4F1A-B9DF-3EA4929B8AFD}" type="presParOf" srcId="{7B3F57C6-6B8F-4D93-8D97-754E0A35763C}" destId="{55C7E6C7-86B6-415D-B324-F3BEFE4AC4BF}" srcOrd="10" destOrd="0" presId="urn:microsoft.com/office/officeart/2005/8/layout/cycle8"/>
    <dgm:cxn modelId="{4889E62C-588D-482F-90BB-C70216BA2B73}" type="presParOf" srcId="{7B3F57C6-6B8F-4D93-8D97-754E0A35763C}" destId="{3CD6CF1F-034C-4D3F-8F1F-6E430E3ED37E}" srcOrd="11" destOrd="0" presId="urn:microsoft.com/office/officeart/2005/8/layout/cycle8"/>
    <dgm:cxn modelId="{3A7D5B09-2DEC-44AF-8E82-2583C2FA39C7}" type="presParOf" srcId="{7B3F57C6-6B8F-4D93-8D97-754E0A35763C}" destId="{5268A164-A700-4365-A171-22CCC79FAA2A}" srcOrd="12" destOrd="0" presId="urn:microsoft.com/office/officeart/2005/8/layout/cycle8"/>
    <dgm:cxn modelId="{7C2C6B74-7695-46CA-837B-317EC51DE3AF}" type="presParOf" srcId="{7B3F57C6-6B8F-4D93-8D97-754E0A35763C}" destId="{B347B140-77B9-43D8-9EEB-4C4FD69954B5}" srcOrd="13" destOrd="0" presId="urn:microsoft.com/office/officeart/2005/8/layout/cycle8"/>
    <dgm:cxn modelId="{1F1503A8-75B8-4E3D-A675-615318A0548A}" type="presParOf" srcId="{7B3F57C6-6B8F-4D93-8D97-754E0A35763C}" destId="{187F7EB6-6B07-4D9C-B12F-3C7BA6BF5F0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47E4E-5F88-4C86-BE97-B8FBEDE199DC}">
      <dsp:nvSpPr>
        <dsp:cNvPr id="0" name=""/>
        <dsp:cNvSpPr/>
      </dsp:nvSpPr>
      <dsp:spPr>
        <a:xfrm>
          <a:off x="2243299" y="375012"/>
          <a:ext cx="4846320" cy="4846320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Become the </a:t>
          </a:r>
          <a:r>
            <a:rPr lang="en-US" sz="2600" kern="1200" smtClean="0"/>
            <a:t>Perceived Expert</a:t>
          </a:r>
          <a:endParaRPr lang="en-US" sz="2600" kern="1200" dirty="0"/>
        </a:p>
      </dsp:txBody>
      <dsp:txXfrm>
        <a:off x="4797426" y="1401971"/>
        <a:ext cx="1730828" cy="1442357"/>
      </dsp:txXfrm>
    </dsp:sp>
    <dsp:sp modelId="{D0594AE6-7479-4712-9F75-91664A4AEC58}">
      <dsp:nvSpPr>
        <dsp:cNvPr id="0" name=""/>
        <dsp:cNvSpPr/>
      </dsp:nvSpPr>
      <dsp:spPr>
        <a:xfrm>
          <a:off x="2143488" y="548095"/>
          <a:ext cx="4846320" cy="4846320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Create Emotional Engagement</a:t>
          </a:r>
          <a:endParaRPr lang="en-US" sz="2600" kern="1200" dirty="0"/>
        </a:p>
      </dsp:txBody>
      <dsp:txXfrm>
        <a:off x="3297374" y="3692434"/>
        <a:ext cx="2596243" cy="1269274"/>
      </dsp:txXfrm>
    </dsp:sp>
    <dsp:sp modelId="{EF5AA5CB-5292-453B-80A7-C2C8DC2FEF0A}">
      <dsp:nvSpPr>
        <dsp:cNvPr id="0" name=""/>
        <dsp:cNvSpPr/>
      </dsp:nvSpPr>
      <dsp:spPr>
        <a:xfrm>
          <a:off x="2043677" y="375012"/>
          <a:ext cx="4846320" cy="4846320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605043" y="1401971"/>
        <a:ext cx="1730828" cy="1442357"/>
      </dsp:txXfrm>
    </dsp:sp>
    <dsp:sp modelId="{5268A164-A700-4365-A171-22CCC79FAA2A}">
      <dsp:nvSpPr>
        <dsp:cNvPr id="0" name=""/>
        <dsp:cNvSpPr/>
      </dsp:nvSpPr>
      <dsp:spPr>
        <a:xfrm>
          <a:off x="1943689" y="75002"/>
          <a:ext cx="5446340" cy="54463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7B140-77B9-43D8-9EEB-4C4FD69954B5}">
      <dsp:nvSpPr>
        <dsp:cNvPr id="0" name=""/>
        <dsp:cNvSpPr/>
      </dsp:nvSpPr>
      <dsp:spPr>
        <a:xfrm>
          <a:off x="1843478" y="247779"/>
          <a:ext cx="5446340" cy="54463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F7EB6-6B07-4D9C-B12F-3C7BA6BF5F08}">
      <dsp:nvSpPr>
        <dsp:cNvPr id="0" name=""/>
        <dsp:cNvSpPr/>
      </dsp:nvSpPr>
      <dsp:spPr>
        <a:xfrm>
          <a:off x="1743267" y="75002"/>
          <a:ext cx="5446340" cy="54463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47E4E-5F88-4C86-BE97-B8FBEDE199DC}">
      <dsp:nvSpPr>
        <dsp:cNvPr id="0" name=""/>
        <dsp:cNvSpPr/>
      </dsp:nvSpPr>
      <dsp:spPr>
        <a:xfrm>
          <a:off x="2243299" y="375012"/>
          <a:ext cx="4846320" cy="4846320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Become the </a:t>
          </a:r>
          <a:r>
            <a:rPr lang="en-US" sz="2600" kern="1200" smtClean="0"/>
            <a:t>Perceived Expert</a:t>
          </a:r>
          <a:endParaRPr lang="en-US" sz="2600" kern="1200" dirty="0"/>
        </a:p>
      </dsp:txBody>
      <dsp:txXfrm>
        <a:off x="4797426" y="1401971"/>
        <a:ext cx="1730828" cy="1442357"/>
      </dsp:txXfrm>
    </dsp:sp>
    <dsp:sp modelId="{D0594AE6-7479-4712-9F75-91664A4AEC58}">
      <dsp:nvSpPr>
        <dsp:cNvPr id="0" name=""/>
        <dsp:cNvSpPr/>
      </dsp:nvSpPr>
      <dsp:spPr>
        <a:xfrm>
          <a:off x="2143488" y="548095"/>
          <a:ext cx="4846320" cy="4846320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Create Emotional Engagement</a:t>
          </a:r>
          <a:endParaRPr lang="en-US" sz="2600" kern="1200" dirty="0"/>
        </a:p>
      </dsp:txBody>
      <dsp:txXfrm>
        <a:off x="3297374" y="3692434"/>
        <a:ext cx="2596243" cy="1269274"/>
      </dsp:txXfrm>
    </dsp:sp>
    <dsp:sp modelId="{EF5AA5CB-5292-453B-80A7-C2C8DC2FEF0A}">
      <dsp:nvSpPr>
        <dsp:cNvPr id="0" name=""/>
        <dsp:cNvSpPr/>
      </dsp:nvSpPr>
      <dsp:spPr>
        <a:xfrm>
          <a:off x="2043677" y="375012"/>
          <a:ext cx="4846320" cy="4846320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Own the Entire Account</a:t>
          </a:r>
          <a:endParaRPr lang="en-US" sz="2600" kern="1200" dirty="0"/>
        </a:p>
      </dsp:txBody>
      <dsp:txXfrm>
        <a:off x="2605043" y="1401971"/>
        <a:ext cx="1730828" cy="1442357"/>
      </dsp:txXfrm>
    </dsp:sp>
    <dsp:sp modelId="{5268A164-A700-4365-A171-22CCC79FAA2A}">
      <dsp:nvSpPr>
        <dsp:cNvPr id="0" name=""/>
        <dsp:cNvSpPr/>
      </dsp:nvSpPr>
      <dsp:spPr>
        <a:xfrm>
          <a:off x="1943689" y="75002"/>
          <a:ext cx="5446340" cy="54463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7B140-77B9-43D8-9EEB-4C4FD69954B5}">
      <dsp:nvSpPr>
        <dsp:cNvPr id="0" name=""/>
        <dsp:cNvSpPr/>
      </dsp:nvSpPr>
      <dsp:spPr>
        <a:xfrm>
          <a:off x="1843478" y="247779"/>
          <a:ext cx="5446340" cy="54463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F7EB6-6B07-4D9C-B12F-3C7BA6BF5F08}">
      <dsp:nvSpPr>
        <dsp:cNvPr id="0" name=""/>
        <dsp:cNvSpPr/>
      </dsp:nvSpPr>
      <dsp:spPr>
        <a:xfrm>
          <a:off x="1743267" y="75002"/>
          <a:ext cx="5446340" cy="54463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47E4E-5F88-4C86-BE97-B8FBEDE199DC}">
      <dsp:nvSpPr>
        <dsp:cNvPr id="0" name=""/>
        <dsp:cNvSpPr/>
      </dsp:nvSpPr>
      <dsp:spPr>
        <a:xfrm>
          <a:off x="2243299" y="375012"/>
          <a:ext cx="4846320" cy="4846320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797426" y="1401971"/>
        <a:ext cx="1730828" cy="1442357"/>
      </dsp:txXfrm>
    </dsp:sp>
    <dsp:sp modelId="{D0594AE6-7479-4712-9F75-91664A4AEC58}">
      <dsp:nvSpPr>
        <dsp:cNvPr id="0" name=""/>
        <dsp:cNvSpPr/>
      </dsp:nvSpPr>
      <dsp:spPr>
        <a:xfrm>
          <a:off x="2143488" y="548095"/>
          <a:ext cx="4846320" cy="4846320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297374" y="3692434"/>
        <a:ext cx="2596243" cy="1269274"/>
      </dsp:txXfrm>
    </dsp:sp>
    <dsp:sp modelId="{EF5AA5CB-5292-453B-80A7-C2C8DC2FEF0A}">
      <dsp:nvSpPr>
        <dsp:cNvPr id="0" name=""/>
        <dsp:cNvSpPr/>
      </dsp:nvSpPr>
      <dsp:spPr>
        <a:xfrm>
          <a:off x="2043677" y="375012"/>
          <a:ext cx="4846320" cy="4846320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Own the Entire Account</a:t>
          </a:r>
          <a:endParaRPr lang="en-US" sz="2600" kern="1200" dirty="0"/>
        </a:p>
      </dsp:txBody>
      <dsp:txXfrm>
        <a:off x="2605043" y="1401971"/>
        <a:ext cx="1730828" cy="1442357"/>
      </dsp:txXfrm>
    </dsp:sp>
    <dsp:sp modelId="{5268A164-A700-4365-A171-22CCC79FAA2A}">
      <dsp:nvSpPr>
        <dsp:cNvPr id="0" name=""/>
        <dsp:cNvSpPr/>
      </dsp:nvSpPr>
      <dsp:spPr>
        <a:xfrm>
          <a:off x="1943689" y="75002"/>
          <a:ext cx="5446340" cy="54463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7B140-77B9-43D8-9EEB-4C4FD69954B5}">
      <dsp:nvSpPr>
        <dsp:cNvPr id="0" name=""/>
        <dsp:cNvSpPr/>
      </dsp:nvSpPr>
      <dsp:spPr>
        <a:xfrm>
          <a:off x="1843478" y="247779"/>
          <a:ext cx="5446340" cy="54463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F7EB6-6B07-4D9C-B12F-3C7BA6BF5F08}">
      <dsp:nvSpPr>
        <dsp:cNvPr id="0" name=""/>
        <dsp:cNvSpPr/>
      </dsp:nvSpPr>
      <dsp:spPr>
        <a:xfrm>
          <a:off x="1743267" y="75002"/>
          <a:ext cx="5446340" cy="54463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D584-1E0E-44DE-8F45-AA18B3E569F2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64D01-BD3A-4771-9C8B-BB7CF5BB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95C-9034-4733-A0F0-3D62B4CCA743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C928-89CD-4341-AF61-1FF1EB6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4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0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2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1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224-E4B1-40E4-97BE-09A91EF85193}" type="datetime1">
              <a:rPr lang="en-US" smtClean="0"/>
              <a:t>6/21/2016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43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BC9-32AF-49CB-8094-91EC261346AE}" type="datetime1">
              <a:rPr lang="en-US" smtClean="0"/>
              <a:t>6/21/2016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94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6787-FBDA-45FC-BB78-9351A93DD943}" type="datetime1">
              <a:rPr lang="en-US" smtClean="0"/>
              <a:t>6/21/2016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92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3152-4105-4386-8CD5-95FD602CAE23}" type="datetime1">
              <a:rPr lang="en-US" smtClean="0"/>
              <a:t>6/21/2016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4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F4A-3934-4330-B3D8-52B6A3620ACF}" type="datetime1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290-C91D-42B7-9A9B-FB2021C0AF7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6/21/2016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6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8249-6CF1-40B1-BB0A-D293EF7B89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3790-7C23-4A92-AE6C-84933B609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611-32FE-4603-914C-D68DD2B5C1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27BD-30D9-4783-BBA1-3EAA718B00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DE15-50E0-488A-A2C4-1EDA437110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7A9F-7F4E-4AF5-9A71-341AB40C0FF3}" type="datetime1">
              <a:rPr lang="en-US" smtClean="0"/>
              <a:t>6/21/2016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2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EB42-347A-4B85-ACE4-3BDE616714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4E91-8757-444B-B23D-A9247A1F1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8FC3-3F6B-4A79-9FB5-16B6473DC4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385B-20AA-4276-9F1E-096C80A1EA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01B-786B-412C-8245-7D5324FFD6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155C-60CA-4C51-9BE7-51A3574E47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254-51C1-4B65-8610-15E5CFCBA2C1}" type="datetime1">
              <a:rPr lang="en-US" smtClean="0"/>
              <a:t>6/21/2016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9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847-405B-48A7-8939-57AC6B8DF288}" type="datetime1">
              <a:rPr lang="en-US" smtClean="0"/>
              <a:t>6/21/2016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91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838C-224A-4F27-8961-6936451F026A}" type="datetime1">
              <a:rPr lang="en-US" smtClean="0"/>
              <a:t>6/21/2016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6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214-78E2-42B5-9BEF-2A11BA8A0898}" type="datetime1">
              <a:rPr lang="en-US" smtClean="0"/>
              <a:t>6/21/2016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24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02FA-D4FA-403E-8A5C-48324812E956}" type="datetime1">
              <a:rPr lang="en-US" smtClean="0"/>
              <a:t>6/21/2016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36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6AD3-D778-4676-AF27-F4FA7ED5B4C1}" type="datetime1">
              <a:rPr lang="en-US" smtClean="0"/>
              <a:t>6/21/2016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6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666F-8B18-451D-BC20-2F0077503255}" type="datetime1">
              <a:rPr lang="en-US" smtClean="0"/>
              <a:t>6/21/2016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12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C935E-1845-4520-84FF-7189911CF254}" type="datetime1">
              <a:rPr lang="en-US" smtClean="0"/>
              <a:t>6/21/2016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82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672" r:id="rId12"/>
    <p:sldLayoutId id="2147483816" r:id="rId13"/>
    <p:sldLayoutId id="214748383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D866-9238-4764-9A30-B9C6D9341D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Navigating%20Accounts%20List.xls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Navigating%20Accounts%20Simple%20Worksheet.doc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Scenario.doc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82" y="551689"/>
            <a:ext cx="5125433" cy="179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8062"/>
            <a:ext cx="9144000" cy="512993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Baskerville Old Face" panose="02020602080505020303" pitchFamily="18" charset="0"/>
              </a:rPr>
              <a:t>Winning New Business</a:t>
            </a:r>
            <a:r>
              <a:rPr lang="en-US" sz="4800" b="1" dirty="0">
                <a:latin typeface="Baskerville Old Face" panose="02020602080505020303" pitchFamily="18" charset="0"/>
              </a:rPr>
              <a:t/>
            </a:r>
            <a:br>
              <a:rPr lang="en-US" sz="4800" b="1" dirty="0">
                <a:latin typeface="Baskerville Old Face" panose="02020602080505020303" pitchFamily="18" charset="0"/>
              </a:rPr>
            </a:br>
            <a:r>
              <a:rPr lang="en-US" sz="2000" i="1" dirty="0">
                <a:latin typeface="Baskerville Old Face" panose="02020602080505020303" pitchFamily="18" charset="0"/>
              </a:rPr>
              <a:t>Specifically Tailored for:</a:t>
            </a:r>
            <a:r>
              <a:rPr lang="en-US" sz="2400" i="1" dirty="0">
                <a:latin typeface="Baskerville Old Face" panose="02020602080505020303" pitchFamily="18" charset="0"/>
              </a:rPr>
              <a:t/>
            </a:r>
            <a:br>
              <a:rPr lang="en-US" sz="2400" i="1" dirty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/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/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/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Session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#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9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: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Navigating Accounts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June 21</a:t>
            </a:r>
            <a:r>
              <a:rPr lang="en-US" sz="1800" baseline="300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st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2016</a:t>
            </a:r>
            <a:endParaRPr lang="id-ID" sz="4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98" y="3527833"/>
            <a:ext cx="1171519" cy="11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16311" y="2862961"/>
            <a:ext cx="7315200" cy="103909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>
                <a:solidFill>
                  <a:schemeClr val="bg1"/>
                </a:solidFill>
                <a:latin typeface="+mn-lt"/>
              </a:rPr>
              <a:t>How?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16311" y="2398009"/>
            <a:ext cx="7315200" cy="291702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546300" indent="-3429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  <a:hlinkClick r:id="rId2" action="ppaction://hlinkfile"/>
              </a:rPr>
              <a:t>List your internal </a:t>
            </a:r>
            <a:r>
              <a:rPr lang="en-US" sz="2400" dirty="0" smtClean="0">
                <a:solidFill>
                  <a:schemeClr val="bg1"/>
                </a:solidFill>
                <a:ea typeface="Kozuka Gothic Pr6N B" panose="020B0800000000000000" pitchFamily="34" charset="-128"/>
                <a:hlinkClick r:id="rId2" action="ppaction://hlinkfile"/>
              </a:rPr>
              <a:t>targets</a:t>
            </a:r>
            <a:endParaRPr lang="en-US" sz="2400" dirty="0" smtClean="0">
              <a:solidFill>
                <a:schemeClr val="bg1"/>
              </a:solidFill>
              <a:ea typeface="Kozuka Gothic Pr6N B" panose="020B0800000000000000" pitchFamily="34" charset="-128"/>
            </a:endParaRPr>
          </a:p>
          <a:p>
            <a:pPr marL="432000"/>
            <a:r>
              <a:rPr lang="en-US" sz="2400" dirty="0" smtClean="0">
                <a:solidFill>
                  <a:schemeClr val="bg1"/>
                </a:solidFill>
                <a:ea typeface="Kozuka Gothic Pr6N B" panose="020B0800000000000000" pitchFamily="34" charset="-128"/>
              </a:rPr>
              <a:t>Get introduced by your POC</a:t>
            </a:r>
          </a:p>
          <a:p>
            <a:pPr marL="432000"/>
            <a:r>
              <a:rPr lang="en-US" sz="2400" dirty="0" smtClean="0">
                <a:solidFill>
                  <a:schemeClr val="bg1"/>
                </a:solidFill>
                <a:ea typeface="Kozuka Gothic Pr6N B" panose="020B0800000000000000" pitchFamily="34" charset="-128"/>
              </a:rPr>
              <a:t>Get introduced by other customers and your network</a:t>
            </a:r>
          </a:p>
          <a:p>
            <a:pPr marL="432000"/>
            <a:r>
              <a:rPr lang="en-US" sz="2400" dirty="0" smtClean="0">
                <a:solidFill>
                  <a:schemeClr val="bg1"/>
                </a:solidFill>
                <a:ea typeface="Kozuka Gothic Pr6N B" panose="020B0800000000000000" pitchFamily="34" charset="-128"/>
              </a:rPr>
              <a:t>Attend the same events</a:t>
            </a:r>
          </a:p>
          <a:p>
            <a:pPr marL="432000"/>
            <a:r>
              <a:rPr lang="en-US" sz="2400" dirty="0" smtClean="0">
                <a:solidFill>
                  <a:schemeClr val="bg1"/>
                </a:solidFill>
                <a:ea typeface="Kozuka Gothic Pr6N B" panose="020B0800000000000000" pitchFamily="34" charset="-128"/>
              </a:rPr>
              <a:t>Treat your POC as your #1 sales person</a:t>
            </a:r>
          </a:p>
        </p:txBody>
      </p:sp>
    </p:spTree>
    <p:extLst>
      <p:ext uri="{BB962C8B-B14F-4D97-AF65-F5344CB8AC3E}">
        <p14:creationId xmlns:p14="http://schemas.microsoft.com/office/powerpoint/2010/main" val="42152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3.88889E-6 -0.2180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8230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POLL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16311" y="2397042"/>
            <a:ext cx="7315200" cy="2917023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List your internal targets</a:t>
            </a: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Get introduced by your POC</a:t>
            </a: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Get introduced by other </a:t>
            </a:r>
            <a:r>
              <a:rPr lang="en-US" sz="2400" dirty="0" smtClean="0">
                <a:solidFill>
                  <a:schemeClr val="bg1"/>
                </a:solidFill>
                <a:ea typeface="Kozuka Gothic Pr6N B" panose="020B0800000000000000" pitchFamily="34" charset="-128"/>
              </a:rPr>
              <a:t>customers and your network</a:t>
            </a:r>
            <a:endParaRPr lang="en-US" sz="2400" dirty="0">
              <a:solidFill>
                <a:schemeClr val="bg1"/>
              </a:solidFill>
              <a:ea typeface="Kozuka Gothic Pr6N B" panose="020B0800000000000000" pitchFamily="34" charset="-128"/>
            </a:endParaRPr>
          </a:p>
          <a:p>
            <a:pPr marL="43200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Attend the same events</a:t>
            </a:r>
          </a:p>
          <a:p>
            <a:pPr marL="43200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Treat your POC as your #1 sales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person</a:t>
            </a:r>
            <a:endParaRPr lang="en-US" sz="2400" dirty="0">
              <a:solidFill>
                <a:schemeClr val="accent4">
                  <a:lumMod val="50000"/>
                </a:schemeClr>
              </a:solidFill>
              <a:ea typeface="Kozuka Gothic Pr6N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7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85979" y="2372312"/>
            <a:ext cx="6410770" cy="23928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 smtClean="0">
                <a:solidFill>
                  <a:schemeClr val="bg1"/>
                </a:solidFill>
                <a:latin typeface="+mn-lt"/>
              </a:rPr>
              <a:t>Get introduced by other customers and your network</a:t>
            </a:r>
            <a:endParaRPr lang="id-ID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4790" y="2372312"/>
            <a:ext cx="5967210" cy="2392872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24789" y="2372313"/>
            <a:ext cx="5786397" cy="23928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latin typeface="+mn-lt"/>
              </a:rPr>
              <a:t>Always have a Top 3 Contacts to Pursue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44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16311" y="2397042"/>
            <a:ext cx="7315200" cy="2917023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List your internal targets</a:t>
            </a: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Get introduced by your POC</a:t>
            </a: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Get introduced by other </a:t>
            </a:r>
            <a:r>
              <a:rPr lang="en-US" sz="2400" dirty="0" smtClean="0">
                <a:solidFill>
                  <a:schemeClr val="bg1"/>
                </a:solidFill>
                <a:ea typeface="Kozuka Gothic Pr6N B" panose="020B0800000000000000" pitchFamily="34" charset="-128"/>
              </a:rPr>
              <a:t>customers and your network</a:t>
            </a:r>
            <a:endParaRPr lang="en-US" sz="2400" dirty="0">
              <a:solidFill>
                <a:schemeClr val="bg1"/>
              </a:solidFill>
              <a:ea typeface="Kozuka Gothic Pr6N B" panose="020B0800000000000000" pitchFamily="34" charset="-128"/>
            </a:endParaRP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Attend the same events</a:t>
            </a:r>
          </a:p>
          <a:p>
            <a:pPr marL="43200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Treat your POC as your #1 sales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person</a:t>
            </a:r>
            <a:endParaRPr lang="en-US" sz="2400" dirty="0">
              <a:solidFill>
                <a:schemeClr val="accent4">
                  <a:lumMod val="50000"/>
                </a:schemeClr>
              </a:solidFill>
              <a:ea typeface="Kozuka Gothic Pr6N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37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16311" y="2397042"/>
            <a:ext cx="7315200" cy="2917023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43200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List your internal targets</a:t>
            </a:r>
          </a:p>
          <a:p>
            <a:pPr marL="43200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Get introduced by your POC</a:t>
            </a: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Get introduced by other </a:t>
            </a:r>
            <a:r>
              <a:rPr lang="en-US" sz="2400" dirty="0" smtClean="0">
                <a:solidFill>
                  <a:schemeClr val="bg1"/>
                </a:solidFill>
                <a:ea typeface="Kozuka Gothic Pr6N B" panose="020B0800000000000000" pitchFamily="34" charset="-128"/>
              </a:rPr>
              <a:t>customers and your network</a:t>
            </a:r>
            <a:endParaRPr lang="en-US" sz="2400" dirty="0">
              <a:solidFill>
                <a:schemeClr val="bg1"/>
              </a:solidFill>
              <a:ea typeface="Kozuka Gothic Pr6N B" panose="020B0800000000000000" pitchFamily="34" charset="-128"/>
            </a:endParaRP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Attend the same events</a:t>
            </a:r>
          </a:p>
          <a:p>
            <a:pPr marL="43200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Treat your POC as your #1 sales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person</a:t>
            </a:r>
            <a:endParaRPr lang="en-US" sz="2400" dirty="0">
              <a:solidFill>
                <a:schemeClr val="accent4">
                  <a:lumMod val="50000"/>
                </a:schemeClr>
              </a:solidFill>
              <a:ea typeface="Kozuka Gothic Pr6N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5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16311" y="2397042"/>
            <a:ext cx="7315200" cy="2917023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43200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List your internal targets</a:t>
            </a:r>
          </a:p>
          <a:p>
            <a:pPr marL="43200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Get introduced by your POC</a:t>
            </a:r>
          </a:p>
          <a:p>
            <a:pPr marL="432000"/>
            <a:r>
              <a:rPr lang="en-US" sz="3600" i="1" dirty="0" smtClean="0">
                <a:solidFill>
                  <a:schemeClr val="bg1"/>
                </a:solidFill>
                <a:ea typeface="Kozuka Gothic Pr6N B" panose="020B0800000000000000" pitchFamily="34" charset="-128"/>
              </a:rPr>
              <a:t>Always keep your POC in the loop</a:t>
            </a:r>
            <a:endParaRPr lang="en-US" sz="3600" i="1" dirty="0">
              <a:solidFill>
                <a:schemeClr val="bg1"/>
              </a:solidFill>
              <a:ea typeface="Kozuka Gothic Pr6N B" panose="020B0800000000000000" pitchFamily="34" charset="-128"/>
            </a:endParaRPr>
          </a:p>
          <a:p>
            <a:pPr marL="43200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Treat your POC as your #1 sales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a typeface="Kozuka Gothic Pr6N B" panose="020B0800000000000000" pitchFamily="34" charset="-128"/>
              </a:rPr>
              <a:t>person</a:t>
            </a:r>
            <a:endParaRPr lang="en-US" sz="2400" dirty="0">
              <a:solidFill>
                <a:schemeClr val="accent4">
                  <a:lumMod val="50000"/>
                </a:schemeClr>
              </a:solidFill>
              <a:ea typeface="Kozuka Gothic Pr6N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1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16311" y="2397042"/>
            <a:ext cx="7315200" cy="2917023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List your internal targets</a:t>
            </a: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Get introduced by your POC</a:t>
            </a: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Get introduced by other </a:t>
            </a:r>
            <a:r>
              <a:rPr lang="en-US" sz="2400" dirty="0" smtClean="0">
                <a:solidFill>
                  <a:schemeClr val="bg1"/>
                </a:solidFill>
                <a:ea typeface="Kozuka Gothic Pr6N B" panose="020B0800000000000000" pitchFamily="34" charset="-128"/>
              </a:rPr>
              <a:t>customers and your network</a:t>
            </a:r>
            <a:endParaRPr lang="en-US" sz="2400" dirty="0">
              <a:solidFill>
                <a:schemeClr val="bg1"/>
              </a:solidFill>
              <a:ea typeface="Kozuka Gothic Pr6N B" panose="020B0800000000000000" pitchFamily="34" charset="-128"/>
            </a:endParaRP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Attend the same events</a:t>
            </a:r>
          </a:p>
          <a:p>
            <a:pPr marL="432000"/>
            <a:r>
              <a:rPr lang="en-US" sz="2400" dirty="0">
                <a:solidFill>
                  <a:schemeClr val="bg1"/>
                </a:solidFill>
                <a:ea typeface="Kozuka Gothic Pr6N B" panose="020B0800000000000000" pitchFamily="34" charset="-128"/>
              </a:rPr>
              <a:t>Treat your POC as your #1 sales </a:t>
            </a:r>
            <a:r>
              <a:rPr lang="en-US" sz="2400" dirty="0" smtClean="0">
                <a:solidFill>
                  <a:schemeClr val="bg1"/>
                </a:solidFill>
                <a:ea typeface="Kozuka Gothic Pr6N B" panose="020B0800000000000000" pitchFamily="34" charset="-128"/>
              </a:rPr>
              <a:t>person</a:t>
            </a:r>
            <a:endParaRPr lang="en-US" sz="2400" dirty="0">
              <a:solidFill>
                <a:schemeClr val="bg1"/>
              </a:solidFill>
              <a:ea typeface="Kozuka Gothic Pr6N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3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Understand Complex Opportunities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66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What about managing the complex opportunities?  How can I leverage my navigation work?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430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Navigate the Contacts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7163" y="0"/>
            <a:ext cx="1290438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8574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Managing Opportunities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588574" y="2093911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Different game now – your POC needs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“Even though you have a good idea what’s needed, I assume this will be a team decision?”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“In other similar scenarios, we’ve done…”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to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>
                <a:hlinkClick r:id="rId2" action="ppaction://hlinkfile"/>
              </a:rPr>
              <a:t>What about managing opportunities?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61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494"/>
            <a:ext cx="8799737" cy="877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99738" y="0"/>
            <a:ext cx="3392262" cy="76369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hlinkClick r:id="rId4" action="ppaction://hlinkfile"/>
              </a:rPr>
              <a:t>Exercise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Exercise in LinkedIn Group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Top 3 Contacts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89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Know The Organization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7766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7766" y="0"/>
            <a:ext cx="5094235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Know the </a:t>
            </a:r>
            <a:r>
              <a:rPr lang="en-US" sz="4400" b="1" dirty="0" smtClean="0">
                <a:solidFill>
                  <a:schemeClr val="bg1"/>
                </a:solidFill>
              </a:rPr>
              <a:t>Organization – What?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97767" y="2093911"/>
            <a:ext cx="5094234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Annual Routine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Fiscal Year?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Budget Planning Process?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Strategic Meetings?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Social / Philanthropic Events?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Milestones / Big Wins?</a:t>
            </a:r>
          </a:p>
          <a:p>
            <a:pPr lvl="1"/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Politics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Organizational Chart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Authority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5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7766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7766" y="0"/>
            <a:ext cx="5094235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Know the Organization – How?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97767" y="2093911"/>
            <a:ext cx="5094234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Point of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Network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Social (LinkedIn, Twitter, Facebook)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Google 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Their Website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 Thought About the Finance Dep’t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41" y="-1"/>
            <a:ext cx="4947059" cy="7067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18143"/>
            <a:ext cx="6406741" cy="175432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How do you know if you’re talking with an extroverted accountant?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3162444"/>
            <a:ext cx="6406741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When they talk to you, they look at your shoes instead of theirs.</a:t>
            </a:r>
          </a:p>
        </p:txBody>
      </p:sp>
    </p:spTree>
    <p:extLst>
      <p:ext uri="{BB962C8B-B14F-4D97-AF65-F5344CB8AC3E}">
        <p14:creationId xmlns:p14="http://schemas.microsoft.com/office/powerpoint/2010/main" val="8892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8230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POLL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438400"/>
            <a:ext cx="9144000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 if you started calling on the IT department in 2004?  </a:t>
            </a:r>
          </a:p>
        </p:txBody>
      </p:sp>
    </p:spTree>
    <p:extLst>
      <p:ext uri="{BB962C8B-B14F-4D97-AF65-F5344CB8AC3E}">
        <p14:creationId xmlns:p14="http://schemas.microsoft.com/office/powerpoint/2010/main" val="28338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8230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POLL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438400"/>
            <a:ext cx="9144000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Getting to the financial buyers today </a:t>
            </a:r>
            <a:r>
              <a:rPr lang="en-US" sz="4400" dirty="0" smtClean="0">
                <a:solidFill>
                  <a:schemeClr val="bg1"/>
                </a:solidFill>
              </a:rPr>
              <a:t>could </a:t>
            </a:r>
            <a:r>
              <a:rPr lang="en-US" sz="4400" dirty="0">
                <a:solidFill>
                  <a:schemeClr val="bg1"/>
                </a:solidFill>
              </a:rPr>
              <a:t>have the same impact.</a:t>
            </a:r>
          </a:p>
        </p:txBody>
      </p:sp>
    </p:spTree>
    <p:extLst>
      <p:ext uri="{BB962C8B-B14F-4D97-AF65-F5344CB8AC3E}">
        <p14:creationId xmlns:p14="http://schemas.microsoft.com/office/powerpoint/2010/main" val="3275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Define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Top 3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Contacts to get to know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 the Simple Opportunity Strategy Sheet one time… at least.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036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Define </a:t>
            </a:r>
            <a:r>
              <a:rPr lang="en-US" sz="2800" dirty="0" smtClean="0">
                <a:solidFill>
                  <a:schemeClr val="tx1"/>
                </a:solidFill>
              </a:rPr>
              <a:t>your </a:t>
            </a:r>
            <a:r>
              <a:rPr lang="en-US" sz="2800" dirty="0" smtClean="0">
                <a:solidFill>
                  <a:schemeClr val="tx1"/>
                </a:solidFill>
              </a:rPr>
              <a:t>Top 3 </a:t>
            </a:r>
            <a:r>
              <a:rPr lang="en-US" sz="2800" dirty="0" smtClean="0">
                <a:solidFill>
                  <a:schemeClr val="tx1"/>
                </a:solidFill>
              </a:rPr>
              <a:t>Contacts to get to know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 the Simple Opportunity Strategy Sheet one time… at least.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20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Define </a:t>
            </a:r>
            <a:r>
              <a:rPr lang="en-US" sz="2800" dirty="0" smtClean="0">
                <a:solidFill>
                  <a:schemeClr val="tx1"/>
                </a:solidFill>
              </a:rPr>
              <a:t>your </a:t>
            </a:r>
            <a:r>
              <a:rPr lang="en-US" sz="2800" dirty="0" smtClean="0">
                <a:solidFill>
                  <a:schemeClr val="tx1"/>
                </a:solidFill>
              </a:rPr>
              <a:t>Top 3 </a:t>
            </a:r>
            <a:r>
              <a:rPr lang="en-US" sz="2800" dirty="0" smtClean="0">
                <a:solidFill>
                  <a:schemeClr val="tx1"/>
                </a:solidFill>
              </a:rPr>
              <a:t>Contacts to get to know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Use the Simple Opportunity Strategy Sheet one time… at least.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14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9200"/>
            <a:ext cx="9144000" cy="4368800"/>
          </a:xfrm>
        </p:spPr>
        <p:txBody>
          <a:bodyPr anchor="t"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>Questions / Discussion</a:t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Chris Peterson</a:t>
            </a:r>
            <a:b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cpeterson@vectorfirm.com</a:t>
            </a:r>
            <a:b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321-439-3025</a:t>
            </a: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endParaRPr lang="id-ID" sz="5400" b="1" dirty="0">
              <a:solidFill>
                <a:srgbClr val="A2865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14" y="1542372"/>
            <a:ext cx="2700172" cy="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85979" y="2372312"/>
            <a:ext cx="6410770" cy="23928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#1 Factor Leading to Buying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Decisions?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4790" y="2372312"/>
            <a:ext cx="5967210" cy="2392872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24789" y="2372313"/>
            <a:ext cx="5786397" cy="23928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latin typeface="+mn-lt"/>
              </a:rPr>
              <a:t>Consensus amongst the decision maker’s team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86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1822" y="-440450"/>
            <a:ext cx="82296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497100" y="115829"/>
            <a:ext cx="3206213" cy="1639884"/>
          </a:xfrm>
          <a:prstGeom prst="wedgeRoundRectCallout">
            <a:avLst>
              <a:gd name="adj1" fmla="val 4131"/>
              <a:gd name="adj2" fmla="val 9107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7100" y="154930"/>
            <a:ext cx="3206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Press hard, second copy is yours.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53535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0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4" y="2011943"/>
            <a:ext cx="8307092" cy="55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8134242" y="341390"/>
            <a:ext cx="3266948" cy="3052739"/>
          </a:xfrm>
          <a:prstGeom prst="wedgeRoundRectCallout">
            <a:avLst>
              <a:gd name="adj1" fmla="val -70929"/>
              <a:gd name="adj2" fmla="val 17243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43380" y="596981"/>
            <a:ext cx="3057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Our committee meets in a week.  I’ll run this by them and let you know.</a:t>
            </a:r>
          </a:p>
        </p:txBody>
      </p:sp>
    </p:spTree>
    <p:extLst>
      <p:ext uri="{BB962C8B-B14F-4D97-AF65-F5344CB8AC3E}">
        <p14:creationId xmlns:p14="http://schemas.microsoft.com/office/powerpoint/2010/main" val="22738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1917049"/>
              </p:ext>
            </p:extLst>
          </p:nvPr>
        </p:nvGraphicFramePr>
        <p:xfrm>
          <a:off x="1425844" y="1088571"/>
          <a:ext cx="9133298" cy="576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Keys to Winning Business Today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29542" y="5408952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2069960"/>
              </p:ext>
            </p:extLst>
          </p:nvPr>
        </p:nvGraphicFramePr>
        <p:xfrm>
          <a:off x="1425844" y="1088571"/>
          <a:ext cx="9133298" cy="576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Keys to Winning Business Today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29542" y="5408952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9393772"/>
              </p:ext>
            </p:extLst>
          </p:nvPr>
        </p:nvGraphicFramePr>
        <p:xfrm>
          <a:off x="1425844" y="1088571"/>
          <a:ext cx="9133298" cy="576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Keys to Winning Business Today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29542" y="5408952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1822" y="-440450"/>
            <a:ext cx="82296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497100" y="115829"/>
            <a:ext cx="3206213" cy="1639884"/>
          </a:xfrm>
          <a:prstGeom prst="wedgeRoundRectCallout">
            <a:avLst>
              <a:gd name="adj1" fmla="val 4131"/>
              <a:gd name="adj2" fmla="val 9107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7100" y="154930"/>
            <a:ext cx="3206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Press hard, second copy is yours.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53535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0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4" y="2011943"/>
            <a:ext cx="8307092" cy="55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8134242" y="341390"/>
            <a:ext cx="3266948" cy="3052739"/>
          </a:xfrm>
          <a:prstGeom prst="wedgeRoundRectCallout">
            <a:avLst>
              <a:gd name="adj1" fmla="val -70929"/>
              <a:gd name="adj2" fmla="val 17243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43380" y="596981"/>
            <a:ext cx="3057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Everyone has said to fast track this. Not sure what you did, but thank you!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13045</TotalTime>
  <Words>605</Words>
  <Application>Microsoft Office PowerPoint</Application>
  <PresentationFormat>Widescreen</PresentationFormat>
  <Paragraphs>157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Baskerville Old Face</vt:lpstr>
      <vt:lpstr>Calibri</vt:lpstr>
      <vt:lpstr>Calibri Light</vt:lpstr>
      <vt:lpstr>Kozuka Gothic Pr6N B</vt:lpstr>
      <vt:lpstr>Times New Roman</vt:lpstr>
      <vt:lpstr>Vegur</vt:lpstr>
      <vt:lpstr>Office Theme</vt:lpstr>
      <vt:lpstr>1_Office Theme</vt:lpstr>
      <vt:lpstr>Winning New Business Specifically Tailored for:    Session #9: Navigating Accounts  June 21st, 2016</vt:lpstr>
      <vt:lpstr>Navigate the Contacts</vt:lpstr>
      <vt:lpstr>PowerPoint Presentation</vt:lpstr>
      <vt:lpstr>PowerPoint Presentation</vt:lpstr>
      <vt:lpstr>PowerPoint Presentation</vt:lpstr>
      <vt:lpstr>Keys to Winning Business Today</vt:lpstr>
      <vt:lpstr>Keys to Winning Business Today</vt:lpstr>
      <vt:lpstr>Keys to Winning Business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 Complex Opportunities</vt:lpstr>
      <vt:lpstr>PowerPoint Presentation</vt:lpstr>
      <vt:lpstr>Managing Opportunities</vt:lpstr>
      <vt:lpstr>PowerPoint Presentation</vt:lpstr>
      <vt:lpstr>PowerPoint Presentation</vt:lpstr>
      <vt:lpstr>Know The Organization</vt:lpstr>
      <vt:lpstr>Know the Organization – What?</vt:lpstr>
      <vt:lpstr>Know the Organization – How?</vt:lpstr>
      <vt:lpstr>A Thought About the Finance Dep’t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/ Discussion  Chris Peterson cpeterson@vectorfirm.com 321-439-3025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 design</dc:creator>
  <cp:lastModifiedBy>Chris Peterson</cp:lastModifiedBy>
  <cp:revision>357</cp:revision>
  <dcterms:created xsi:type="dcterms:W3CDTF">2015-05-01T22:42:50Z</dcterms:created>
  <dcterms:modified xsi:type="dcterms:W3CDTF">2016-06-21T17:29:40Z</dcterms:modified>
</cp:coreProperties>
</file>