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918" r:id="rId2"/>
    <p:sldId id="975" r:id="rId3"/>
    <p:sldId id="966" r:id="rId4"/>
    <p:sldId id="967" r:id="rId5"/>
    <p:sldId id="968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EA3"/>
    <a:srgbClr val="070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CF651C-FA55-47B8-9FE5-5CA1318929ED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D116F3E-52A7-4EA3-A9F3-FFB6DC1B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7DCE-555F-4983-8390-E5DC94A34CAB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6AF6-FAF6-4502-ABBB-B715C6CD4568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12AC-8D78-4C60-9A17-3B6BFC54E350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F86-9EF0-413B-B1EC-FBADBC3D50B6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ABFB-EDD8-45DE-8BAC-1B8DD583075D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C8F2-9927-4D8B-A861-E72764417EDF}" type="datetime1">
              <a:rPr lang="en-US" smtClean="0"/>
              <a:t>4/18/2017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45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8C59-09C8-4933-8587-EA11E19B381F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B096-A04E-4CD3-8FDE-A3C024669CCC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4BD6-CA32-4B08-8ECB-FDFF654AA012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70E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E6D-4FBC-4A84-8E0A-08356D53D6F6}" type="datetime1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B321-6EB9-48C8-BA09-864EB1CB8326}" type="datetime1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AE8A-A757-4272-88F5-99BDC6682F81}" type="datetime1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3ED0-810F-4594-A305-F5B12F9D7135}" type="datetime1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EC03-34BF-4CDA-A529-F716AB888BFB}" type="datetime1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7" r:id="rId6"/>
    <p:sldLayoutId id="2147483654" r:id="rId7"/>
    <p:sldLayoutId id="2147483655" r:id="rId8"/>
    <p:sldLayoutId id="2147483656" r:id="rId9"/>
    <p:sldLayoutId id="2147483679" r:id="rId10"/>
    <p:sldLayoutId id="2147483657" r:id="rId11"/>
    <p:sldLayoutId id="2147483678" r:id="rId12"/>
    <p:sldLayoutId id="2147483658" r:id="rId13"/>
    <p:sldLayoutId id="2147483659" r:id="rId14"/>
    <p:sldLayoutId id="2147483680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Lately we’ve noticed “</a:t>
            </a:r>
            <a:r>
              <a:rPr lang="en-US" u="sng" dirty="0"/>
              <a:t>type of company</a:t>
            </a:r>
            <a:r>
              <a:rPr lang="en-US" dirty="0"/>
              <a:t>” experiencing </a:t>
            </a:r>
            <a:r>
              <a:rPr lang="en-US" u="sng" dirty="0">
                <a:solidFill>
                  <a:srgbClr val="FF0000"/>
                </a:solidFill>
              </a:rPr>
              <a:t>“customer / prospect relevant problem(s)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dirty="0"/>
              <a:t>. We’ve been able to solve this problem at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u="sng" dirty="0">
                <a:solidFill>
                  <a:srgbClr val="FF0000"/>
                </a:solidFill>
              </a:rPr>
              <a:t>success story customer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u="sng" dirty="0">
                <a:solidFill>
                  <a:srgbClr val="FF0000"/>
                </a:solidFill>
              </a:rPr>
              <a:t>what we did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I’ll be in your area on “</a:t>
            </a:r>
            <a:r>
              <a:rPr lang="en-US" u="sng" dirty="0"/>
              <a:t>date</a:t>
            </a:r>
            <a:r>
              <a:rPr lang="en-US" dirty="0"/>
              <a:t>”, and would like to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u="sng" dirty="0">
                <a:solidFill>
                  <a:srgbClr val="FF0000"/>
                </a:solidFill>
              </a:rPr>
              <a:t>reason to meet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dirty="0"/>
              <a:t>.  We’ll be able to determine pretty quickly if your group could possibly benefit in the same way.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 you meet on “</a:t>
            </a:r>
            <a:r>
              <a:rPr lang="en-US" u="sng" dirty="0"/>
              <a:t>date</a:t>
            </a:r>
            <a:r>
              <a:rPr lang="en-US" dirty="0"/>
              <a:t>” at “</a:t>
            </a:r>
            <a:r>
              <a:rPr lang="en-US" u="sng" dirty="0"/>
              <a:t>time</a:t>
            </a:r>
            <a:r>
              <a:rPr lang="en-US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7776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Lately we’ve noticed facilities with large perimeters </a:t>
            </a:r>
            <a:r>
              <a:rPr lang="en-US" dirty="0">
                <a:solidFill>
                  <a:srgbClr val="FF0000"/>
                </a:solidFill>
              </a:rPr>
              <a:t>spending a significant amount of their budget on guard services, and still have vulnerable areas on their fence lines</a:t>
            </a:r>
            <a:r>
              <a:rPr lang="en-US" dirty="0"/>
              <a:t>. We’ve been able to solve this problem at </a:t>
            </a:r>
            <a:r>
              <a:rPr lang="en-US" dirty="0">
                <a:solidFill>
                  <a:srgbClr val="FF0000"/>
                </a:solidFill>
              </a:rPr>
              <a:t>Countryside Auto Yard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implanting our video analytics system, reducing their costs by 40%, while covering their entire perimeter surrounding 75 acres.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I’ll be in your area on April 28</a:t>
            </a:r>
            <a:r>
              <a:rPr lang="en-US" baseline="30000" dirty="0"/>
              <a:t>th</a:t>
            </a:r>
            <a:r>
              <a:rPr lang="en-US" dirty="0"/>
              <a:t>, and would like to </a:t>
            </a:r>
            <a:r>
              <a:rPr lang="en-US" dirty="0">
                <a:solidFill>
                  <a:srgbClr val="FF0000"/>
                </a:solidFill>
              </a:rPr>
              <a:t>demo our video analytics system for you</a:t>
            </a:r>
            <a:r>
              <a:rPr lang="en-US" dirty="0"/>
              <a:t>.  We’ll be able to determine pretty quickly if your group could possibly benefit in the same way as Countryside has.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 you meet on the 28</a:t>
            </a:r>
            <a:r>
              <a:rPr lang="en-US" baseline="30000" dirty="0"/>
              <a:t>th</a:t>
            </a:r>
            <a:r>
              <a:rPr lang="en-US" dirty="0"/>
              <a:t> at 8:30?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BTW, I noticed on LinkedIn that you’re a UF grad.  Congrats on the great basketball season!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7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25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321177"/>
            <a:ext cx="3759240" cy="16640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Summary of Getting in the Door in 2017 &amp; Beyond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Focus only on Targeted Accounts.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 more time on less touches – get deeper on each touch.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them a real reason to meet with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and tailor each message – no more throwing mud against the wall.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2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698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Exercises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Define three Reasons to Meet on the worksheet.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Build out the corresponding cells for </a:t>
            </a:r>
            <a:r>
              <a:rPr lang="en-US" sz="2400" u="sng" dirty="0">
                <a:solidFill>
                  <a:prstClr val="black"/>
                </a:solidFill>
              </a:rPr>
              <a:t>one</a:t>
            </a:r>
            <a:r>
              <a:rPr lang="en-US" sz="2400" dirty="0">
                <a:solidFill>
                  <a:prstClr val="black"/>
                </a:solidFill>
              </a:rPr>
              <a:t> of the Reasons, and create messaging to get in the door for that one.</a:t>
            </a:r>
          </a:p>
        </p:txBody>
      </p:sp>
    </p:spTree>
    <p:extLst>
      <p:ext uri="{BB962C8B-B14F-4D97-AF65-F5344CB8AC3E}">
        <p14:creationId xmlns:p14="http://schemas.microsoft.com/office/powerpoint/2010/main" val="392904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2" r="9091" b="245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Sales Leaders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Do the exercises as a team.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Make sure you can support the Reasons to Meet.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Build your ideal client descriptors.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84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328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Formula</vt:lpstr>
      <vt:lpstr>Example</vt:lpstr>
      <vt:lpstr>Summary of Getting in the Door in 2017 &amp; Beyond</vt:lpstr>
      <vt:lpstr>Exercises</vt:lpstr>
      <vt:lpstr>Sales Leaders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Peterson</dc:creator>
  <cp:lastModifiedBy>Chris Peterson</cp:lastModifiedBy>
  <cp:revision>150</cp:revision>
  <cp:lastPrinted>2017-03-31T12:18:28Z</cp:lastPrinted>
  <dcterms:created xsi:type="dcterms:W3CDTF">2017-02-08T15:48:27Z</dcterms:created>
  <dcterms:modified xsi:type="dcterms:W3CDTF">2017-04-18T17:05:44Z</dcterms:modified>
</cp:coreProperties>
</file>