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  <p:sldMasterId id="2147483855" r:id="rId2"/>
  </p:sldMasterIdLst>
  <p:notesMasterIdLst>
    <p:notesMasterId r:id="rId66"/>
  </p:notesMasterIdLst>
  <p:handoutMasterIdLst>
    <p:handoutMasterId r:id="rId67"/>
  </p:handoutMasterIdLst>
  <p:sldIdLst>
    <p:sldId id="297" r:id="rId3"/>
    <p:sldId id="543" r:id="rId4"/>
    <p:sldId id="642" r:id="rId5"/>
    <p:sldId id="640" r:id="rId6"/>
    <p:sldId id="711" r:id="rId7"/>
    <p:sldId id="643" r:id="rId8"/>
    <p:sldId id="645" r:id="rId9"/>
    <p:sldId id="707" r:id="rId10"/>
    <p:sldId id="708" r:id="rId11"/>
    <p:sldId id="709" r:id="rId12"/>
    <p:sldId id="638" r:id="rId13"/>
    <p:sldId id="712" r:id="rId14"/>
    <p:sldId id="713" r:id="rId15"/>
    <p:sldId id="641" r:id="rId16"/>
    <p:sldId id="710" r:id="rId17"/>
    <p:sldId id="647" r:id="rId18"/>
    <p:sldId id="648" r:id="rId19"/>
    <p:sldId id="651" r:id="rId20"/>
    <p:sldId id="652" r:id="rId21"/>
    <p:sldId id="653" r:id="rId22"/>
    <p:sldId id="654" r:id="rId23"/>
    <p:sldId id="634" r:id="rId24"/>
    <p:sldId id="655" r:id="rId25"/>
    <p:sldId id="631" r:id="rId26"/>
    <p:sldId id="656" r:id="rId27"/>
    <p:sldId id="671" r:id="rId28"/>
    <p:sldId id="657" r:id="rId29"/>
    <p:sldId id="589" r:id="rId30"/>
    <p:sldId id="658" r:id="rId31"/>
    <p:sldId id="659" r:id="rId32"/>
    <p:sldId id="660" r:id="rId33"/>
    <p:sldId id="661" r:id="rId34"/>
    <p:sldId id="663" r:id="rId35"/>
    <p:sldId id="635" r:id="rId36"/>
    <p:sldId id="672" r:id="rId37"/>
    <p:sldId id="685" r:id="rId38"/>
    <p:sldId id="572" r:id="rId39"/>
    <p:sldId id="666" r:id="rId40"/>
    <p:sldId id="670" r:id="rId41"/>
    <p:sldId id="667" r:id="rId42"/>
    <p:sldId id="669" r:id="rId43"/>
    <p:sldId id="696" r:id="rId44"/>
    <p:sldId id="664" r:id="rId45"/>
    <p:sldId id="702" r:id="rId46"/>
    <p:sldId id="697" r:id="rId47"/>
    <p:sldId id="674" r:id="rId48"/>
    <p:sldId id="675" r:id="rId49"/>
    <p:sldId id="665" r:id="rId50"/>
    <p:sldId id="701" r:id="rId51"/>
    <p:sldId id="585" r:id="rId52"/>
    <p:sldId id="686" r:id="rId53"/>
    <p:sldId id="693" r:id="rId54"/>
    <p:sldId id="703" r:id="rId55"/>
    <p:sldId id="699" r:id="rId56"/>
    <p:sldId id="700" r:id="rId57"/>
    <p:sldId id="704" r:id="rId58"/>
    <p:sldId id="695" r:id="rId59"/>
    <p:sldId id="533" r:id="rId60"/>
    <p:sldId id="705" r:id="rId61"/>
    <p:sldId id="715" r:id="rId62"/>
    <p:sldId id="706" r:id="rId63"/>
    <p:sldId id="714" r:id="rId64"/>
    <p:sldId id="310" r:id="rId6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0E2038"/>
    <a:srgbClr val="1F467A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-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F9351B22-DED1-4D28-8740-5B5E72CEE1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Internal Turf Wars</a:t>
          </a:r>
          <a:endParaRPr lang="en-US" sz="2400" dirty="0">
            <a:solidFill>
              <a:schemeClr val="bg1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A7D2A427-9F05-466A-B04A-223C5714D77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Access to Endless Information</a:t>
          </a:r>
          <a:endParaRPr lang="en-US" sz="2400" dirty="0">
            <a:solidFill>
              <a:schemeClr val="bg1"/>
            </a:solidFill>
          </a:endParaRPr>
        </a:p>
      </dgm:t>
    </dgm:pt>
    <dgm:pt modelId="{6E401CF1-0370-403C-8E2F-FA1B9299E184}" type="parTrans" cxnId="{94D886C6-8AEA-46E6-B0E7-FC0BD1C8BB29}">
      <dgm:prSet/>
      <dgm:spPr/>
      <dgm:t>
        <a:bodyPr/>
        <a:lstStyle/>
        <a:p>
          <a:endParaRPr lang="en-US"/>
        </a:p>
      </dgm:t>
    </dgm:pt>
    <dgm:pt modelId="{12939E69-FF45-4557-B8BC-0ABABF5DAA84}" type="sibTrans" cxnId="{94D886C6-8AEA-46E6-B0E7-FC0BD1C8BB29}">
      <dgm:prSet/>
      <dgm:spPr/>
      <dgm:t>
        <a:bodyPr/>
        <a:lstStyle/>
        <a:p>
          <a:endParaRPr lang="en-US"/>
        </a:p>
      </dgm:t>
    </dgm:pt>
    <dgm:pt modelId="{8DD61CC8-F516-4A08-9E2F-275FDBE29BE8}">
      <dgm:prSet phldrT="[Text]" custT="1"/>
      <dgm:spPr/>
      <dgm:t>
        <a:bodyPr/>
        <a:lstStyle/>
        <a:p>
          <a:r>
            <a:rPr lang="en-US" sz="2400" smtClean="0">
              <a:solidFill>
                <a:schemeClr val="bg1"/>
              </a:solidFill>
            </a:rPr>
            <a:t>Committee </a:t>
          </a:r>
          <a:r>
            <a:rPr lang="en-US" sz="2400" dirty="0" smtClean="0">
              <a:solidFill>
                <a:schemeClr val="bg1"/>
              </a:solidFill>
            </a:rPr>
            <a:t>Decisions</a:t>
          </a:r>
          <a:endParaRPr lang="en-US" sz="2400" dirty="0">
            <a:solidFill>
              <a:schemeClr val="bg1"/>
            </a:solidFill>
          </a:endParaRPr>
        </a:p>
      </dgm:t>
    </dgm:pt>
    <dgm:pt modelId="{8B55E270-2A31-4036-9962-6A4174CDFF2F}" type="parTrans" cxnId="{00698505-4B52-46B1-9037-968EBA1592EE}">
      <dgm:prSet/>
      <dgm:spPr/>
      <dgm:t>
        <a:bodyPr/>
        <a:lstStyle/>
        <a:p>
          <a:endParaRPr lang="en-US"/>
        </a:p>
      </dgm:t>
    </dgm:pt>
    <dgm:pt modelId="{7AC07DED-8540-47B5-A90C-B90BEF63789E}" type="sibTrans" cxnId="{00698505-4B52-46B1-9037-968EBA1592EE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89216-590B-4793-9FE1-5489A0003028}" type="pres">
      <dgm:prSet presAssocID="{12939E69-FF45-4557-B8BC-0ABABF5DAA84}" presName="arrowWedge1" presStyleLbl="fgSibTrans2D1" presStyleIdx="0" presStyleCnt="3"/>
      <dgm:spPr/>
    </dgm:pt>
    <dgm:pt modelId="{4383FD48-38B6-4088-A78F-7D5B50781885}" type="pres">
      <dgm:prSet presAssocID="{7AC07DED-8540-47B5-A90C-B90BEF63789E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3113F456-F2F3-4BD7-A6C1-4DF29CC98594}" type="presOf" srcId="{A7D2A427-9F05-466A-B04A-223C5714D77F}" destId="{138E53A7-75A3-4FCE-AD79-F2C0E25707D2}" srcOrd="0" destOrd="0" presId="urn:microsoft.com/office/officeart/2005/8/layout/cycle8"/>
    <dgm:cxn modelId="{7D2ABC41-4B36-4385-B2A9-182ECD19CC7B}" type="presOf" srcId="{64C8A5F7-1730-4148-81EA-726753AC7E41}" destId="{3E8A18CB-D0BC-4871-8376-15C600063825}" srcOrd="0" destOrd="0" presId="urn:microsoft.com/office/officeart/2005/8/layout/cycle8"/>
    <dgm:cxn modelId="{201FE0AA-D2F2-414D-870F-853FF97985A4}" type="presOf" srcId="{8DD61CC8-F516-4A08-9E2F-275FDBE29BE8}" destId="{C0FE7E7F-3735-45AF-B257-676D4AA4E4C4}" srcOrd="0" destOrd="0" presId="urn:microsoft.com/office/officeart/2005/8/layout/cycle8"/>
    <dgm:cxn modelId="{AD81C854-DE32-4D41-825D-6911FC219C0B}" type="presOf" srcId="{8DD61CC8-F516-4A08-9E2F-275FDBE29BE8}" destId="{AB93A7A3-986A-405C-8587-97D48B96FEA3}" srcOrd="1" destOrd="0" presId="urn:microsoft.com/office/officeart/2005/8/layout/cycle8"/>
    <dgm:cxn modelId="{1F332260-D590-4C5B-86A8-7AC687C68B73}" type="presOf" srcId="{F9351B22-DED1-4D28-8740-5B5E72CEE146}" destId="{96D69781-2B3F-4F6B-A5B3-6E2D6D27DDE5}" srcOrd="1" destOrd="0" presId="urn:microsoft.com/office/officeart/2005/8/layout/cycle8"/>
    <dgm:cxn modelId="{00698505-4B52-46B1-9037-968EBA1592EE}" srcId="{64C8A5F7-1730-4148-81EA-726753AC7E41}" destId="{8DD61CC8-F516-4A08-9E2F-275FDBE29BE8}" srcOrd="1" destOrd="0" parTransId="{8B55E270-2A31-4036-9962-6A4174CDFF2F}" sibTransId="{7AC07DED-8540-47B5-A90C-B90BEF63789E}"/>
    <dgm:cxn modelId="{923A0779-B91C-40CE-8CE2-6EE4F27F30EF}" type="presOf" srcId="{F9351B22-DED1-4D28-8740-5B5E72CEE146}" destId="{A9D91B0F-876B-4AE5-8278-DF9C56310958}" srcOrd="0" destOrd="0" presId="urn:microsoft.com/office/officeart/2005/8/layout/cycle8"/>
    <dgm:cxn modelId="{2C168387-3274-4729-855C-0302276DD00D}" type="presOf" srcId="{A7D2A427-9F05-466A-B04A-223C5714D77F}" destId="{A78D5EB5-83C7-4866-B13F-B28C8FC60723}" srcOrd="1" destOrd="0" presId="urn:microsoft.com/office/officeart/2005/8/layout/cycle8"/>
    <dgm:cxn modelId="{94D886C6-8AEA-46E6-B0E7-FC0BD1C8BB29}" srcId="{64C8A5F7-1730-4148-81EA-726753AC7E41}" destId="{A7D2A427-9F05-466A-B04A-223C5714D77F}" srcOrd="0" destOrd="0" parTransId="{6E401CF1-0370-403C-8E2F-FA1B9299E184}" sibTransId="{12939E69-FF45-4557-B8BC-0ABABF5DAA84}"/>
    <dgm:cxn modelId="{13E9CF8E-A428-4302-93AB-8D149DA42804}" type="presParOf" srcId="{3E8A18CB-D0BC-4871-8376-15C600063825}" destId="{138E53A7-75A3-4FCE-AD79-F2C0E25707D2}" srcOrd="0" destOrd="0" presId="urn:microsoft.com/office/officeart/2005/8/layout/cycle8"/>
    <dgm:cxn modelId="{3D648625-0BA4-42F7-95EB-E414F8C8E1A4}" type="presParOf" srcId="{3E8A18CB-D0BC-4871-8376-15C600063825}" destId="{FA8F301F-9D1A-4B48-BD5B-9BC0AB9776E5}" srcOrd="1" destOrd="0" presId="urn:microsoft.com/office/officeart/2005/8/layout/cycle8"/>
    <dgm:cxn modelId="{5824B2DA-01B4-4195-99CA-16BF9AF7353B}" type="presParOf" srcId="{3E8A18CB-D0BC-4871-8376-15C600063825}" destId="{18E82E4C-F89B-4EE0-846A-CBFE0E0B919B}" srcOrd="2" destOrd="0" presId="urn:microsoft.com/office/officeart/2005/8/layout/cycle8"/>
    <dgm:cxn modelId="{EA403B66-4D88-4F6A-9254-322D1057E5B0}" type="presParOf" srcId="{3E8A18CB-D0BC-4871-8376-15C600063825}" destId="{A78D5EB5-83C7-4866-B13F-B28C8FC60723}" srcOrd="3" destOrd="0" presId="urn:microsoft.com/office/officeart/2005/8/layout/cycle8"/>
    <dgm:cxn modelId="{1BE49F49-FB83-43CD-9F57-A2CCF4E4D59C}" type="presParOf" srcId="{3E8A18CB-D0BC-4871-8376-15C600063825}" destId="{C0FE7E7F-3735-45AF-B257-676D4AA4E4C4}" srcOrd="4" destOrd="0" presId="urn:microsoft.com/office/officeart/2005/8/layout/cycle8"/>
    <dgm:cxn modelId="{32295C53-5C7F-491B-8E46-74579BE15050}" type="presParOf" srcId="{3E8A18CB-D0BC-4871-8376-15C600063825}" destId="{62CF4D2A-25EA-404C-BF5D-C665B5E33067}" srcOrd="5" destOrd="0" presId="urn:microsoft.com/office/officeart/2005/8/layout/cycle8"/>
    <dgm:cxn modelId="{E3FC914E-AD1B-4454-A6FF-7E16B863C1B5}" type="presParOf" srcId="{3E8A18CB-D0BC-4871-8376-15C600063825}" destId="{E9B9B146-230C-49D7-BB02-359A03776FBD}" srcOrd="6" destOrd="0" presId="urn:microsoft.com/office/officeart/2005/8/layout/cycle8"/>
    <dgm:cxn modelId="{CE2B0A05-3996-48F7-AFDE-290E33A04448}" type="presParOf" srcId="{3E8A18CB-D0BC-4871-8376-15C600063825}" destId="{AB93A7A3-986A-405C-8587-97D48B96FEA3}" srcOrd="7" destOrd="0" presId="urn:microsoft.com/office/officeart/2005/8/layout/cycle8"/>
    <dgm:cxn modelId="{8536B3CE-C3CB-4B55-A4F0-0E256D675B3F}" type="presParOf" srcId="{3E8A18CB-D0BC-4871-8376-15C600063825}" destId="{A9D91B0F-876B-4AE5-8278-DF9C56310958}" srcOrd="8" destOrd="0" presId="urn:microsoft.com/office/officeart/2005/8/layout/cycle8"/>
    <dgm:cxn modelId="{C4B6D3A7-8DFA-44E1-9635-32A56A00ED8F}" type="presParOf" srcId="{3E8A18CB-D0BC-4871-8376-15C600063825}" destId="{6F4CED16-FF27-48DA-A3D1-FA2B3E5F40A5}" srcOrd="9" destOrd="0" presId="urn:microsoft.com/office/officeart/2005/8/layout/cycle8"/>
    <dgm:cxn modelId="{46D169BE-1564-44A5-93DD-5404C751B3C3}" type="presParOf" srcId="{3E8A18CB-D0BC-4871-8376-15C600063825}" destId="{521E8D32-A0A1-48C8-9710-D664685331D4}" srcOrd="10" destOrd="0" presId="urn:microsoft.com/office/officeart/2005/8/layout/cycle8"/>
    <dgm:cxn modelId="{6B2D14D3-F9E8-42BA-9D1B-0BE34A9EB4FB}" type="presParOf" srcId="{3E8A18CB-D0BC-4871-8376-15C600063825}" destId="{96D69781-2B3F-4F6B-A5B3-6E2D6D27DDE5}" srcOrd="11" destOrd="0" presId="urn:microsoft.com/office/officeart/2005/8/layout/cycle8"/>
    <dgm:cxn modelId="{74849018-3214-4EC6-832C-797248C4E1AF}" type="presParOf" srcId="{3E8A18CB-D0BC-4871-8376-15C600063825}" destId="{0D589216-590B-4793-9FE1-5489A0003028}" srcOrd="12" destOrd="0" presId="urn:microsoft.com/office/officeart/2005/8/layout/cycle8"/>
    <dgm:cxn modelId="{E2427E5F-3572-409C-9876-4333F7276CA6}" type="presParOf" srcId="{3E8A18CB-D0BC-4871-8376-15C600063825}" destId="{4383FD48-38B6-4088-A78F-7D5B50781885}" srcOrd="13" destOrd="0" presId="urn:microsoft.com/office/officeart/2005/8/layout/cycle8"/>
    <dgm:cxn modelId="{A9FA37FB-F5A4-44DE-A53E-D6E5A0B433BC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63527C-2588-405F-BD71-8BA6A70323A4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310DE91-31FD-4EDF-B605-A0040FFDC71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2">
                  <a:lumMod val="75000"/>
                </a:schemeClr>
              </a:solidFill>
            </a:rPr>
            <a:t>Clues</a:t>
          </a:r>
          <a:endParaRPr lang="en-US" sz="3600" dirty="0">
            <a:solidFill>
              <a:schemeClr val="tx2">
                <a:lumMod val="75000"/>
              </a:schemeClr>
            </a:solidFill>
          </a:endParaRPr>
        </a:p>
      </dgm:t>
    </dgm:pt>
    <dgm:pt modelId="{5C12B49A-4F5A-45A4-AE16-0A9562ACF554}" type="parTrans" cxnId="{C6BCCF83-B7FD-4B68-9E57-B7D7AF9AFED1}">
      <dgm:prSet/>
      <dgm:spPr/>
      <dgm:t>
        <a:bodyPr/>
        <a:lstStyle/>
        <a:p>
          <a:endParaRPr lang="en-US"/>
        </a:p>
      </dgm:t>
    </dgm:pt>
    <dgm:pt modelId="{B431EC22-F770-4294-B1E3-AFD317E7FF37}" type="sibTrans" cxnId="{C6BCCF83-B7FD-4B68-9E57-B7D7AF9AFED1}">
      <dgm:prSet/>
      <dgm:spPr/>
      <dgm:t>
        <a:bodyPr/>
        <a:lstStyle/>
        <a:p>
          <a:endParaRPr lang="en-US"/>
        </a:p>
      </dgm:t>
    </dgm:pt>
    <dgm:pt modelId="{A0C8AFD7-1188-4551-89C7-08010C37A21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/>
            <a:t>Problem</a:t>
          </a:r>
          <a:endParaRPr lang="en-US" sz="3600" dirty="0"/>
        </a:p>
      </dgm:t>
    </dgm:pt>
    <dgm:pt modelId="{08A3F77F-6BE7-4A39-A7B2-08A134664792}" type="parTrans" cxnId="{52B6DADE-A8F6-462C-BA6F-07799474338F}">
      <dgm:prSet/>
      <dgm:spPr/>
      <dgm:t>
        <a:bodyPr/>
        <a:lstStyle/>
        <a:p>
          <a:endParaRPr lang="en-US"/>
        </a:p>
      </dgm:t>
    </dgm:pt>
    <dgm:pt modelId="{E55523FC-FB6E-4B0D-80F3-99D9AEF920C6}" type="sibTrans" cxnId="{52B6DADE-A8F6-462C-BA6F-07799474338F}">
      <dgm:prSet/>
      <dgm:spPr/>
      <dgm:t>
        <a:bodyPr/>
        <a:lstStyle/>
        <a:p>
          <a:endParaRPr lang="en-US"/>
        </a:p>
      </dgm:t>
    </dgm:pt>
    <dgm:pt modelId="{40003E50-CC3D-43FA-8968-5F5EFDA8B94C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2">
                  <a:lumMod val="75000"/>
                </a:schemeClr>
              </a:solidFill>
            </a:rPr>
            <a:t>Negative Outcome</a:t>
          </a:r>
          <a:endParaRPr lang="en-US" sz="3600" dirty="0">
            <a:solidFill>
              <a:schemeClr val="tx2">
                <a:lumMod val="75000"/>
              </a:schemeClr>
            </a:solidFill>
          </a:endParaRPr>
        </a:p>
      </dgm:t>
    </dgm:pt>
    <dgm:pt modelId="{354A945F-85D3-46E7-AC24-3CA58CC1F439}" type="parTrans" cxnId="{10AB9383-25DA-4F7A-95CD-7109C9E5C016}">
      <dgm:prSet/>
      <dgm:spPr/>
      <dgm:t>
        <a:bodyPr/>
        <a:lstStyle/>
        <a:p>
          <a:endParaRPr lang="en-US"/>
        </a:p>
      </dgm:t>
    </dgm:pt>
    <dgm:pt modelId="{54AAD6EC-0BD0-4A9A-9AFB-C6F70BC46D01}" type="sibTrans" cxnId="{10AB9383-25DA-4F7A-95CD-7109C9E5C016}">
      <dgm:prSet/>
      <dgm:spPr/>
      <dgm:t>
        <a:bodyPr/>
        <a:lstStyle/>
        <a:p>
          <a:endParaRPr lang="en-US"/>
        </a:p>
      </dgm:t>
    </dgm:pt>
    <dgm:pt modelId="{AD7ED2E3-E731-4677-B178-4CFC58220E13}" type="pres">
      <dgm:prSet presAssocID="{0C63527C-2588-405F-BD71-8BA6A70323A4}" presName="CompostProcess" presStyleCnt="0">
        <dgm:presLayoutVars>
          <dgm:dir/>
          <dgm:resizeHandles val="exact"/>
        </dgm:presLayoutVars>
      </dgm:prSet>
      <dgm:spPr/>
    </dgm:pt>
    <dgm:pt modelId="{C9CAF3C9-569D-499E-947A-42F541CE2754}" type="pres">
      <dgm:prSet presAssocID="{0C63527C-2588-405F-BD71-8BA6A70323A4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821E47EC-4E80-42C4-808F-BE4D2AC953A7}" type="pres">
      <dgm:prSet presAssocID="{0C63527C-2588-405F-BD71-8BA6A70323A4}" presName="linearProcess" presStyleCnt="0"/>
      <dgm:spPr/>
    </dgm:pt>
    <dgm:pt modelId="{4E91E2A4-FC32-48E5-BCBD-679103294C72}" type="pres">
      <dgm:prSet presAssocID="{1310DE91-31FD-4EDF-B605-A0040FFDC7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06322-FC8B-48F0-9A2B-6B7470EAF519}" type="pres">
      <dgm:prSet presAssocID="{B431EC22-F770-4294-B1E3-AFD317E7FF37}" presName="sibTrans" presStyleCnt="0"/>
      <dgm:spPr/>
    </dgm:pt>
    <dgm:pt modelId="{CDF74347-EEEF-4E8A-AC02-097CB52FDC97}" type="pres">
      <dgm:prSet presAssocID="{A0C8AFD7-1188-4551-89C7-08010C37A21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B4F46-2C33-4F68-9D94-5A1DE195D96A}" type="pres">
      <dgm:prSet presAssocID="{E55523FC-FB6E-4B0D-80F3-99D9AEF920C6}" presName="sibTrans" presStyleCnt="0"/>
      <dgm:spPr/>
    </dgm:pt>
    <dgm:pt modelId="{35EF021E-AFEB-4B8E-8E9D-98C99955BA79}" type="pres">
      <dgm:prSet presAssocID="{40003E50-CC3D-43FA-8968-5F5EFDA8B94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194D8-405A-4C79-828C-B1843849AD0B}" type="presOf" srcId="{0C63527C-2588-405F-BD71-8BA6A70323A4}" destId="{AD7ED2E3-E731-4677-B178-4CFC58220E13}" srcOrd="0" destOrd="0" presId="urn:microsoft.com/office/officeart/2005/8/layout/hProcess9"/>
    <dgm:cxn modelId="{92313443-ABBB-4A87-9CFD-D8FF15947DB1}" type="presOf" srcId="{40003E50-CC3D-43FA-8968-5F5EFDA8B94C}" destId="{35EF021E-AFEB-4B8E-8E9D-98C99955BA79}" srcOrd="0" destOrd="0" presId="urn:microsoft.com/office/officeart/2005/8/layout/hProcess9"/>
    <dgm:cxn modelId="{64CB1143-303A-4F84-BE2D-607717B3A4CF}" type="presOf" srcId="{1310DE91-31FD-4EDF-B605-A0040FFDC716}" destId="{4E91E2A4-FC32-48E5-BCBD-679103294C72}" srcOrd="0" destOrd="0" presId="urn:microsoft.com/office/officeart/2005/8/layout/hProcess9"/>
    <dgm:cxn modelId="{C6BCCF83-B7FD-4B68-9E57-B7D7AF9AFED1}" srcId="{0C63527C-2588-405F-BD71-8BA6A70323A4}" destId="{1310DE91-31FD-4EDF-B605-A0040FFDC716}" srcOrd="0" destOrd="0" parTransId="{5C12B49A-4F5A-45A4-AE16-0A9562ACF554}" sibTransId="{B431EC22-F770-4294-B1E3-AFD317E7FF37}"/>
    <dgm:cxn modelId="{52B6DADE-A8F6-462C-BA6F-07799474338F}" srcId="{0C63527C-2588-405F-BD71-8BA6A70323A4}" destId="{A0C8AFD7-1188-4551-89C7-08010C37A210}" srcOrd="1" destOrd="0" parTransId="{08A3F77F-6BE7-4A39-A7B2-08A134664792}" sibTransId="{E55523FC-FB6E-4B0D-80F3-99D9AEF920C6}"/>
    <dgm:cxn modelId="{B4933B8C-4144-4461-9683-B680F15E1DEC}" type="presOf" srcId="{A0C8AFD7-1188-4551-89C7-08010C37A210}" destId="{CDF74347-EEEF-4E8A-AC02-097CB52FDC97}" srcOrd="0" destOrd="0" presId="urn:microsoft.com/office/officeart/2005/8/layout/hProcess9"/>
    <dgm:cxn modelId="{10AB9383-25DA-4F7A-95CD-7109C9E5C016}" srcId="{0C63527C-2588-405F-BD71-8BA6A70323A4}" destId="{40003E50-CC3D-43FA-8968-5F5EFDA8B94C}" srcOrd="2" destOrd="0" parTransId="{354A945F-85D3-46E7-AC24-3CA58CC1F439}" sibTransId="{54AAD6EC-0BD0-4A9A-9AFB-C6F70BC46D01}"/>
    <dgm:cxn modelId="{A4C8B8D2-590D-4598-8939-7C348359FAE6}" type="presParOf" srcId="{AD7ED2E3-E731-4677-B178-4CFC58220E13}" destId="{C9CAF3C9-569D-499E-947A-42F541CE2754}" srcOrd="0" destOrd="0" presId="urn:microsoft.com/office/officeart/2005/8/layout/hProcess9"/>
    <dgm:cxn modelId="{944EEE80-BB76-4023-8842-4C5BB22F7D42}" type="presParOf" srcId="{AD7ED2E3-E731-4677-B178-4CFC58220E13}" destId="{821E47EC-4E80-42C4-808F-BE4D2AC953A7}" srcOrd="1" destOrd="0" presId="urn:microsoft.com/office/officeart/2005/8/layout/hProcess9"/>
    <dgm:cxn modelId="{F86D3A1F-2059-4B99-8FE7-1D20DB86DDA4}" type="presParOf" srcId="{821E47EC-4E80-42C4-808F-BE4D2AC953A7}" destId="{4E91E2A4-FC32-48E5-BCBD-679103294C72}" srcOrd="0" destOrd="0" presId="urn:microsoft.com/office/officeart/2005/8/layout/hProcess9"/>
    <dgm:cxn modelId="{893AC3C4-1508-41A2-8941-EB51A4F28164}" type="presParOf" srcId="{821E47EC-4E80-42C4-808F-BE4D2AC953A7}" destId="{9AC06322-FC8B-48F0-9A2B-6B7470EAF519}" srcOrd="1" destOrd="0" presId="urn:microsoft.com/office/officeart/2005/8/layout/hProcess9"/>
    <dgm:cxn modelId="{DEED017C-D6DF-4DC7-94C2-7C38B9CBCB8F}" type="presParOf" srcId="{821E47EC-4E80-42C4-808F-BE4D2AC953A7}" destId="{CDF74347-EEEF-4E8A-AC02-097CB52FDC97}" srcOrd="2" destOrd="0" presId="urn:microsoft.com/office/officeart/2005/8/layout/hProcess9"/>
    <dgm:cxn modelId="{DD9B8B75-2979-4C20-9867-2922AC4AA473}" type="presParOf" srcId="{821E47EC-4E80-42C4-808F-BE4D2AC953A7}" destId="{6B8B4F46-2C33-4F68-9D94-5A1DE195D96A}" srcOrd="3" destOrd="0" presId="urn:microsoft.com/office/officeart/2005/8/layout/hProcess9"/>
    <dgm:cxn modelId="{4F5E05EE-7FCE-4757-AD50-2DAA09636DB4}" type="presParOf" srcId="{821E47EC-4E80-42C4-808F-BE4D2AC953A7}" destId="{35EF021E-AFEB-4B8E-8E9D-98C99955BA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F9351B22-DED1-4D28-8740-5B5E72CEE1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Internal Turf Wars</a:t>
          </a:r>
          <a:endParaRPr lang="en-US" sz="2400" dirty="0">
            <a:solidFill>
              <a:schemeClr val="tx2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A7D2A427-9F05-466A-B04A-223C5714D77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Access to Endless Information</a:t>
          </a:r>
          <a:endParaRPr lang="en-US" sz="2400" dirty="0">
            <a:solidFill>
              <a:schemeClr val="bg1"/>
            </a:solidFill>
          </a:endParaRPr>
        </a:p>
      </dgm:t>
    </dgm:pt>
    <dgm:pt modelId="{6E401CF1-0370-403C-8E2F-FA1B9299E184}" type="parTrans" cxnId="{94D886C6-8AEA-46E6-B0E7-FC0BD1C8BB29}">
      <dgm:prSet/>
      <dgm:spPr/>
      <dgm:t>
        <a:bodyPr/>
        <a:lstStyle/>
        <a:p>
          <a:endParaRPr lang="en-US"/>
        </a:p>
      </dgm:t>
    </dgm:pt>
    <dgm:pt modelId="{12939E69-FF45-4557-B8BC-0ABABF5DAA84}" type="sibTrans" cxnId="{94D886C6-8AEA-46E6-B0E7-FC0BD1C8BB29}">
      <dgm:prSet/>
      <dgm:spPr/>
      <dgm:t>
        <a:bodyPr/>
        <a:lstStyle/>
        <a:p>
          <a:endParaRPr lang="en-US"/>
        </a:p>
      </dgm:t>
    </dgm:pt>
    <dgm:pt modelId="{8DD61CC8-F516-4A08-9E2F-275FDBE29BE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Committee Decisions</a:t>
          </a:r>
          <a:endParaRPr lang="en-US" sz="2400" dirty="0">
            <a:solidFill>
              <a:schemeClr val="tx2"/>
            </a:solidFill>
          </a:endParaRPr>
        </a:p>
      </dgm:t>
    </dgm:pt>
    <dgm:pt modelId="{8B55E270-2A31-4036-9962-6A4174CDFF2F}" type="parTrans" cxnId="{00698505-4B52-46B1-9037-968EBA1592EE}">
      <dgm:prSet/>
      <dgm:spPr/>
      <dgm:t>
        <a:bodyPr/>
        <a:lstStyle/>
        <a:p>
          <a:endParaRPr lang="en-US"/>
        </a:p>
      </dgm:t>
    </dgm:pt>
    <dgm:pt modelId="{7AC07DED-8540-47B5-A90C-B90BEF63789E}" type="sibTrans" cxnId="{00698505-4B52-46B1-9037-968EBA1592EE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89216-590B-4793-9FE1-5489A0003028}" type="pres">
      <dgm:prSet presAssocID="{12939E69-FF45-4557-B8BC-0ABABF5DAA84}" presName="arrowWedge1" presStyleLbl="fgSibTrans2D1" presStyleIdx="0" presStyleCnt="3"/>
      <dgm:spPr/>
    </dgm:pt>
    <dgm:pt modelId="{4383FD48-38B6-4088-A78F-7D5B50781885}" type="pres">
      <dgm:prSet presAssocID="{7AC07DED-8540-47B5-A90C-B90BEF63789E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C7A8C874-00DF-426F-BA6F-41153B3A798A}" type="presOf" srcId="{F9351B22-DED1-4D28-8740-5B5E72CEE146}" destId="{96D69781-2B3F-4F6B-A5B3-6E2D6D27DDE5}" srcOrd="1" destOrd="0" presId="urn:microsoft.com/office/officeart/2005/8/layout/cycle8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EAB37545-782C-4E2F-98BB-5ADA4A98E8D2}" type="presOf" srcId="{A7D2A427-9F05-466A-B04A-223C5714D77F}" destId="{A78D5EB5-83C7-4866-B13F-B28C8FC60723}" srcOrd="1" destOrd="0" presId="urn:microsoft.com/office/officeart/2005/8/layout/cycle8"/>
    <dgm:cxn modelId="{67B3088E-883B-4F30-9FBE-413523817B7A}" type="presOf" srcId="{64C8A5F7-1730-4148-81EA-726753AC7E41}" destId="{3E8A18CB-D0BC-4871-8376-15C600063825}" srcOrd="0" destOrd="0" presId="urn:microsoft.com/office/officeart/2005/8/layout/cycle8"/>
    <dgm:cxn modelId="{8DCC11CB-1629-4C39-B2A7-AF7C038E3D91}" type="presOf" srcId="{8DD61CC8-F516-4A08-9E2F-275FDBE29BE8}" destId="{AB93A7A3-986A-405C-8587-97D48B96FEA3}" srcOrd="1" destOrd="0" presId="urn:microsoft.com/office/officeart/2005/8/layout/cycle8"/>
    <dgm:cxn modelId="{FA39B4E3-FC9E-4E0F-AE21-BBB3615FD55C}" type="presOf" srcId="{8DD61CC8-F516-4A08-9E2F-275FDBE29BE8}" destId="{C0FE7E7F-3735-45AF-B257-676D4AA4E4C4}" srcOrd="0" destOrd="0" presId="urn:microsoft.com/office/officeart/2005/8/layout/cycle8"/>
    <dgm:cxn modelId="{00698505-4B52-46B1-9037-968EBA1592EE}" srcId="{64C8A5F7-1730-4148-81EA-726753AC7E41}" destId="{8DD61CC8-F516-4A08-9E2F-275FDBE29BE8}" srcOrd="1" destOrd="0" parTransId="{8B55E270-2A31-4036-9962-6A4174CDFF2F}" sibTransId="{7AC07DED-8540-47B5-A90C-B90BEF63789E}"/>
    <dgm:cxn modelId="{94D886C6-8AEA-46E6-B0E7-FC0BD1C8BB29}" srcId="{64C8A5F7-1730-4148-81EA-726753AC7E41}" destId="{A7D2A427-9F05-466A-B04A-223C5714D77F}" srcOrd="0" destOrd="0" parTransId="{6E401CF1-0370-403C-8E2F-FA1B9299E184}" sibTransId="{12939E69-FF45-4557-B8BC-0ABABF5DAA84}"/>
    <dgm:cxn modelId="{5823F28F-58F4-4BFD-BB43-F3C2812CE7C2}" type="presOf" srcId="{F9351B22-DED1-4D28-8740-5B5E72CEE146}" destId="{A9D91B0F-876B-4AE5-8278-DF9C56310958}" srcOrd="0" destOrd="0" presId="urn:microsoft.com/office/officeart/2005/8/layout/cycle8"/>
    <dgm:cxn modelId="{0C5DF6AB-3B7F-4A9F-A940-6AC6C38762DB}" type="presOf" srcId="{A7D2A427-9F05-466A-B04A-223C5714D77F}" destId="{138E53A7-75A3-4FCE-AD79-F2C0E25707D2}" srcOrd="0" destOrd="0" presId="urn:microsoft.com/office/officeart/2005/8/layout/cycle8"/>
    <dgm:cxn modelId="{5068B62F-97B0-4032-9F56-2D5176AF8BEE}" type="presParOf" srcId="{3E8A18CB-D0BC-4871-8376-15C600063825}" destId="{138E53A7-75A3-4FCE-AD79-F2C0E25707D2}" srcOrd="0" destOrd="0" presId="urn:microsoft.com/office/officeart/2005/8/layout/cycle8"/>
    <dgm:cxn modelId="{373E0FCD-AD58-49B2-A2D3-21CF6BECC99D}" type="presParOf" srcId="{3E8A18CB-D0BC-4871-8376-15C600063825}" destId="{FA8F301F-9D1A-4B48-BD5B-9BC0AB9776E5}" srcOrd="1" destOrd="0" presId="urn:microsoft.com/office/officeart/2005/8/layout/cycle8"/>
    <dgm:cxn modelId="{AD06CA67-ECAA-4A97-BF12-C97B62276981}" type="presParOf" srcId="{3E8A18CB-D0BC-4871-8376-15C600063825}" destId="{18E82E4C-F89B-4EE0-846A-CBFE0E0B919B}" srcOrd="2" destOrd="0" presId="urn:microsoft.com/office/officeart/2005/8/layout/cycle8"/>
    <dgm:cxn modelId="{3B2BBF63-C74C-4707-9B1E-4EFD97EF27E6}" type="presParOf" srcId="{3E8A18CB-D0BC-4871-8376-15C600063825}" destId="{A78D5EB5-83C7-4866-B13F-B28C8FC60723}" srcOrd="3" destOrd="0" presId="urn:microsoft.com/office/officeart/2005/8/layout/cycle8"/>
    <dgm:cxn modelId="{730654D0-FE3D-4CEF-B4D6-21C4380385DD}" type="presParOf" srcId="{3E8A18CB-D0BC-4871-8376-15C600063825}" destId="{C0FE7E7F-3735-45AF-B257-676D4AA4E4C4}" srcOrd="4" destOrd="0" presId="urn:microsoft.com/office/officeart/2005/8/layout/cycle8"/>
    <dgm:cxn modelId="{2D1D11BA-1EE9-4EF6-B292-E737C12A5E6A}" type="presParOf" srcId="{3E8A18CB-D0BC-4871-8376-15C600063825}" destId="{62CF4D2A-25EA-404C-BF5D-C665B5E33067}" srcOrd="5" destOrd="0" presId="urn:microsoft.com/office/officeart/2005/8/layout/cycle8"/>
    <dgm:cxn modelId="{77D26027-E816-44E1-B914-A097139023EB}" type="presParOf" srcId="{3E8A18CB-D0BC-4871-8376-15C600063825}" destId="{E9B9B146-230C-49D7-BB02-359A03776FBD}" srcOrd="6" destOrd="0" presId="urn:microsoft.com/office/officeart/2005/8/layout/cycle8"/>
    <dgm:cxn modelId="{091F25BA-C4E0-4E7E-B6E3-F3CD2BD5894F}" type="presParOf" srcId="{3E8A18CB-D0BC-4871-8376-15C600063825}" destId="{AB93A7A3-986A-405C-8587-97D48B96FEA3}" srcOrd="7" destOrd="0" presId="urn:microsoft.com/office/officeart/2005/8/layout/cycle8"/>
    <dgm:cxn modelId="{74432E2D-7BFF-458D-B084-A99F5F8BF7FB}" type="presParOf" srcId="{3E8A18CB-D0BC-4871-8376-15C600063825}" destId="{A9D91B0F-876B-4AE5-8278-DF9C56310958}" srcOrd="8" destOrd="0" presId="urn:microsoft.com/office/officeart/2005/8/layout/cycle8"/>
    <dgm:cxn modelId="{12E906AD-CB9E-4869-84E2-C64A0721CF51}" type="presParOf" srcId="{3E8A18CB-D0BC-4871-8376-15C600063825}" destId="{6F4CED16-FF27-48DA-A3D1-FA2B3E5F40A5}" srcOrd="9" destOrd="0" presId="urn:microsoft.com/office/officeart/2005/8/layout/cycle8"/>
    <dgm:cxn modelId="{768C2A4B-ADD2-44D3-B71D-7A57680FB87C}" type="presParOf" srcId="{3E8A18CB-D0BC-4871-8376-15C600063825}" destId="{521E8D32-A0A1-48C8-9710-D664685331D4}" srcOrd="10" destOrd="0" presId="urn:microsoft.com/office/officeart/2005/8/layout/cycle8"/>
    <dgm:cxn modelId="{991C3444-4DAE-4E2A-8117-5CFE2039FC58}" type="presParOf" srcId="{3E8A18CB-D0BC-4871-8376-15C600063825}" destId="{96D69781-2B3F-4F6B-A5B3-6E2D6D27DDE5}" srcOrd="11" destOrd="0" presId="urn:microsoft.com/office/officeart/2005/8/layout/cycle8"/>
    <dgm:cxn modelId="{48F195D4-31FC-418A-BE21-BB8FF4E6B3F1}" type="presParOf" srcId="{3E8A18CB-D0BC-4871-8376-15C600063825}" destId="{0D589216-590B-4793-9FE1-5489A0003028}" srcOrd="12" destOrd="0" presId="urn:microsoft.com/office/officeart/2005/8/layout/cycle8"/>
    <dgm:cxn modelId="{F28B2301-61E3-432C-A05D-5EEF797A3188}" type="presParOf" srcId="{3E8A18CB-D0BC-4871-8376-15C600063825}" destId="{4383FD48-38B6-4088-A78F-7D5B50781885}" srcOrd="13" destOrd="0" presId="urn:microsoft.com/office/officeart/2005/8/layout/cycle8"/>
    <dgm:cxn modelId="{EF74753C-59B4-42BE-BA18-21E0E4AAC00F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F9351B22-DED1-4D28-8740-5B5E72CEE1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Internal Turf Wars</a:t>
          </a:r>
          <a:endParaRPr lang="en-US" sz="2400" dirty="0">
            <a:solidFill>
              <a:schemeClr val="bg1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A7D2A427-9F05-466A-B04A-223C5714D77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Access to Endless Information</a:t>
          </a:r>
          <a:endParaRPr lang="en-US" sz="2400" dirty="0">
            <a:solidFill>
              <a:schemeClr val="bg1"/>
            </a:solidFill>
          </a:endParaRPr>
        </a:p>
      </dgm:t>
    </dgm:pt>
    <dgm:pt modelId="{6E401CF1-0370-403C-8E2F-FA1B9299E184}" type="parTrans" cxnId="{94D886C6-8AEA-46E6-B0E7-FC0BD1C8BB29}">
      <dgm:prSet/>
      <dgm:spPr/>
      <dgm:t>
        <a:bodyPr/>
        <a:lstStyle/>
        <a:p>
          <a:endParaRPr lang="en-US"/>
        </a:p>
      </dgm:t>
    </dgm:pt>
    <dgm:pt modelId="{12939E69-FF45-4557-B8BC-0ABABF5DAA84}" type="sibTrans" cxnId="{94D886C6-8AEA-46E6-B0E7-FC0BD1C8BB29}">
      <dgm:prSet/>
      <dgm:spPr/>
      <dgm:t>
        <a:bodyPr/>
        <a:lstStyle/>
        <a:p>
          <a:endParaRPr lang="en-US"/>
        </a:p>
      </dgm:t>
    </dgm:pt>
    <dgm:pt modelId="{8DD61CC8-F516-4A08-9E2F-275FDBE29BE8}">
      <dgm:prSet phldrT="[Text]" custT="1"/>
      <dgm:spPr/>
      <dgm:t>
        <a:bodyPr/>
        <a:lstStyle/>
        <a:p>
          <a:r>
            <a:rPr lang="en-US" sz="2400" smtClean="0">
              <a:solidFill>
                <a:schemeClr val="bg1"/>
              </a:solidFill>
            </a:rPr>
            <a:t>Committee </a:t>
          </a:r>
          <a:r>
            <a:rPr lang="en-US" sz="2400" dirty="0" smtClean="0">
              <a:solidFill>
                <a:schemeClr val="bg1"/>
              </a:solidFill>
            </a:rPr>
            <a:t>Decisions</a:t>
          </a:r>
          <a:endParaRPr lang="en-US" sz="2400" dirty="0">
            <a:solidFill>
              <a:schemeClr val="bg1"/>
            </a:solidFill>
          </a:endParaRPr>
        </a:p>
      </dgm:t>
    </dgm:pt>
    <dgm:pt modelId="{8B55E270-2A31-4036-9962-6A4174CDFF2F}" type="parTrans" cxnId="{00698505-4B52-46B1-9037-968EBA1592EE}">
      <dgm:prSet/>
      <dgm:spPr/>
      <dgm:t>
        <a:bodyPr/>
        <a:lstStyle/>
        <a:p>
          <a:endParaRPr lang="en-US"/>
        </a:p>
      </dgm:t>
    </dgm:pt>
    <dgm:pt modelId="{7AC07DED-8540-47B5-A90C-B90BEF63789E}" type="sibTrans" cxnId="{00698505-4B52-46B1-9037-968EBA1592EE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89216-590B-4793-9FE1-5489A0003028}" type="pres">
      <dgm:prSet presAssocID="{12939E69-FF45-4557-B8BC-0ABABF5DAA84}" presName="arrowWedge1" presStyleLbl="fgSibTrans2D1" presStyleIdx="0" presStyleCnt="3"/>
      <dgm:spPr/>
    </dgm:pt>
    <dgm:pt modelId="{4383FD48-38B6-4088-A78F-7D5B50781885}" type="pres">
      <dgm:prSet presAssocID="{7AC07DED-8540-47B5-A90C-B90BEF63789E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4DD0C7BB-E97E-4CF2-ADDD-619D435E9F2A}" type="presOf" srcId="{A7D2A427-9F05-466A-B04A-223C5714D77F}" destId="{A78D5EB5-83C7-4866-B13F-B28C8FC60723}" srcOrd="1" destOrd="0" presId="urn:microsoft.com/office/officeart/2005/8/layout/cycle8"/>
    <dgm:cxn modelId="{0447C2E4-0A3A-403F-8CFE-57E8343A8CB4}" type="presOf" srcId="{A7D2A427-9F05-466A-B04A-223C5714D77F}" destId="{138E53A7-75A3-4FCE-AD79-F2C0E25707D2}" srcOrd="0" destOrd="0" presId="urn:microsoft.com/office/officeart/2005/8/layout/cycle8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EFAE9EFE-8E90-4A95-A82E-39F90DCFC6C0}" type="presOf" srcId="{64C8A5F7-1730-4148-81EA-726753AC7E41}" destId="{3E8A18CB-D0BC-4871-8376-15C600063825}" srcOrd="0" destOrd="0" presId="urn:microsoft.com/office/officeart/2005/8/layout/cycle8"/>
    <dgm:cxn modelId="{59EB244D-F83F-4DB7-9984-5F0F2527CF73}" type="presOf" srcId="{8DD61CC8-F516-4A08-9E2F-275FDBE29BE8}" destId="{C0FE7E7F-3735-45AF-B257-676D4AA4E4C4}" srcOrd="0" destOrd="0" presId="urn:microsoft.com/office/officeart/2005/8/layout/cycle8"/>
    <dgm:cxn modelId="{00698505-4B52-46B1-9037-968EBA1592EE}" srcId="{64C8A5F7-1730-4148-81EA-726753AC7E41}" destId="{8DD61CC8-F516-4A08-9E2F-275FDBE29BE8}" srcOrd="1" destOrd="0" parTransId="{8B55E270-2A31-4036-9962-6A4174CDFF2F}" sibTransId="{7AC07DED-8540-47B5-A90C-B90BEF63789E}"/>
    <dgm:cxn modelId="{C7CDE63D-57DD-4C81-B863-56CDEBACD196}" type="presOf" srcId="{F9351B22-DED1-4D28-8740-5B5E72CEE146}" destId="{96D69781-2B3F-4F6B-A5B3-6E2D6D27DDE5}" srcOrd="1" destOrd="0" presId="urn:microsoft.com/office/officeart/2005/8/layout/cycle8"/>
    <dgm:cxn modelId="{45FA56EC-C69D-46DF-AD1E-D6EB09926233}" type="presOf" srcId="{F9351B22-DED1-4D28-8740-5B5E72CEE146}" destId="{A9D91B0F-876B-4AE5-8278-DF9C56310958}" srcOrd="0" destOrd="0" presId="urn:microsoft.com/office/officeart/2005/8/layout/cycle8"/>
    <dgm:cxn modelId="{94D886C6-8AEA-46E6-B0E7-FC0BD1C8BB29}" srcId="{64C8A5F7-1730-4148-81EA-726753AC7E41}" destId="{A7D2A427-9F05-466A-B04A-223C5714D77F}" srcOrd="0" destOrd="0" parTransId="{6E401CF1-0370-403C-8E2F-FA1B9299E184}" sibTransId="{12939E69-FF45-4557-B8BC-0ABABF5DAA84}"/>
    <dgm:cxn modelId="{073AA5C2-A62B-410C-9F9D-C6E9624FF230}" type="presOf" srcId="{8DD61CC8-F516-4A08-9E2F-275FDBE29BE8}" destId="{AB93A7A3-986A-405C-8587-97D48B96FEA3}" srcOrd="1" destOrd="0" presId="urn:microsoft.com/office/officeart/2005/8/layout/cycle8"/>
    <dgm:cxn modelId="{18C074D7-7FB8-4B10-A926-0F49C551DBC7}" type="presParOf" srcId="{3E8A18CB-D0BC-4871-8376-15C600063825}" destId="{138E53A7-75A3-4FCE-AD79-F2C0E25707D2}" srcOrd="0" destOrd="0" presId="urn:microsoft.com/office/officeart/2005/8/layout/cycle8"/>
    <dgm:cxn modelId="{E0A02B97-A2AE-4A47-880F-66F905E21D90}" type="presParOf" srcId="{3E8A18CB-D0BC-4871-8376-15C600063825}" destId="{FA8F301F-9D1A-4B48-BD5B-9BC0AB9776E5}" srcOrd="1" destOrd="0" presId="urn:microsoft.com/office/officeart/2005/8/layout/cycle8"/>
    <dgm:cxn modelId="{52066099-619D-4B99-8EC1-C38B189F493B}" type="presParOf" srcId="{3E8A18CB-D0BC-4871-8376-15C600063825}" destId="{18E82E4C-F89B-4EE0-846A-CBFE0E0B919B}" srcOrd="2" destOrd="0" presId="urn:microsoft.com/office/officeart/2005/8/layout/cycle8"/>
    <dgm:cxn modelId="{0189500B-2886-4AF2-A973-ECF4C952EB37}" type="presParOf" srcId="{3E8A18CB-D0BC-4871-8376-15C600063825}" destId="{A78D5EB5-83C7-4866-B13F-B28C8FC60723}" srcOrd="3" destOrd="0" presId="urn:microsoft.com/office/officeart/2005/8/layout/cycle8"/>
    <dgm:cxn modelId="{C18CB6B2-8026-4B4D-8605-2AC39A0B422B}" type="presParOf" srcId="{3E8A18CB-D0BC-4871-8376-15C600063825}" destId="{C0FE7E7F-3735-45AF-B257-676D4AA4E4C4}" srcOrd="4" destOrd="0" presId="urn:microsoft.com/office/officeart/2005/8/layout/cycle8"/>
    <dgm:cxn modelId="{07B72E1F-727C-4A0A-9AC4-EFDAB2F971C3}" type="presParOf" srcId="{3E8A18CB-D0BC-4871-8376-15C600063825}" destId="{62CF4D2A-25EA-404C-BF5D-C665B5E33067}" srcOrd="5" destOrd="0" presId="urn:microsoft.com/office/officeart/2005/8/layout/cycle8"/>
    <dgm:cxn modelId="{997E7249-9ED9-4C4E-9D36-D8AC298C7466}" type="presParOf" srcId="{3E8A18CB-D0BC-4871-8376-15C600063825}" destId="{E9B9B146-230C-49D7-BB02-359A03776FBD}" srcOrd="6" destOrd="0" presId="urn:microsoft.com/office/officeart/2005/8/layout/cycle8"/>
    <dgm:cxn modelId="{32EE3B4C-06E9-4C0C-B648-1620F22B769D}" type="presParOf" srcId="{3E8A18CB-D0BC-4871-8376-15C600063825}" destId="{AB93A7A3-986A-405C-8587-97D48B96FEA3}" srcOrd="7" destOrd="0" presId="urn:microsoft.com/office/officeart/2005/8/layout/cycle8"/>
    <dgm:cxn modelId="{B5CA52D2-4F31-46FE-A808-A4D6A317E6C7}" type="presParOf" srcId="{3E8A18CB-D0BC-4871-8376-15C600063825}" destId="{A9D91B0F-876B-4AE5-8278-DF9C56310958}" srcOrd="8" destOrd="0" presId="urn:microsoft.com/office/officeart/2005/8/layout/cycle8"/>
    <dgm:cxn modelId="{A778A6CD-ED13-4DEC-A9C0-2CAF134B9145}" type="presParOf" srcId="{3E8A18CB-D0BC-4871-8376-15C600063825}" destId="{6F4CED16-FF27-48DA-A3D1-FA2B3E5F40A5}" srcOrd="9" destOrd="0" presId="urn:microsoft.com/office/officeart/2005/8/layout/cycle8"/>
    <dgm:cxn modelId="{78074862-5466-4E82-A5D7-AD1D939D2193}" type="presParOf" srcId="{3E8A18CB-D0BC-4871-8376-15C600063825}" destId="{521E8D32-A0A1-48C8-9710-D664685331D4}" srcOrd="10" destOrd="0" presId="urn:microsoft.com/office/officeart/2005/8/layout/cycle8"/>
    <dgm:cxn modelId="{FF4F7AD4-EC1E-4813-AAC1-C85CCFE5CBCF}" type="presParOf" srcId="{3E8A18CB-D0BC-4871-8376-15C600063825}" destId="{96D69781-2B3F-4F6B-A5B3-6E2D6D27DDE5}" srcOrd="11" destOrd="0" presId="urn:microsoft.com/office/officeart/2005/8/layout/cycle8"/>
    <dgm:cxn modelId="{B02D642A-C6C4-479E-8421-890C943C0488}" type="presParOf" srcId="{3E8A18CB-D0BC-4871-8376-15C600063825}" destId="{0D589216-590B-4793-9FE1-5489A0003028}" srcOrd="12" destOrd="0" presId="urn:microsoft.com/office/officeart/2005/8/layout/cycle8"/>
    <dgm:cxn modelId="{BADB06C6-D4B7-48A3-B8EA-78A552D13E95}" type="presParOf" srcId="{3E8A18CB-D0BC-4871-8376-15C600063825}" destId="{4383FD48-38B6-4088-A78F-7D5B50781885}" srcOrd="13" destOrd="0" presId="urn:microsoft.com/office/officeart/2005/8/layout/cycle8"/>
    <dgm:cxn modelId="{82519F8C-EA3E-4511-9240-58865C2BF6A4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F9351B22-DED1-4D28-8740-5B5E72CEE1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Internal Turf Wars</a:t>
          </a:r>
          <a:endParaRPr lang="en-US" sz="2400" dirty="0">
            <a:solidFill>
              <a:schemeClr val="tx2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A7D2A427-9F05-466A-B04A-223C5714D77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Rely on you as their personal trusted advisor</a:t>
          </a:r>
          <a:endParaRPr lang="en-US" sz="2400" dirty="0">
            <a:solidFill>
              <a:schemeClr val="bg1"/>
            </a:solidFill>
          </a:endParaRPr>
        </a:p>
      </dgm:t>
    </dgm:pt>
    <dgm:pt modelId="{6E401CF1-0370-403C-8E2F-FA1B9299E184}" type="parTrans" cxnId="{94D886C6-8AEA-46E6-B0E7-FC0BD1C8BB29}">
      <dgm:prSet/>
      <dgm:spPr/>
      <dgm:t>
        <a:bodyPr/>
        <a:lstStyle/>
        <a:p>
          <a:endParaRPr lang="en-US"/>
        </a:p>
      </dgm:t>
    </dgm:pt>
    <dgm:pt modelId="{12939E69-FF45-4557-B8BC-0ABABF5DAA84}" type="sibTrans" cxnId="{94D886C6-8AEA-46E6-B0E7-FC0BD1C8BB29}">
      <dgm:prSet/>
      <dgm:spPr/>
      <dgm:t>
        <a:bodyPr/>
        <a:lstStyle/>
        <a:p>
          <a:endParaRPr lang="en-US"/>
        </a:p>
      </dgm:t>
    </dgm:pt>
    <dgm:pt modelId="{8DD61CC8-F516-4A08-9E2F-275FDBE29BE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Committee Decisions</a:t>
          </a:r>
          <a:endParaRPr lang="en-US" sz="2400" dirty="0">
            <a:solidFill>
              <a:schemeClr val="tx2"/>
            </a:solidFill>
          </a:endParaRPr>
        </a:p>
      </dgm:t>
    </dgm:pt>
    <dgm:pt modelId="{8B55E270-2A31-4036-9962-6A4174CDFF2F}" type="parTrans" cxnId="{00698505-4B52-46B1-9037-968EBA1592EE}">
      <dgm:prSet/>
      <dgm:spPr/>
      <dgm:t>
        <a:bodyPr/>
        <a:lstStyle/>
        <a:p>
          <a:endParaRPr lang="en-US"/>
        </a:p>
      </dgm:t>
    </dgm:pt>
    <dgm:pt modelId="{7AC07DED-8540-47B5-A90C-B90BEF63789E}" type="sibTrans" cxnId="{00698505-4B52-46B1-9037-968EBA1592EE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89216-590B-4793-9FE1-5489A0003028}" type="pres">
      <dgm:prSet presAssocID="{12939E69-FF45-4557-B8BC-0ABABF5DAA84}" presName="arrowWedge1" presStyleLbl="fgSibTrans2D1" presStyleIdx="0" presStyleCnt="3"/>
      <dgm:spPr/>
    </dgm:pt>
    <dgm:pt modelId="{4383FD48-38B6-4088-A78F-7D5B50781885}" type="pres">
      <dgm:prSet presAssocID="{7AC07DED-8540-47B5-A90C-B90BEF63789E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135C7697-08A0-483F-B90A-1CFFCA52E44D}" type="presOf" srcId="{A7D2A427-9F05-466A-B04A-223C5714D77F}" destId="{138E53A7-75A3-4FCE-AD79-F2C0E25707D2}" srcOrd="0" destOrd="0" presId="urn:microsoft.com/office/officeart/2005/8/layout/cycle8"/>
    <dgm:cxn modelId="{7BDCDE2B-A520-4656-8B70-45B4B4E0EB59}" type="presOf" srcId="{8DD61CC8-F516-4A08-9E2F-275FDBE29BE8}" destId="{AB93A7A3-986A-405C-8587-97D48B96FEA3}" srcOrd="1" destOrd="0" presId="urn:microsoft.com/office/officeart/2005/8/layout/cycle8"/>
    <dgm:cxn modelId="{C2461C87-E6E4-4120-9979-7A51E3E9FB65}" type="presOf" srcId="{A7D2A427-9F05-466A-B04A-223C5714D77F}" destId="{A78D5EB5-83C7-4866-B13F-B28C8FC60723}" srcOrd="1" destOrd="0" presId="urn:microsoft.com/office/officeart/2005/8/layout/cycle8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D1ECECE8-B7A2-4B81-A540-882B44258577}" type="presOf" srcId="{F9351B22-DED1-4D28-8740-5B5E72CEE146}" destId="{96D69781-2B3F-4F6B-A5B3-6E2D6D27DDE5}" srcOrd="1" destOrd="0" presId="urn:microsoft.com/office/officeart/2005/8/layout/cycle8"/>
    <dgm:cxn modelId="{951B3DC9-1819-4B95-B969-EC289FB2A2CC}" type="presOf" srcId="{8DD61CC8-F516-4A08-9E2F-275FDBE29BE8}" destId="{C0FE7E7F-3735-45AF-B257-676D4AA4E4C4}" srcOrd="0" destOrd="0" presId="urn:microsoft.com/office/officeart/2005/8/layout/cycle8"/>
    <dgm:cxn modelId="{00698505-4B52-46B1-9037-968EBA1592EE}" srcId="{64C8A5F7-1730-4148-81EA-726753AC7E41}" destId="{8DD61CC8-F516-4A08-9E2F-275FDBE29BE8}" srcOrd="1" destOrd="0" parTransId="{8B55E270-2A31-4036-9962-6A4174CDFF2F}" sibTransId="{7AC07DED-8540-47B5-A90C-B90BEF63789E}"/>
    <dgm:cxn modelId="{D71F5626-F3CC-4B48-A0CF-FE9541984D5C}" type="presOf" srcId="{F9351B22-DED1-4D28-8740-5B5E72CEE146}" destId="{A9D91B0F-876B-4AE5-8278-DF9C56310958}" srcOrd="0" destOrd="0" presId="urn:microsoft.com/office/officeart/2005/8/layout/cycle8"/>
    <dgm:cxn modelId="{FCEAC07F-915A-469A-B9E0-E2514BFEAEB0}" type="presOf" srcId="{64C8A5F7-1730-4148-81EA-726753AC7E41}" destId="{3E8A18CB-D0BC-4871-8376-15C600063825}" srcOrd="0" destOrd="0" presId="urn:microsoft.com/office/officeart/2005/8/layout/cycle8"/>
    <dgm:cxn modelId="{94D886C6-8AEA-46E6-B0E7-FC0BD1C8BB29}" srcId="{64C8A5F7-1730-4148-81EA-726753AC7E41}" destId="{A7D2A427-9F05-466A-B04A-223C5714D77F}" srcOrd="0" destOrd="0" parTransId="{6E401CF1-0370-403C-8E2F-FA1B9299E184}" sibTransId="{12939E69-FF45-4557-B8BC-0ABABF5DAA84}"/>
    <dgm:cxn modelId="{129AE997-7237-477F-863F-B79EE64838E6}" type="presParOf" srcId="{3E8A18CB-D0BC-4871-8376-15C600063825}" destId="{138E53A7-75A3-4FCE-AD79-F2C0E25707D2}" srcOrd="0" destOrd="0" presId="urn:microsoft.com/office/officeart/2005/8/layout/cycle8"/>
    <dgm:cxn modelId="{984AA2E5-C544-4782-9045-F6DB05D3C47A}" type="presParOf" srcId="{3E8A18CB-D0BC-4871-8376-15C600063825}" destId="{FA8F301F-9D1A-4B48-BD5B-9BC0AB9776E5}" srcOrd="1" destOrd="0" presId="urn:microsoft.com/office/officeart/2005/8/layout/cycle8"/>
    <dgm:cxn modelId="{F70066BE-2D14-440F-917D-51A9BEDE1487}" type="presParOf" srcId="{3E8A18CB-D0BC-4871-8376-15C600063825}" destId="{18E82E4C-F89B-4EE0-846A-CBFE0E0B919B}" srcOrd="2" destOrd="0" presId="urn:microsoft.com/office/officeart/2005/8/layout/cycle8"/>
    <dgm:cxn modelId="{55EF1FC5-9130-4B2D-B563-C8D2998CFDFB}" type="presParOf" srcId="{3E8A18CB-D0BC-4871-8376-15C600063825}" destId="{A78D5EB5-83C7-4866-B13F-B28C8FC60723}" srcOrd="3" destOrd="0" presId="urn:microsoft.com/office/officeart/2005/8/layout/cycle8"/>
    <dgm:cxn modelId="{797BF5B8-A6C3-4B6E-92B3-D96A84CDA9B1}" type="presParOf" srcId="{3E8A18CB-D0BC-4871-8376-15C600063825}" destId="{C0FE7E7F-3735-45AF-B257-676D4AA4E4C4}" srcOrd="4" destOrd="0" presId="urn:microsoft.com/office/officeart/2005/8/layout/cycle8"/>
    <dgm:cxn modelId="{C7A8811C-C0E1-4FCC-A540-EE84EB561C5F}" type="presParOf" srcId="{3E8A18CB-D0BC-4871-8376-15C600063825}" destId="{62CF4D2A-25EA-404C-BF5D-C665B5E33067}" srcOrd="5" destOrd="0" presId="urn:microsoft.com/office/officeart/2005/8/layout/cycle8"/>
    <dgm:cxn modelId="{67234E37-9186-4887-A400-D8D9B5FEF780}" type="presParOf" srcId="{3E8A18CB-D0BC-4871-8376-15C600063825}" destId="{E9B9B146-230C-49D7-BB02-359A03776FBD}" srcOrd="6" destOrd="0" presId="urn:microsoft.com/office/officeart/2005/8/layout/cycle8"/>
    <dgm:cxn modelId="{7773014E-CEEF-4608-A17E-82365764C03D}" type="presParOf" srcId="{3E8A18CB-D0BC-4871-8376-15C600063825}" destId="{AB93A7A3-986A-405C-8587-97D48B96FEA3}" srcOrd="7" destOrd="0" presId="urn:microsoft.com/office/officeart/2005/8/layout/cycle8"/>
    <dgm:cxn modelId="{14ADD7DA-743E-46AE-8CD7-19CF8CE04B2B}" type="presParOf" srcId="{3E8A18CB-D0BC-4871-8376-15C600063825}" destId="{A9D91B0F-876B-4AE5-8278-DF9C56310958}" srcOrd="8" destOrd="0" presId="urn:microsoft.com/office/officeart/2005/8/layout/cycle8"/>
    <dgm:cxn modelId="{20C8D8DB-C819-4DEE-8DE3-0AA1EEC95BE8}" type="presParOf" srcId="{3E8A18CB-D0BC-4871-8376-15C600063825}" destId="{6F4CED16-FF27-48DA-A3D1-FA2B3E5F40A5}" srcOrd="9" destOrd="0" presId="urn:microsoft.com/office/officeart/2005/8/layout/cycle8"/>
    <dgm:cxn modelId="{8A177838-E8FE-400F-89E7-CC5D858C244E}" type="presParOf" srcId="{3E8A18CB-D0BC-4871-8376-15C600063825}" destId="{521E8D32-A0A1-48C8-9710-D664685331D4}" srcOrd="10" destOrd="0" presId="urn:microsoft.com/office/officeart/2005/8/layout/cycle8"/>
    <dgm:cxn modelId="{A701412E-C262-443A-8A07-5A2E24A7792C}" type="presParOf" srcId="{3E8A18CB-D0BC-4871-8376-15C600063825}" destId="{96D69781-2B3F-4F6B-A5B3-6E2D6D27DDE5}" srcOrd="11" destOrd="0" presId="urn:microsoft.com/office/officeart/2005/8/layout/cycle8"/>
    <dgm:cxn modelId="{A0DB414F-D28D-47AD-B150-CDEC26242C34}" type="presParOf" srcId="{3E8A18CB-D0BC-4871-8376-15C600063825}" destId="{0D589216-590B-4793-9FE1-5489A0003028}" srcOrd="12" destOrd="0" presId="urn:microsoft.com/office/officeart/2005/8/layout/cycle8"/>
    <dgm:cxn modelId="{14194E04-8D31-4545-9F80-6B63BA8D07A6}" type="presParOf" srcId="{3E8A18CB-D0BC-4871-8376-15C600063825}" destId="{4383FD48-38B6-4088-A78F-7D5B50781885}" srcOrd="13" destOrd="0" presId="urn:microsoft.com/office/officeart/2005/8/layout/cycle8"/>
    <dgm:cxn modelId="{FDC7E05F-319A-461D-88DF-476101E96A87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F9351B22-DED1-4D28-8740-5B5E72CEE1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Internal Turf Wars</a:t>
          </a:r>
          <a:endParaRPr lang="en-US" sz="2400" dirty="0">
            <a:solidFill>
              <a:schemeClr val="tx2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A7D2A427-9F05-466A-B04A-223C5714D77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Rely on you as their personal trusted advisor</a:t>
          </a:r>
          <a:endParaRPr lang="en-US" sz="2400" dirty="0">
            <a:solidFill>
              <a:schemeClr val="bg1"/>
            </a:solidFill>
          </a:endParaRPr>
        </a:p>
      </dgm:t>
    </dgm:pt>
    <dgm:pt modelId="{6E401CF1-0370-403C-8E2F-FA1B9299E184}" type="parTrans" cxnId="{94D886C6-8AEA-46E6-B0E7-FC0BD1C8BB29}">
      <dgm:prSet/>
      <dgm:spPr/>
      <dgm:t>
        <a:bodyPr/>
        <a:lstStyle/>
        <a:p>
          <a:endParaRPr lang="en-US"/>
        </a:p>
      </dgm:t>
    </dgm:pt>
    <dgm:pt modelId="{12939E69-FF45-4557-B8BC-0ABABF5DAA84}" type="sibTrans" cxnId="{94D886C6-8AEA-46E6-B0E7-FC0BD1C8BB29}">
      <dgm:prSet/>
      <dgm:spPr/>
      <dgm:t>
        <a:bodyPr/>
        <a:lstStyle/>
        <a:p>
          <a:endParaRPr lang="en-US"/>
        </a:p>
      </dgm:t>
    </dgm:pt>
    <dgm:pt modelId="{8DD61CC8-F516-4A08-9E2F-275FDBE29BE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Committee rubber stamps</a:t>
          </a:r>
          <a:endParaRPr lang="en-US" sz="2400" dirty="0">
            <a:solidFill>
              <a:schemeClr val="bg1"/>
            </a:solidFill>
          </a:endParaRPr>
        </a:p>
      </dgm:t>
    </dgm:pt>
    <dgm:pt modelId="{8B55E270-2A31-4036-9962-6A4174CDFF2F}" type="parTrans" cxnId="{00698505-4B52-46B1-9037-968EBA1592EE}">
      <dgm:prSet/>
      <dgm:spPr/>
      <dgm:t>
        <a:bodyPr/>
        <a:lstStyle/>
        <a:p>
          <a:endParaRPr lang="en-US"/>
        </a:p>
      </dgm:t>
    </dgm:pt>
    <dgm:pt modelId="{7AC07DED-8540-47B5-A90C-B90BEF63789E}" type="sibTrans" cxnId="{00698505-4B52-46B1-9037-968EBA1592EE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89216-590B-4793-9FE1-5489A0003028}" type="pres">
      <dgm:prSet presAssocID="{12939E69-FF45-4557-B8BC-0ABABF5DAA84}" presName="arrowWedge1" presStyleLbl="fgSibTrans2D1" presStyleIdx="0" presStyleCnt="3"/>
      <dgm:spPr/>
    </dgm:pt>
    <dgm:pt modelId="{4383FD48-38B6-4088-A78F-7D5B50781885}" type="pres">
      <dgm:prSet presAssocID="{7AC07DED-8540-47B5-A90C-B90BEF63789E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A9A56EBA-D7D6-40E8-9326-E5CD61A7754C}" type="presOf" srcId="{64C8A5F7-1730-4148-81EA-726753AC7E41}" destId="{3E8A18CB-D0BC-4871-8376-15C600063825}" srcOrd="0" destOrd="0" presId="urn:microsoft.com/office/officeart/2005/8/layout/cycle8"/>
    <dgm:cxn modelId="{9A82E8EE-2A0F-49E4-8B2B-F474F497EC4B}" type="presOf" srcId="{A7D2A427-9F05-466A-B04A-223C5714D77F}" destId="{A78D5EB5-83C7-4866-B13F-B28C8FC60723}" srcOrd="1" destOrd="0" presId="urn:microsoft.com/office/officeart/2005/8/layout/cycle8"/>
    <dgm:cxn modelId="{2C93C4D2-A710-4534-9B79-2FB3A8C673FA}" type="presOf" srcId="{A7D2A427-9F05-466A-B04A-223C5714D77F}" destId="{138E53A7-75A3-4FCE-AD79-F2C0E25707D2}" srcOrd="0" destOrd="0" presId="urn:microsoft.com/office/officeart/2005/8/layout/cycle8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AFADF100-F025-402C-BCB7-225C3D7C6711}" type="presOf" srcId="{F9351B22-DED1-4D28-8740-5B5E72CEE146}" destId="{A9D91B0F-876B-4AE5-8278-DF9C56310958}" srcOrd="0" destOrd="0" presId="urn:microsoft.com/office/officeart/2005/8/layout/cycle8"/>
    <dgm:cxn modelId="{6038432F-E22B-4E47-AF67-A154F2511F0F}" type="presOf" srcId="{F9351B22-DED1-4D28-8740-5B5E72CEE146}" destId="{96D69781-2B3F-4F6B-A5B3-6E2D6D27DDE5}" srcOrd="1" destOrd="0" presId="urn:microsoft.com/office/officeart/2005/8/layout/cycle8"/>
    <dgm:cxn modelId="{8A6202E0-CFE9-4F37-86BB-E053435E49B9}" type="presOf" srcId="{8DD61CC8-F516-4A08-9E2F-275FDBE29BE8}" destId="{AB93A7A3-986A-405C-8587-97D48B96FEA3}" srcOrd="1" destOrd="0" presId="urn:microsoft.com/office/officeart/2005/8/layout/cycle8"/>
    <dgm:cxn modelId="{00698505-4B52-46B1-9037-968EBA1592EE}" srcId="{64C8A5F7-1730-4148-81EA-726753AC7E41}" destId="{8DD61CC8-F516-4A08-9E2F-275FDBE29BE8}" srcOrd="1" destOrd="0" parTransId="{8B55E270-2A31-4036-9962-6A4174CDFF2F}" sibTransId="{7AC07DED-8540-47B5-A90C-B90BEF63789E}"/>
    <dgm:cxn modelId="{B8AE0961-78C2-4901-8975-485DE597537B}" type="presOf" srcId="{8DD61CC8-F516-4A08-9E2F-275FDBE29BE8}" destId="{C0FE7E7F-3735-45AF-B257-676D4AA4E4C4}" srcOrd="0" destOrd="0" presId="urn:microsoft.com/office/officeart/2005/8/layout/cycle8"/>
    <dgm:cxn modelId="{94D886C6-8AEA-46E6-B0E7-FC0BD1C8BB29}" srcId="{64C8A5F7-1730-4148-81EA-726753AC7E41}" destId="{A7D2A427-9F05-466A-B04A-223C5714D77F}" srcOrd="0" destOrd="0" parTransId="{6E401CF1-0370-403C-8E2F-FA1B9299E184}" sibTransId="{12939E69-FF45-4557-B8BC-0ABABF5DAA84}"/>
    <dgm:cxn modelId="{C087A2DA-7737-4423-BE10-6FAF0881DCFB}" type="presParOf" srcId="{3E8A18CB-D0BC-4871-8376-15C600063825}" destId="{138E53A7-75A3-4FCE-AD79-F2C0E25707D2}" srcOrd="0" destOrd="0" presId="urn:microsoft.com/office/officeart/2005/8/layout/cycle8"/>
    <dgm:cxn modelId="{23409FB7-E9E5-4C4E-9898-50F226E484C7}" type="presParOf" srcId="{3E8A18CB-D0BC-4871-8376-15C600063825}" destId="{FA8F301F-9D1A-4B48-BD5B-9BC0AB9776E5}" srcOrd="1" destOrd="0" presId="urn:microsoft.com/office/officeart/2005/8/layout/cycle8"/>
    <dgm:cxn modelId="{F4B91340-84D2-4AA7-8F87-BB2F9F1EC54B}" type="presParOf" srcId="{3E8A18CB-D0BC-4871-8376-15C600063825}" destId="{18E82E4C-F89B-4EE0-846A-CBFE0E0B919B}" srcOrd="2" destOrd="0" presId="urn:microsoft.com/office/officeart/2005/8/layout/cycle8"/>
    <dgm:cxn modelId="{FEF61800-06C2-4DC4-A7D8-9AE5EB48FE5A}" type="presParOf" srcId="{3E8A18CB-D0BC-4871-8376-15C600063825}" destId="{A78D5EB5-83C7-4866-B13F-B28C8FC60723}" srcOrd="3" destOrd="0" presId="urn:microsoft.com/office/officeart/2005/8/layout/cycle8"/>
    <dgm:cxn modelId="{6E32E486-04EE-4974-99B3-1FB225B1E8C3}" type="presParOf" srcId="{3E8A18CB-D0BC-4871-8376-15C600063825}" destId="{C0FE7E7F-3735-45AF-B257-676D4AA4E4C4}" srcOrd="4" destOrd="0" presId="urn:microsoft.com/office/officeart/2005/8/layout/cycle8"/>
    <dgm:cxn modelId="{541A1B82-C5F8-4346-9176-56CB2A5777DF}" type="presParOf" srcId="{3E8A18CB-D0BC-4871-8376-15C600063825}" destId="{62CF4D2A-25EA-404C-BF5D-C665B5E33067}" srcOrd="5" destOrd="0" presId="urn:microsoft.com/office/officeart/2005/8/layout/cycle8"/>
    <dgm:cxn modelId="{64A0CBD6-61C9-49B1-87EA-A1AA947AE2D6}" type="presParOf" srcId="{3E8A18CB-D0BC-4871-8376-15C600063825}" destId="{E9B9B146-230C-49D7-BB02-359A03776FBD}" srcOrd="6" destOrd="0" presId="urn:microsoft.com/office/officeart/2005/8/layout/cycle8"/>
    <dgm:cxn modelId="{41DB6C5B-D783-4255-BA09-4809874B9E53}" type="presParOf" srcId="{3E8A18CB-D0BC-4871-8376-15C600063825}" destId="{AB93A7A3-986A-405C-8587-97D48B96FEA3}" srcOrd="7" destOrd="0" presId="urn:microsoft.com/office/officeart/2005/8/layout/cycle8"/>
    <dgm:cxn modelId="{57EF7DA3-FBB7-4C9D-A3F7-604F0019A63A}" type="presParOf" srcId="{3E8A18CB-D0BC-4871-8376-15C600063825}" destId="{A9D91B0F-876B-4AE5-8278-DF9C56310958}" srcOrd="8" destOrd="0" presId="urn:microsoft.com/office/officeart/2005/8/layout/cycle8"/>
    <dgm:cxn modelId="{F6C07DC7-6568-4E81-BEB6-0955AD04C2D0}" type="presParOf" srcId="{3E8A18CB-D0BC-4871-8376-15C600063825}" destId="{6F4CED16-FF27-48DA-A3D1-FA2B3E5F40A5}" srcOrd="9" destOrd="0" presId="urn:microsoft.com/office/officeart/2005/8/layout/cycle8"/>
    <dgm:cxn modelId="{7BF28CD6-36A0-4056-9CE5-6162A80A743C}" type="presParOf" srcId="{3E8A18CB-D0BC-4871-8376-15C600063825}" destId="{521E8D32-A0A1-48C8-9710-D664685331D4}" srcOrd="10" destOrd="0" presId="urn:microsoft.com/office/officeart/2005/8/layout/cycle8"/>
    <dgm:cxn modelId="{8E4F4656-054D-4CB0-A4ED-0AC7D0FB617B}" type="presParOf" srcId="{3E8A18CB-D0BC-4871-8376-15C600063825}" destId="{96D69781-2B3F-4F6B-A5B3-6E2D6D27DDE5}" srcOrd="11" destOrd="0" presId="urn:microsoft.com/office/officeart/2005/8/layout/cycle8"/>
    <dgm:cxn modelId="{08CD8C69-AFA8-4811-A19F-5719FA863373}" type="presParOf" srcId="{3E8A18CB-D0BC-4871-8376-15C600063825}" destId="{0D589216-590B-4793-9FE1-5489A0003028}" srcOrd="12" destOrd="0" presId="urn:microsoft.com/office/officeart/2005/8/layout/cycle8"/>
    <dgm:cxn modelId="{AABC40B4-D058-4251-965B-DB91C340B1CA}" type="presParOf" srcId="{3E8A18CB-D0BC-4871-8376-15C600063825}" destId="{4383FD48-38B6-4088-A78F-7D5B50781885}" srcOrd="13" destOrd="0" presId="urn:microsoft.com/office/officeart/2005/8/layout/cycle8"/>
    <dgm:cxn modelId="{C2465F9E-640A-430A-9944-E1E3584551FB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8A5F7-1730-4148-81EA-726753AC7E41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F9351B22-DED1-4D28-8740-5B5E72CEE1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Admiration from other departments</a:t>
          </a:r>
          <a:endParaRPr lang="en-US" sz="2400" dirty="0">
            <a:solidFill>
              <a:schemeClr val="bg1"/>
            </a:solidFill>
          </a:endParaRPr>
        </a:p>
      </dgm:t>
    </dgm:pt>
    <dgm:pt modelId="{91DEA09E-2AE9-456A-B92A-6FE25D5D801F}" type="parTrans" cxnId="{0EBC78AA-6F7B-4FE6-AE3B-FD2AE0824866}">
      <dgm:prSet/>
      <dgm:spPr/>
      <dgm:t>
        <a:bodyPr/>
        <a:lstStyle/>
        <a:p>
          <a:endParaRPr lang="en-US"/>
        </a:p>
      </dgm:t>
    </dgm:pt>
    <dgm:pt modelId="{E462C8D2-869E-47DB-8D12-877D5820A5C3}" type="sibTrans" cxnId="{0EBC78AA-6F7B-4FE6-AE3B-FD2AE0824866}">
      <dgm:prSet/>
      <dgm:spPr/>
      <dgm:t>
        <a:bodyPr/>
        <a:lstStyle/>
        <a:p>
          <a:endParaRPr lang="en-US"/>
        </a:p>
      </dgm:t>
    </dgm:pt>
    <dgm:pt modelId="{A7D2A427-9F05-466A-B04A-223C5714D77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Rely on you as their personal trusted advisor</a:t>
          </a:r>
          <a:endParaRPr lang="en-US" sz="2400" dirty="0">
            <a:solidFill>
              <a:schemeClr val="bg1"/>
            </a:solidFill>
          </a:endParaRPr>
        </a:p>
      </dgm:t>
    </dgm:pt>
    <dgm:pt modelId="{6E401CF1-0370-403C-8E2F-FA1B9299E184}" type="parTrans" cxnId="{94D886C6-8AEA-46E6-B0E7-FC0BD1C8BB29}">
      <dgm:prSet/>
      <dgm:spPr/>
      <dgm:t>
        <a:bodyPr/>
        <a:lstStyle/>
        <a:p>
          <a:endParaRPr lang="en-US"/>
        </a:p>
      </dgm:t>
    </dgm:pt>
    <dgm:pt modelId="{12939E69-FF45-4557-B8BC-0ABABF5DAA84}" type="sibTrans" cxnId="{94D886C6-8AEA-46E6-B0E7-FC0BD1C8BB29}">
      <dgm:prSet/>
      <dgm:spPr/>
      <dgm:t>
        <a:bodyPr/>
        <a:lstStyle/>
        <a:p>
          <a:endParaRPr lang="en-US"/>
        </a:p>
      </dgm:t>
    </dgm:pt>
    <dgm:pt modelId="{8DD61CC8-F516-4A08-9E2F-275FDBE29BE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Committee rubber stamps</a:t>
          </a:r>
          <a:endParaRPr lang="en-US" sz="2400" dirty="0">
            <a:solidFill>
              <a:schemeClr val="bg1"/>
            </a:solidFill>
          </a:endParaRPr>
        </a:p>
      </dgm:t>
    </dgm:pt>
    <dgm:pt modelId="{8B55E270-2A31-4036-9962-6A4174CDFF2F}" type="parTrans" cxnId="{00698505-4B52-46B1-9037-968EBA1592EE}">
      <dgm:prSet/>
      <dgm:spPr/>
      <dgm:t>
        <a:bodyPr/>
        <a:lstStyle/>
        <a:p>
          <a:endParaRPr lang="en-US"/>
        </a:p>
      </dgm:t>
    </dgm:pt>
    <dgm:pt modelId="{7AC07DED-8540-47B5-A90C-B90BEF63789E}" type="sibTrans" cxnId="{00698505-4B52-46B1-9037-968EBA1592EE}">
      <dgm:prSet/>
      <dgm:spPr/>
      <dgm:t>
        <a:bodyPr/>
        <a:lstStyle/>
        <a:p>
          <a:endParaRPr lang="en-US"/>
        </a:p>
      </dgm:t>
    </dgm:pt>
    <dgm:pt modelId="{3E8A18CB-D0BC-4871-8376-15C600063825}" type="pres">
      <dgm:prSet presAssocID="{64C8A5F7-1730-4148-81EA-726753AC7E41}" presName="compositeShape" presStyleCnt="0">
        <dgm:presLayoutVars>
          <dgm:chMax val="7"/>
          <dgm:dir/>
          <dgm:resizeHandles val="exact"/>
        </dgm:presLayoutVars>
      </dgm:prSet>
      <dgm:spPr/>
    </dgm:pt>
    <dgm:pt modelId="{138E53A7-75A3-4FCE-AD79-F2C0E25707D2}" type="pres">
      <dgm:prSet presAssocID="{64C8A5F7-1730-4148-81EA-726753AC7E41}" presName="wedge1" presStyleLbl="node1" presStyleIdx="0" presStyleCnt="3"/>
      <dgm:spPr/>
      <dgm:t>
        <a:bodyPr/>
        <a:lstStyle/>
        <a:p>
          <a:endParaRPr lang="en-US"/>
        </a:p>
      </dgm:t>
    </dgm:pt>
    <dgm:pt modelId="{FA8F301F-9D1A-4B48-BD5B-9BC0AB9776E5}" type="pres">
      <dgm:prSet presAssocID="{64C8A5F7-1730-4148-81EA-726753AC7E41}" presName="dummy1a" presStyleCnt="0"/>
      <dgm:spPr/>
    </dgm:pt>
    <dgm:pt modelId="{18E82E4C-F89B-4EE0-846A-CBFE0E0B919B}" type="pres">
      <dgm:prSet presAssocID="{64C8A5F7-1730-4148-81EA-726753AC7E41}" presName="dummy1b" presStyleCnt="0"/>
      <dgm:spPr/>
    </dgm:pt>
    <dgm:pt modelId="{A78D5EB5-83C7-4866-B13F-B28C8FC60723}" type="pres">
      <dgm:prSet presAssocID="{64C8A5F7-1730-4148-81EA-726753AC7E4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7E7F-3735-45AF-B257-676D4AA4E4C4}" type="pres">
      <dgm:prSet presAssocID="{64C8A5F7-1730-4148-81EA-726753AC7E41}" presName="wedge2" presStyleLbl="node1" presStyleIdx="1" presStyleCnt="3"/>
      <dgm:spPr/>
      <dgm:t>
        <a:bodyPr/>
        <a:lstStyle/>
        <a:p>
          <a:endParaRPr lang="en-US"/>
        </a:p>
      </dgm:t>
    </dgm:pt>
    <dgm:pt modelId="{62CF4D2A-25EA-404C-BF5D-C665B5E33067}" type="pres">
      <dgm:prSet presAssocID="{64C8A5F7-1730-4148-81EA-726753AC7E41}" presName="dummy2a" presStyleCnt="0"/>
      <dgm:spPr/>
    </dgm:pt>
    <dgm:pt modelId="{E9B9B146-230C-49D7-BB02-359A03776FBD}" type="pres">
      <dgm:prSet presAssocID="{64C8A5F7-1730-4148-81EA-726753AC7E41}" presName="dummy2b" presStyleCnt="0"/>
      <dgm:spPr/>
    </dgm:pt>
    <dgm:pt modelId="{AB93A7A3-986A-405C-8587-97D48B96FEA3}" type="pres">
      <dgm:prSet presAssocID="{64C8A5F7-1730-4148-81EA-726753AC7E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1B0F-876B-4AE5-8278-DF9C56310958}" type="pres">
      <dgm:prSet presAssocID="{64C8A5F7-1730-4148-81EA-726753AC7E41}" presName="wedge3" presStyleLbl="node1" presStyleIdx="2" presStyleCnt="3"/>
      <dgm:spPr/>
      <dgm:t>
        <a:bodyPr/>
        <a:lstStyle/>
        <a:p>
          <a:endParaRPr lang="en-US"/>
        </a:p>
      </dgm:t>
    </dgm:pt>
    <dgm:pt modelId="{6F4CED16-FF27-48DA-A3D1-FA2B3E5F40A5}" type="pres">
      <dgm:prSet presAssocID="{64C8A5F7-1730-4148-81EA-726753AC7E41}" presName="dummy3a" presStyleCnt="0"/>
      <dgm:spPr/>
    </dgm:pt>
    <dgm:pt modelId="{521E8D32-A0A1-48C8-9710-D664685331D4}" type="pres">
      <dgm:prSet presAssocID="{64C8A5F7-1730-4148-81EA-726753AC7E41}" presName="dummy3b" presStyleCnt="0"/>
      <dgm:spPr/>
    </dgm:pt>
    <dgm:pt modelId="{96D69781-2B3F-4F6B-A5B3-6E2D6D27DDE5}" type="pres">
      <dgm:prSet presAssocID="{64C8A5F7-1730-4148-81EA-726753AC7E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89216-590B-4793-9FE1-5489A0003028}" type="pres">
      <dgm:prSet presAssocID="{12939E69-FF45-4557-B8BC-0ABABF5DAA84}" presName="arrowWedge1" presStyleLbl="fgSibTrans2D1" presStyleIdx="0" presStyleCnt="3"/>
      <dgm:spPr/>
    </dgm:pt>
    <dgm:pt modelId="{4383FD48-38B6-4088-A78F-7D5B50781885}" type="pres">
      <dgm:prSet presAssocID="{7AC07DED-8540-47B5-A90C-B90BEF63789E}" presName="arrowWedge2" presStyleLbl="fgSibTrans2D1" presStyleIdx="1" presStyleCnt="3"/>
      <dgm:spPr/>
    </dgm:pt>
    <dgm:pt modelId="{74709A9E-77B9-4F93-8092-66527061C6AC}" type="pres">
      <dgm:prSet presAssocID="{E462C8D2-869E-47DB-8D12-877D5820A5C3}" presName="arrowWedge3" presStyleLbl="fgSibTrans2D1" presStyleIdx="2" presStyleCnt="3"/>
      <dgm:spPr/>
    </dgm:pt>
  </dgm:ptLst>
  <dgm:cxnLst>
    <dgm:cxn modelId="{34EBEB29-D20A-46A3-8A41-8EEDA34D4304}" type="presOf" srcId="{A7D2A427-9F05-466A-B04A-223C5714D77F}" destId="{138E53A7-75A3-4FCE-AD79-F2C0E25707D2}" srcOrd="0" destOrd="0" presId="urn:microsoft.com/office/officeart/2005/8/layout/cycle8"/>
    <dgm:cxn modelId="{0962368E-896C-4F79-9ADE-0B6596DD3344}" type="presOf" srcId="{8DD61CC8-F516-4A08-9E2F-275FDBE29BE8}" destId="{AB93A7A3-986A-405C-8587-97D48B96FEA3}" srcOrd="1" destOrd="0" presId="urn:microsoft.com/office/officeart/2005/8/layout/cycle8"/>
    <dgm:cxn modelId="{0EBC78AA-6F7B-4FE6-AE3B-FD2AE0824866}" srcId="{64C8A5F7-1730-4148-81EA-726753AC7E41}" destId="{F9351B22-DED1-4D28-8740-5B5E72CEE146}" srcOrd="2" destOrd="0" parTransId="{91DEA09E-2AE9-456A-B92A-6FE25D5D801F}" sibTransId="{E462C8D2-869E-47DB-8D12-877D5820A5C3}"/>
    <dgm:cxn modelId="{49CD4F96-2FE7-4F26-9797-1332908EEBFA}" type="presOf" srcId="{F9351B22-DED1-4D28-8740-5B5E72CEE146}" destId="{A9D91B0F-876B-4AE5-8278-DF9C56310958}" srcOrd="0" destOrd="0" presId="urn:microsoft.com/office/officeart/2005/8/layout/cycle8"/>
    <dgm:cxn modelId="{500AE226-4376-4D37-B14A-C018CA1DA815}" type="presOf" srcId="{F9351B22-DED1-4D28-8740-5B5E72CEE146}" destId="{96D69781-2B3F-4F6B-A5B3-6E2D6D27DDE5}" srcOrd="1" destOrd="0" presId="urn:microsoft.com/office/officeart/2005/8/layout/cycle8"/>
    <dgm:cxn modelId="{B425A3B0-4549-4E9A-BD4E-B734FFD361EC}" type="presOf" srcId="{A7D2A427-9F05-466A-B04A-223C5714D77F}" destId="{A78D5EB5-83C7-4866-B13F-B28C8FC60723}" srcOrd="1" destOrd="0" presId="urn:microsoft.com/office/officeart/2005/8/layout/cycle8"/>
    <dgm:cxn modelId="{C41443DF-6E46-4C12-9F04-048A69897C3B}" type="presOf" srcId="{8DD61CC8-F516-4A08-9E2F-275FDBE29BE8}" destId="{C0FE7E7F-3735-45AF-B257-676D4AA4E4C4}" srcOrd="0" destOrd="0" presId="urn:microsoft.com/office/officeart/2005/8/layout/cycle8"/>
    <dgm:cxn modelId="{00698505-4B52-46B1-9037-968EBA1592EE}" srcId="{64C8A5F7-1730-4148-81EA-726753AC7E41}" destId="{8DD61CC8-F516-4A08-9E2F-275FDBE29BE8}" srcOrd="1" destOrd="0" parTransId="{8B55E270-2A31-4036-9962-6A4174CDFF2F}" sibTransId="{7AC07DED-8540-47B5-A90C-B90BEF63789E}"/>
    <dgm:cxn modelId="{60E11043-6B9E-4DAF-97C2-44B1FE1CB68D}" type="presOf" srcId="{64C8A5F7-1730-4148-81EA-726753AC7E41}" destId="{3E8A18CB-D0BC-4871-8376-15C600063825}" srcOrd="0" destOrd="0" presId="urn:microsoft.com/office/officeart/2005/8/layout/cycle8"/>
    <dgm:cxn modelId="{94D886C6-8AEA-46E6-B0E7-FC0BD1C8BB29}" srcId="{64C8A5F7-1730-4148-81EA-726753AC7E41}" destId="{A7D2A427-9F05-466A-B04A-223C5714D77F}" srcOrd="0" destOrd="0" parTransId="{6E401CF1-0370-403C-8E2F-FA1B9299E184}" sibTransId="{12939E69-FF45-4557-B8BC-0ABABF5DAA84}"/>
    <dgm:cxn modelId="{1A3D720B-7F49-4CBA-A432-9AAC11C361E4}" type="presParOf" srcId="{3E8A18CB-D0BC-4871-8376-15C600063825}" destId="{138E53A7-75A3-4FCE-AD79-F2C0E25707D2}" srcOrd="0" destOrd="0" presId="urn:microsoft.com/office/officeart/2005/8/layout/cycle8"/>
    <dgm:cxn modelId="{C40AC86E-D0AB-4DA9-B44E-4AAAC8E28E46}" type="presParOf" srcId="{3E8A18CB-D0BC-4871-8376-15C600063825}" destId="{FA8F301F-9D1A-4B48-BD5B-9BC0AB9776E5}" srcOrd="1" destOrd="0" presId="urn:microsoft.com/office/officeart/2005/8/layout/cycle8"/>
    <dgm:cxn modelId="{B839683A-CED1-448D-ADD0-7317B1DB6197}" type="presParOf" srcId="{3E8A18CB-D0BC-4871-8376-15C600063825}" destId="{18E82E4C-F89B-4EE0-846A-CBFE0E0B919B}" srcOrd="2" destOrd="0" presId="urn:microsoft.com/office/officeart/2005/8/layout/cycle8"/>
    <dgm:cxn modelId="{777D0027-DA54-4E5B-B072-6CC066B32928}" type="presParOf" srcId="{3E8A18CB-D0BC-4871-8376-15C600063825}" destId="{A78D5EB5-83C7-4866-B13F-B28C8FC60723}" srcOrd="3" destOrd="0" presId="urn:microsoft.com/office/officeart/2005/8/layout/cycle8"/>
    <dgm:cxn modelId="{4C8C4B49-F5B5-47A5-A0A1-F33C88AB89BB}" type="presParOf" srcId="{3E8A18CB-D0BC-4871-8376-15C600063825}" destId="{C0FE7E7F-3735-45AF-B257-676D4AA4E4C4}" srcOrd="4" destOrd="0" presId="urn:microsoft.com/office/officeart/2005/8/layout/cycle8"/>
    <dgm:cxn modelId="{19957CDA-E3EB-459D-93E5-216EE1FF5995}" type="presParOf" srcId="{3E8A18CB-D0BC-4871-8376-15C600063825}" destId="{62CF4D2A-25EA-404C-BF5D-C665B5E33067}" srcOrd="5" destOrd="0" presId="urn:microsoft.com/office/officeart/2005/8/layout/cycle8"/>
    <dgm:cxn modelId="{7AC2F104-4A61-43AD-8091-94837E24AD54}" type="presParOf" srcId="{3E8A18CB-D0BC-4871-8376-15C600063825}" destId="{E9B9B146-230C-49D7-BB02-359A03776FBD}" srcOrd="6" destOrd="0" presId="urn:microsoft.com/office/officeart/2005/8/layout/cycle8"/>
    <dgm:cxn modelId="{C8AAF13C-3FAD-43C8-A048-3D5DC852BD50}" type="presParOf" srcId="{3E8A18CB-D0BC-4871-8376-15C600063825}" destId="{AB93A7A3-986A-405C-8587-97D48B96FEA3}" srcOrd="7" destOrd="0" presId="urn:microsoft.com/office/officeart/2005/8/layout/cycle8"/>
    <dgm:cxn modelId="{08E32B20-AEDD-4256-9141-A3862705FAC3}" type="presParOf" srcId="{3E8A18CB-D0BC-4871-8376-15C600063825}" destId="{A9D91B0F-876B-4AE5-8278-DF9C56310958}" srcOrd="8" destOrd="0" presId="urn:microsoft.com/office/officeart/2005/8/layout/cycle8"/>
    <dgm:cxn modelId="{5B0E5F2D-5490-456D-9A94-D51583287CA0}" type="presParOf" srcId="{3E8A18CB-D0BC-4871-8376-15C600063825}" destId="{6F4CED16-FF27-48DA-A3D1-FA2B3E5F40A5}" srcOrd="9" destOrd="0" presId="urn:microsoft.com/office/officeart/2005/8/layout/cycle8"/>
    <dgm:cxn modelId="{CEEC9F45-5BED-40EC-B77A-0DE921629DCD}" type="presParOf" srcId="{3E8A18CB-D0BC-4871-8376-15C600063825}" destId="{521E8D32-A0A1-48C8-9710-D664685331D4}" srcOrd="10" destOrd="0" presId="urn:microsoft.com/office/officeart/2005/8/layout/cycle8"/>
    <dgm:cxn modelId="{07AAB06F-EC92-4F09-9AA2-3EA83CB7E227}" type="presParOf" srcId="{3E8A18CB-D0BC-4871-8376-15C600063825}" destId="{96D69781-2B3F-4F6B-A5B3-6E2D6D27DDE5}" srcOrd="11" destOrd="0" presId="urn:microsoft.com/office/officeart/2005/8/layout/cycle8"/>
    <dgm:cxn modelId="{65283FBE-75C5-4668-9816-FD23B49C0AFF}" type="presParOf" srcId="{3E8A18CB-D0BC-4871-8376-15C600063825}" destId="{0D589216-590B-4793-9FE1-5489A0003028}" srcOrd="12" destOrd="0" presId="urn:microsoft.com/office/officeart/2005/8/layout/cycle8"/>
    <dgm:cxn modelId="{9C476C50-BEE4-4F68-9705-537973BD8F3D}" type="presParOf" srcId="{3E8A18CB-D0BC-4871-8376-15C600063825}" destId="{4383FD48-38B6-4088-A78F-7D5B50781885}" srcOrd="13" destOrd="0" presId="urn:microsoft.com/office/officeart/2005/8/layout/cycle8"/>
    <dgm:cxn modelId="{0281E266-8793-4C25-BAC3-DADCC2BE6D74}" type="presParOf" srcId="{3E8A18CB-D0BC-4871-8376-15C600063825}" destId="{74709A9E-77B9-4F93-8092-66527061C6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63527C-2588-405F-BD71-8BA6A70323A4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310DE91-31FD-4EDF-B605-A0040FFDC716}">
      <dgm:prSet phldrT="[Text]" phldr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C12B49A-4F5A-45A4-AE16-0A9562ACF554}" type="parTrans" cxnId="{C6BCCF83-B7FD-4B68-9E57-B7D7AF9AFED1}">
      <dgm:prSet/>
      <dgm:spPr/>
      <dgm:t>
        <a:bodyPr/>
        <a:lstStyle/>
        <a:p>
          <a:endParaRPr lang="en-US"/>
        </a:p>
      </dgm:t>
    </dgm:pt>
    <dgm:pt modelId="{B431EC22-F770-4294-B1E3-AFD317E7FF37}" type="sibTrans" cxnId="{C6BCCF83-B7FD-4B68-9E57-B7D7AF9AFED1}">
      <dgm:prSet/>
      <dgm:spPr/>
      <dgm:t>
        <a:bodyPr/>
        <a:lstStyle/>
        <a:p>
          <a:endParaRPr lang="en-US"/>
        </a:p>
      </dgm:t>
    </dgm:pt>
    <dgm:pt modelId="{A0C8AFD7-1188-4551-89C7-08010C37A210}">
      <dgm:prSet phldrT="[Text]" phldr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8A3F77F-6BE7-4A39-A7B2-08A134664792}" type="parTrans" cxnId="{52B6DADE-A8F6-462C-BA6F-07799474338F}">
      <dgm:prSet/>
      <dgm:spPr/>
      <dgm:t>
        <a:bodyPr/>
        <a:lstStyle/>
        <a:p>
          <a:endParaRPr lang="en-US"/>
        </a:p>
      </dgm:t>
    </dgm:pt>
    <dgm:pt modelId="{E55523FC-FB6E-4B0D-80F3-99D9AEF920C6}" type="sibTrans" cxnId="{52B6DADE-A8F6-462C-BA6F-07799474338F}">
      <dgm:prSet/>
      <dgm:spPr/>
      <dgm:t>
        <a:bodyPr/>
        <a:lstStyle/>
        <a:p>
          <a:endParaRPr lang="en-US"/>
        </a:p>
      </dgm:t>
    </dgm:pt>
    <dgm:pt modelId="{40003E50-CC3D-43FA-8968-5F5EFDA8B94C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/>
            <a:t>Negative Outcome</a:t>
          </a:r>
          <a:endParaRPr lang="en-US" sz="3600" dirty="0"/>
        </a:p>
      </dgm:t>
    </dgm:pt>
    <dgm:pt modelId="{354A945F-85D3-46E7-AC24-3CA58CC1F439}" type="parTrans" cxnId="{10AB9383-25DA-4F7A-95CD-7109C9E5C016}">
      <dgm:prSet/>
      <dgm:spPr/>
      <dgm:t>
        <a:bodyPr/>
        <a:lstStyle/>
        <a:p>
          <a:endParaRPr lang="en-US"/>
        </a:p>
      </dgm:t>
    </dgm:pt>
    <dgm:pt modelId="{54AAD6EC-0BD0-4A9A-9AFB-C6F70BC46D01}" type="sibTrans" cxnId="{10AB9383-25DA-4F7A-95CD-7109C9E5C016}">
      <dgm:prSet/>
      <dgm:spPr/>
      <dgm:t>
        <a:bodyPr/>
        <a:lstStyle/>
        <a:p>
          <a:endParaRPr lang="en-US"/>
        </a:p>
      </dgm:t>
    </dgm:pt>
    <dgm:pt modelId="{AD7ED2E3-E731-4677-B178-4CFC58220E13}" type="pres">
      <dgm:prSet presAssocID="{0C63527C-2588-405F-BD71-8BA6A70323A4}" presName="CompostProcess" presStyleCnt="0">
        <dgm:presLayoutVars>
          <dgm:dir/>
          <dgm:resizeHandles val="exact"/>
        </dgm:presLayoutVars>
      </dgm:prSet>
      <dgm:spPr/>
    </dgm:pt>
    <dgm:pt modelId="{C9CAF3C9-569D-499E-947A-42F541CE2754}" type="pres">
      <dgm:prSet presAssocID="{0C63527C-2588-405F-BD71-8BA6A70323A4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821E47EC-4E80-42C4-808F-BE4D2AC953A7}" type="pres">
      <dgm:prSet presAssocID="{0C63527C-2588-405F-BD71-8BA6A70323A4}" presName="linearProcess" presStyleCnt="0"/>
      <dgm:spPr/>
    </dgm:pt>
    <dgm:pt modelId="{4E91E2A4-FC32-48E5-BCBD-679103294C72}" type="pres">
      <dgm:prSet presAssocID="{1310DE91-31FD-4EDF-B605-A0040FFDC7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06322-FC8B-48F0-9A2B-6B7470EAF519}" type="pres">
      <dgm:prSet presAssocID="{B431EC22-F770-4294-B1E3-AFD317E7FF37}" presName="sibTrans" presStyleCnt="0"/>
      <dgm:spPr/>
    </dgm:pt>
    <dgm:pt modelId="{CDF74347-EEEF-4E8A-AC02-097CB52FDC97}" type="pres">
      <dgm:prSet presAssocID="{A0C8AFD7-1188-4551-89C7-08010C37A21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B4F46-2C33-4F68-9D94-5A1DE195D96A}" type="pres">
      <dgm:prSet presAssocID="{E55523FC-FB6E-4B0D-80F3-99D9AEF920C6}" presName="sibTrans" presStyleCnt="0"/>
      <dgm:spPr/>
    </dgm:pt>
    <dgm:pt modelId="{35EF021E-AFEB-4B8E-8E9D-98C99955BA79}" type="pres">
      <dgm:prSet presAssocID="{40003E50-CC3D-43FA-8968-5F5EFDA8B94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B3060-C1CB-4854-8096-A468B673A1E8}" type="presOf" srcId="{40003E50-CC3D-43FA-8968-5F5EFDA8B94C}" destId="{35EF021E-AFEB-4B8E-8E9D-98C99955BA79}" srcOrd="0" destOrd="0" presId="urn:microsoft.com/office/officeart/2005/8/layout/hProcess9"/>
    <dgm:cxn modelId="{0CB4B504-4189-4EEE-97B8-51E6734A4D1F}" type="presOf" srcId="{0C63527C-2588-405F-BD71-8BA6A70323A4}" destId="{AD7ED2E3-E731-4677-B178-4CFC58220E13}" srcOrd="0" destOrd="0" presId="urn:microsoft.com/office/officeart/2005/8/layout/hProcess9"/>
    <dgm:cxn modelId="{55071357-A613-484D-BDB2-4E888C0E459B}" type="presOf" srcId="{1310DE91-31FD-4EDF-B605-A0040FFDC716}" destId="{4E91E2A4-FC32-48E5-BCBD-679103294C72}" srcOrd="0" destOrd="0" presId="urn:microsoft.com/office/officeart/2005/8/layout/hProcess9"/>
    <dgm:cxn modelId="{C6BCCF83-B7FD-4B68-9E57-B7D7AF9AFED1}" srcId="{0C63527C-2588-405F-BD71-8BA6A70323A4}" destId="{1310DE91-31FD-4EDF-B605-A0040FFDC716}" srcOrd="0" destOrd="0" parTransId="{5C12B49A-4F5A-45A4-AE16-0A9562ACF554}" sibTransId="{B431EC22-F770-4294-B1E3-AFD317E7FF37}"/>
    <dgm:cxn modelId="{0D554286-64FE-44A4-8605-0B44B0BB5F52}" type="presOf" srcId="{A0C8AFD7-1188-4551-89C7-08010C37A210}" destId="{CDF74347-EEEF-4E8A-AC02-097CB52FDC97}" srcOrd="0" destOrd="0" presId="urn:microsoft.com/office/officeart/2005/8/layout/hProcess9"/>
    <dgm:cxn modelId="{52B6DADE-A8F6-462C-BA6F-07799474338F}" srcId="{0C63527C-2588-405F-BD71-8BA6A70323A4}" destId="{A0C8AFD7-1188-4551-89C7-08010C37A210}" srcOrd="1" destOrd="0" parTransId="{08A3F77F-6BE7-4A39-A7B2-08A134664792}" sibTransId="{E55523FC-FB6E-4B0D-80F3-99D9AEF920C6}"/>
    <dgm:cxn modelId="{10AB9383-25DA-4F7A-95CD-7109C9E5C016}" srcId="{0C63527C-2588-405F-BD71-8BA6A70323A4}" destId="{40003E50-CC3D-43FA-8968-5F5EFDA8B94C}" srcOrd="2" destOrd="0" parTransId="{354A945F-85D3-46E7-AC24-3CA58CC1F439}" sibTransId="{54AAD6EC-0BD0-4A9A-9AFB-C6F70BC46D01}"/>
    <dgm:cxn modelId="{E3B61532-D383-4524-8A9A-F1CC45B65056}" type="presParOf" srcId="{AD7ED2E3-E731-4677-B178-4CFC58220E13}" destId="{C9CAF3C9-569D-499E-947A-42F541CE2754}" srcOrd="0" destOrd="0" presId="urn:microsoft.com/office/officeart/2005/8/layout/hProcess9"/>
    <dgm:cxn modelId="{3E9B0C61-0F5D-4A8A-AE7F-E8B7C1781837}" type="presParOf" srcId="{AD7ED2E3-E731-4677-B178-4CFC58220E13}" destId="{821E47EC-4E80-42C4-808F-BE4D2AC953A7}" srcOrd="1" destOrd="0" presId="urn:microsoft.com/office/officeart/2005/8/layout/hProcess9"/>
    <dgm:cxn modelId="{F2FBB47B-CE6D-4880-8AE5-2C4714D81D83}" type="presParOf" srcId="{821E47EC-4E80-42C4-808F-BE4D2AC953A7}" destId="{4E91E2A4-FC32-48E5-BCBD-679103294C72}" srcOrd="0" destOrd="0" presId="urn:microsoft.com/office/officeart/2005/8/layout/hProcess9"/>
    <dgm:cxn modelId="{8E8BDD07-AC6B-4D7C-91E3-E03B222CDD63}" type="presParOf" srcId="{821E47EC-4E80-42C4-808F-BE4D2AC953A7}" destId="{9AC06322-FC8B-48F0-9A2B-6B7470EAF519}" srcOrd="1" destOrd="0" presId="urn:microsoft.com/office/officeart/2005/8/layout/hProcess9"/>
    <dgm:cxn modelId="{45D99418-9A31-4C3C-A036-E1251F903113}" type="presParOf" srcId="{821E47EC-4E80-42C4-808F-BE4D2AC953A7}" destId="{CDF74347-EEEF-4E8A-AC02-097CB52FDC97}" srcOrd="2" destOrd="0" presId="urn:microsoft.com/office/officeart/2005/8/layout/hProcess9"/>
    <dgm:cxn modelId="{C9C3225E-34A7-4E85-9881-75A58B74BA54}" type="presParOf" srcId="{821E47EC-4E80-42C4-808F-BE4D2AC953A7}" destId="{6B8B4F46-2C33-4F68-9D94-5A1DE195D96A}" srcOrd="3" destOrd="0" presId="urn:microsoft.com/office/officeart/2005/8/layout/hProcess9"/>
    <dgm:cxn modelId="{CA52E2FC-0A78-4369-82B8-3F5216D6479D}" type="presParOf" srcId="{821E47EC-4E80-42C4-808F-BE4D2AC953A7}" destId="{35EF021E-AFEB-4B8E-8E9D-98C99955BA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63527C-2588-405F-BD71-8BA6A70323A4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310DE91-31FD-4EDF-B605-A0040FFDC716}">
      <dgm:prSet phldrT="[Text]" phldr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C12B49A-4F5A-45A4-AE16-0A9562ACF554}" type="parTrans" cxnId="{C6BCCF83-B7FD-4B68-9E57-B7D7AF9AFED1}">
      <dgm:prSet/>
      <dgm:spPr/>
      <dgm:t>
        <a:bodyPr/>
        <a:lstStyle/>
        <a:p>
          <a:endParaRPr lang="en-US"/>
        </a:p>
      </dgm:t>
    </dgm:pt>
    <dgm:pt modelId="{B431EC22-F770-4294-B1E3-AFD317E7FF37}" type="sibTrans" cxnId="{C6BCCF83-B7FD-4B68-9E57-B7D7AF9AFED1}">
      <dgm:prSet/>
      <dgm:spPr/>
      <dgm:t>
        <a:bodyPr/>
        <a:lstStyle/>
        <a:p>
          <a:endParaRPr lang="en-US"/>
        </a:p>
      </dgm:t>
    </dgm:pt>
    <dgm:pt modelId="{A0C8AFD7-1188-4551-89C7-08010C37A21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/>
            <a:t>Problem</a:t>
          </a:r>
          <a:endParaRPr lang="en-US" sz="3600" dirty="0"/>
        </a:p>
      </dgm:t>
    </dgm:pt>
    <dgm:pt modelId="{08A3F77F-6BE7-4A39-A7B2-08A134664792}" type="parTrans" cxnId="{52B6DADE-A8F6-462C-BA6F-07799474338F}">
      <dgm:prSet/>
      <dgm:spPr/>
      <dgm:t>
        <a:bodyPr/>
        <a:lstStyle/>
        <a:p>
          <a:endParaRPr lang="en-US"/>
        </a:p>
      </dgm:t>
    </dgm:pt>
    <dgm:pt modelId="{E55523FC-FB6E-4B0D-80F3-99D9AEF920C6}" type="sibTrans" cxnId="{52B6DADE-A8F6-462C-BA6F-07799474338F}">
      <dgm:prSet/>
      <dgm:spPr/>
      <dgm:t>
        <a:bodyPr/>
        <a:lstStyle/>
        <a:p>
          <a:endParaRPr lang="en-US"/>
        </a:p>
      </dgm:t>
    </dgm:pt>
    <dgm:pt modelId="{40003E50-CC3D-43FA-8968-5F5EFDA8B94C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/>
            <a:t>Negative Outcome</a:t>
          </a:r>
          <a:endParaRPr lang="en-US" sz="3600" dirty="0"/>
        </a:p>
      </dgm:t>
    </dgm:pt>
    <dgm:pt modelId="{354A945F-85D3-46E7-AC24-3CA58CC1F439}" type="parTrans" cxnId="{10AB9383-25DA-4F7A-95CD-7109C9E5C016}">
      <dgm:prSet/>
      <dgm:spPr/>
      <dgm:t>
        <a:bodyPr/>
        <a:lstStyle/>
        <a:p>
          <a:endParaRPr lang="en-US"/>
        </a:p>
      </dgm:t>
    </dgm:pt>
    <dgm:pt modelId="{54AAD6EC-0BD0-4A9A-9AFB-C6F70BC46D01}" type="sibTrans" cxnId="{10AB9383-25DA-4F7A-95CD-7109C9E5C016}">
      <dgm:prSet/>
      <dgm:spPr/>
      <dgm:t>
        <a:bodyPr/>
        <a:lstStyle/>
        <a:p>
          <a:endParaRPr lang="en-US"/>
        </a:p>
      </dgm:t>
    </dgm:pt>
    <dgm:pt modelId="{AD7ED2E3-E731-4677-B178-4CFC58220E13}" type="pres">
      <dgm:prSet presAssocID="{0C63527C-2588-405F-BD71-8BA6A70323A4}" presName="CompostProcess" presStyleCnt="0">
        <dgm:presLayoutVars>
          <dgm:dir/>
          <dgm:resizeHandles val="exact"/>
        </dgm:presLayoutVars>
      </dgm:prSet>
      <dgm:spPr/>
    </dgm:pt>
    <dgm:pt modelId="{C9CAF3C9-569D-499E-947A-42F541CE2754}" type="pres">
      <dgm:prSet presAssocID="{0C63527C-2588-405F-BD71-8BA6A70323A4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821E47EC-4E80-42C4-808F-BE4D2AC953A7}" type="pres">
      <dgm:prSet presAssocID="{0C63527C-2588-405F-BD71-8BA6A70323A4}" presName="linearProcess" presStyleCnt="0"/>
      <dgm:spPr/>
    </dgm:pt>
    <dgm:pt modelId="{4E91E2A4-FC32-48E5-BCBD-679103294C72}" type="pres">
      <dgm:prSet presAssocID="{1310DE91-31FD-4EDF-B605-A0040FFDC7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06322-FC8B-48F0-9A2B-6B7470EAF519}" type="pres">
      <dgm:prSet presAssocID="{B431EC22-F770-4294-B1E3-AFD317E7FF37}" presName="sibTrans" presStyleCnt="0"/>
      <dgm:spPr/>
    </dgm:pt>
    <dgm:pt modelId="{CDF74347-EEEF-4E8A-AC02-097CB52FDC97}" type="pres">
      <dgm:prSet presAssocID="{A0C8AFD7-1188-4551-89C7-08010C37A21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B4F46-2C33-4F68-9D94-5A1DE195D96A}" type="pres">
      <dgm:prSet presAssocID="{E55523FC-FB6E-4B0D-80F3-99D9AEF920C6}" presName="sibTrans" presStyleCnt="0"/>
      <dgm:spPr/>
    </dgm:pt>
    <dgm:pt modelId="{35EF021E-AFEB-4B8E-8E9D-98C99955BA79}" type="pres">
      <dgm:prSet presAssocID="{40003E50-CC3D-43FA-8968-5F5EFDA8B94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E99A8-50DF-429A-911F-C006D8903E87}" type="presOf" srcId="{40003E50-CC3D-43FA-8968-5F5EFDA8B94C}" destId="{35EF021E-AFEB-4B8E-8E9D-98C99955BA79}" srcOrd="0" destOrd="0" presId="urn:microsoft.com/office/officeart/2005/8/layout/hProcess9"/>
    <dgm:cxn modelId="{925CD484-9C98-4024-9DD0-5059CB4F3E78}" type="presOf" srcId="{0C63527C-2588-405F-BD71-8BA6A70323A4}" destId="{AD7ED2E3-E731-4677-B178-4CFC58220E13}" srcOrd="0" destOrd="0" presId="urn:microsoft.com/office/officeart/2005/8/layout/hProcess9"/>
    <dgm:cxn modelId="{6AF931AA-0C23-4670-B857-030EE270C399}" type="presOf" srcId="{1310DE91-31FD-4EDF-B605-A0040FFDC716}" destId="{4E91E2A4-FC32-48E5-BCBD-679103294C72}" srcOrd="0" destOrd="0" presId="urn:microsoft.com/office/officeart/2005/8/layout/hProcess9"/>
    <dgm:cxn modelId="{C6BCCF83-B7FD-4B68-9E57-B7D7AF9AFED1}" srcId="{0C63527C-2588-405F-BD71-8BA6A70323A4}" destId="{1310DE91-31FD-4EDF-B605-A0040FFDC716}" srcOrd="0" destOrd="0" parTransId="{5C12B49A-4F5A-45A4-AE16-0A9562ACF554}" sibTransId="{B431EC22-F770-4294-B1E3-AFD317E7FF37}"/>
    <dgm:cxn modelId="{52B6DADE-A8F6-462C-BA6F-07799474338F}" srcId="{0C63527C-2588-405F-BD71-8BA6A70323A4}" destId="{A0C8AFD7-1188-4551-89C7-08010C37A210}" srcOrd="1" destOrd="0" parTransId="{08A3F77F-6BE7-4A39-A7B2-08A134664792}" sibTransId="{E55523FC-FB6E-4B0D-80F3-99D9AEF920C6}"/>
    <dgm:cxn modelId="{10AB9383-25DA-4F7A-95CD-7109C9E5C016}" srcId="{0C63527C-2588-405F-BD71-8BA6A70323A4}" destId="{40003E50-CC3D-43FA-8968-5F5EFDA8B94C}" srcOrd="2" destOrd="0" parTransId="{354A945F-85D3-46E7-AC24-3CA58CC1F439}" sibTransId="{54AAD6EC-0BD0-4A9A-9AFB-C6F70BC46D01}"/>
    <dgm:cxn modelId="{E6ADD969-7E3B-4A87-884D-18CE7D51CD2C}" type="presOf" srcId="{A0C8AFD7-1188-4551-89C7-08010C37A210}" destId="{CDF74347-EEEF-4E8A-AC02-097CB52FDC97}" srcOrd="0" destOrd="0" presId="urn:microsoft.com/office/officeart/2005/8/layout/hProcess9"/>
    <dgm:cxn modelId="{ECEDC8D0-3893-426E-B1C2-9B4863966601}" type="presParOf" srcId="{AD7ED2E3-E731-4677-B178-4CFC58220E13}" destId="{C9CAF3C9-569D-499E-947A-42F541CE2754}" srcOrd="0" destOrd="0" presId="urn:microsoft.com/office/officeart/2005/8/layout/hProcess9"/>
    <dgm:cxn modelId="{89960D47-F33B-4FCC-922D-1756BF37420A}" type="presParOf" srcId="{AD7ED2E3-E731-4677-B178-4CFC58220E13}" destId="{821E47EC-4E80-42C4-808F-BE4D2AC953A7}" srcOrd="1" destOrd="0" presId="urn:microsoft.com/office/officeart/2005/8/layout/hProcess9"/>
    <dgm:cxn modelId="{43F16777-7577-4F15-9E3C-D92655A5BAB6}" type="presParOf" srcId="{821E47EC-4E80-42C4-808F-BE4D2AC953A7}" destId="{4E91E2A4-FC32-48E5-BCBD-679103294C72}" srcOrd="0" destOrd="0" presId="urn:microsoft.com/office/officeart/2005/8/layout/hProcess9"/>
    <dgm:cxn modelId="{CD4EB1B2-6C82-4E10-B6F6-2FA2916CB155}" type="presParOf" srcId="{821E47EC-4E80-42C4-808F-BE4D2AC953A7}" destId="{9AC06322-FC8B-48F0-9A2B-6B7470EAF519}" srcOrd="1" destOrd="0" presId="urn:microsoft.com/office/officeart/2005/8/layout/hProcess9"/>
    <dgm:cxn modelId="{BF7B32F8-6CED-43B9-AFB9-B21B6D079648}" type="presParOf" srcId="{821E47EC-4E80-42C4-808F-BE4D2AC953A7}" destId="{CDF74347-EEEF-4E8A-AC02-097CB52FDC97}" srcOrd="2" destOrd="0" presId="urn:microsoft.com/office/officeart/2005/8/layout/hProcess9"/>
    <dgm:cxn modelId="{F49901D1-1CB1-4802-88AD-99E81B4B1D79}" type="presParOf" srcId="{821E47EC-4E80-42C4-808F-BE4D2AC953A7}" destId="{6B8B4F46-2C33-4F68-9D94-5A1DE195D96A}" srcOrd="3" destOrd="0" presId="urn:microsoft.com/office/officeart/2005/8/layout/hProcess9"/>
    <dgm:cxn modelId="{5E9E6903-9F20-49FA-9C3B-9711FDB1092A}" type="presParOf" srcId="{821E47EC-4E80-42C4-808F-BE4D2AC953A7}" destId="{35EF021E-AFEB-4B8E-8E9D-98C99955BA79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63527C-2588-405F-BD71-8BA6A70323A4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1310DE91-31FD-4EDF-B605-A0040FFDC71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/>
            <a:t>Clues</a:t>
          </a:r>
          <a:endParaRPr lang="en-US" sz="3600" dirty="0"/>
        </a:p>
      </dgm:t>
    </dgm:pt>
    <dgm:pt modelId="{5C12B49A-4F5A-45A4-AE16-0A9562ACF554}" type="parTrans" cxnId="{C6BCCF83-B7FD-4B68-9E57-B7D7AF9AFED1}">
      <dgm:prSet/>
      <dgm:spPr/>
      <dgm:t>
        <a:bodyPr/>
        <a:lstStyle/>
        <a:p>
          <a:endParaRPr lang="en-US"/>
        </a:p>
      </dgm:t>
    </dgm:pt>
    <dgm:pt modelId="{B431EC22-F770-4294-B1E3-AFD317E7FF37}" type="sibTrans" cxnId="{C6BCCF83-B7FD-4B68-9E57-B7D7AF9AFED1}">
      <dgm:prSet/>
      <dgm:spPr/>
      <dgm:t>
        <a:bodyPr/>
        <a:lstStyle/>
        <a:p>
          <a:endParaRPr lang="en-US"/>
        </a:p>
      </dgm:t>
    </dgm:pt>
    <dgm:pt modelId="{A0C8AFD7-1188-4551-89C7-08010C37A21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/>
            <a:t>Problem</a:t>
          </a:r>
          <a:endParaRPr lang="en-US" sz="3600" dirty="0"/>
        </a:p>
      </dgm:t>
    </dgm:pt>
    <dgm:pt modelId="{08A3F77F-6BE7-4A39-A7B2-08A134664792}" type="parTrans" cxnId="{52B6DADE-A8F6-462C-BA6F-07799474338F}">
      <dgm:prSet/>
      <dgm:spPr/>
      <dgm:t>
        <a:bodyPr/>
        <a:lstStyle/>
        <a:p>
          <a:endParaRPr lang="en-US"/>
        </a:p>
      </dgm:t>
    </dgm:pt>
    <dgm:pt modelId="{E55523FC-FB6E-4B0D-80F3-99D9AEF920C6}" type="sibTrans" cxnId="{52B6DADE-A8F6-462C-BA6F-07799474338F}">
      <dgm:prSet/>
      <dgm:spPr/>
      <dgm:t>
        <a:bodyPr/>
        <a:lstStyle/>
        <a:p>
          <a:endParaRPr lang="en-US"/>
        </a:p>
      </dgm:t>
    </dgm:pt>
    <dgm:pt modelId="{40003E50-CC3D-43FA-8968-5F5EFDA8B94C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3600" dirty="0" smtClean="0"/>
            <a:t>Negative Outcome</a:t>
          </a:r>
          <a:endParaRPr lang="en-US" sz="3600" dirty="0"/>
        </a:p>
      </dgm:t>
    </dgm:pt>
    <dgm:pt modelId="{354A945F-85D3-46E7-AC24-3CA58CC1F439}" type="parTrans" cxnId="{10AB9383-25DA-4F7A-95CD-7109C9E5C016}">
      <dgm:prSet/>
      <dgm:spPr/>
      <dgm:t>
        <a:bodyPr/>
        <a:lstStyle/>
        <a:p>
          <a:endParaRPr lang="en-US"/>
        </a:p>
      </dgm:t>
    </dgm:pt>
    <dgm:pt modelId="{54AAD6EC-0BD0-4A9A-9AFB-C6F70BC46D01}" type="sibTrans" cxnId="{10AB9383-25DA-4F7A-95CD-7109C9E5C016}">
      <dgm:prSet/>
      <dgm:spPr/>
      <dgm:t>
        <a:bodyPr/>
        <a:lstStyle/>
        <a:p>
          <a:endParaRPr lang="en-US"/>
        </a:p>
      </dgm:t>
    </dgm:pt>
    <dgm:pt modelId="{AD7ED2E3-E731-4677-B178-4CFC58220E13}" type="pres">
      <dgm:prSet presAssocID="{0C63527C-2588-405F-BD71-8BA6A70323A4}" presName="CompostProcess" presStyleCnt="0">
        <dgm:presLayoutVars>
          <dgm:dir/>
          <dgm:resizeHandles val="exact"/>
        </dgm:presLayoutVars>
      </dgm:prSet>
      <dgm:spPr/>
    </dgm:pt>
    <dgm:pt modelId="{C9CAF3C9-569D-499E-947A-42F541CE2754}" type="pres">
      <dgm:prSet presAssocID="{0C63527C-2588-405F-BD71-8BA6A70323A4}" presName="arrow" presStyleLbl="bgShp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821E47EC-4E80-42C4-808F-BE4D2AC953A7}" type="pres">
      <dgm:prSet presAssocID="{0C63527C-2588-405F-BD71-8BA6A70323A4}" presName="linearProcess" presStyleCnt="0"/>
      <dgm:spPr/>
    </dgm:pt>
    <dgm:pt modelId="{4E91E2A4-FC32-48E5-BCBD-679103294C72}" type="pres">
      <dgm:prSet presAssocID="{1310DE91-31FD-4EDF-B605-A0040FFDC7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06322-FC8B-48F0-9A2B-6B7470EAF519}" type="pres">
      <dgm:prSet presAssocID="{B431EC22-F770-4294-B1E3-AFD317E7FF37}" presName="sibTrans" presStyleCnt="0"/>
      <dgm:spPr/>
    </dgm:pt>
    <dgm:pt modelId="{CDF74347-EEEF-4E8A-AC02-097CB52FDC97}" type="pres">
      <dgm:prSet presAssocID="{A0C8AFD7-1188-4551-89C7-08010C37A21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B4F46-2C33-4F68-9D94-5A1DE195D96A}" type="pres">
      <dgm:prSet presAssocID="{E55523FC-FB6E-4B0D-80F3-99D9AEF920C6}" presName="sibTrans" presStyleCnt="0"/>
      <dgm:spPr/>
    </dgm:pt>
    <dgm:pt modelId="{35EF021E-AFEB-4B8E-8E9D-98C99955BA79}" type="pres">
      <dgm:prSet presAssocID="{40003E50-CC3D-43FA-8968-5F5EFDA8B94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04713-B10C-4725-A8FA-30ACCB29A9DC}" type="presOf" srcId="{0C63527C-2588-405F-BD71-8BA6A70323A4}" destId="{AD7ED2E3-E731-4677-B178-4CFC58220E13}" srcOrd="0" destOrd="0" presId="urn:microsoft.com/office/officeart/2005/8/layout/hProcess9"/>
    <dgm:cxn modelId="{45D97A4F-AF0B-49FF-9D83-E8A311C1D01C}" type="presOf" srcId="{1310DE91-31FD-4EDF-B605-A0040FFDC716}" destId="{4E91E2A4-FC32-48E5-BCBD-679103294C72}" srcOrd="0" destOrd="0" presId="urn:microsoft.com/office/officeart/2005/8/layout/hProcess9"/>
    <dgm:cxn modelId="{A2B7B180-54AE-4432-A0B1-8443F86EA49B}" type="presOf" srcId="{40003E50-CC3D-43FA-8968-5F5EFDA8B94C}" destId="{35EF021E-AFEB-4B8E-8E9D-98C99955BA79}" srcOrd="0" destOrd="0" presId="urn:microsoft.com/office/officeart/2005/8/layout/hProcess9"/>
    <dgm:cxn modelId="{C6BCCF83-B7FD-4B68-9E57-B7D7AF9AFED1}" srcId="{0C63527C-2588-405F-BD71-8BA6A70323A4}" destId="{1310DE91-31FD-4EDF-B605-A0040FFDC716}" srcOrd="0" destOrd="0" parTransId="{5C12B49A-4F5A-45A4-AE16-0A9562ACF554}" sibTransId="{B431EC22-F770-4294-B1E3-AFD317E7FF37}"/>
    <dgm:cxn modelId="{52B6DADE-A8F6-462C-BA6F-07799474338F}" srcId="{0C63527C-2588-405F-BD71-8BA6A70323A4}" destId="{A0C8AFD7-1188-4551-89C7-08010C37A210}" srcOrd="1" destOrd="0" parTransId="{08A3F77F-6BE7-4A39-A7B2-08A134664792}" sibTransId="{E55523FC-FB6E-4B0D-80F3-99D9AEF920C6}"/>
    <dgm:cxn modelId="{10AB9383-25DA-4F7A-95CD-7109C9E5C016}" srcId="{0C63527C-2588-405F-BD71-8BA6A70323A4}" destId="{40003E50-CC3D-43FA-8968-5F5EFDA8B94C}" srcOrd="2" destOrd="0" parTransId="{354A945F-85D3-46E7-AC24-3CA58CC1F439}" sibTransId="{54AAD6EC-0BD0-4A9A-9AFB-C6F70BC46D01}"/>
    <dgm:cxn modelId="{1A341BC3-E1F8-4886-B45B-56331BD94A56}" type="presOf" srcId="{A0C8AFD7-1188-4551-89C7-08010C37A210}" destId="{CDF74347-EEEF-4E8A-AC02-097CB52FDC97}" srcOrd="0" destOrd="0" presId="urn:microsoft.com/office/officeart/2005/8/layout/hProcess9"/>
    <dgm:cxn modelId="{DF2CBA61-B775-43B3-BEF8-BE35B5CA0A14}" type="presParOf" srcId="{AD7ED2E3-E731-4677-B178-4CFC58220E13}" destId="{C9CAF3C9-569D-499E-947A-42F541CE2754}" srcOrd="0" destOrd="0" presId="urn:microsoft.com/office/officeart/2005/8/layout/hProcess9"/>
    <dgm:cxn modelId="{581DF0C8-FE7C-4B38-9F49-A60CB6E77818}" type="presParOf" srcId="{AD7ED2E3-E731-4677-B178-4CFC58220E13}" destId="{821E47EC-4E80-42C4-808F-BE4D2AC953A7}" srcOrd="1" destOrd="0" presId="urn:microsoft.com/office/officeart/2005/8/layout/hProcess9"/>
    <dgm:cxn modelId="{93A56BA2-C83C-4700-910A-2ED0E82AF88A}" type="presParOf" srcId="{821E47EC-4E80-42C4-808F-BE4D2AC953A7}" destId="{4E91E2A4-FC32-48E5-BCBD-679103294C72}" srcOrd="0" destOrd="0" presId="urn:microsoft.com/office/officeart/2005/8/layout/hProcess9"/>
    <dgm:cxn modelId="{44601517-A4C0-4739-AC5A-1BD60B1DB480}" type="presParOf" srcId="{821E47EC-4E80-42C4-808F-BE4D2AC953A7}" destId="{9AC06322-FC8B-48F0-9A2B-6B7470EAF519}" srcOrd="1" destOrd="0" presId="urn:microsoft.com/office/officeart/2005/8/layout/hProcess9"/>
    <dgm:cxn modelId="{DD24D1DD-BC47-4820-8787-5F79E87ADA2E}" type="presParOf" srcId="{821E47EC-4E80-42C4-808F-BE4D2AC953A7}" destId="{CDF74347-EEEF-4E8A-AC02-097CB52FDC97}" srcOrd="2" destOrd="0" presId="urn:microsoft.com/office/officeart/2005/8/layout/hProcess9"/>
    <dgm:cxn modelId="{3CEDFD0C-E671-4C34-BCB2-10009ADFA8A0}" type="presParOf" srcId="{821E47EC-4E80-42C4-808F-BE4D2AC953A7}" destId="{6B8B4F46-2C33-4F68-9D94-5A1DE195D96A}" srcOrd="3" destOrd="0" presId="urn:microsoft.com/office/officeart/2005/8/layout/hProcess9"/>
    <dgm:cxn modelId="{52376D98-055A-4FD7-A457-0EDF2AC0B7D1}" type="presParOf" srcId="{821E47EC-4E80-42C4-808F-BE4D2AC953A7}" destId="{35EF021E-AFEB-4B8E-8E9D-98C99955BA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553382" y="390867"/>
          <a:ext cx="5051207" cy="505120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Access to Endless Information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15489" y="1461242"/>
        <a:ext cx="1804002" cy="1503335"/>
      </dsp:txXfrm>
    </dsp:sp>
    <dsp:sp modelId="{C0FE7E7F-3735-45AF-B257-676D4AA4E4C4}">
      <dsp:nvSpPr>
        <dsp:cNvPr id="0" name=""/>
        <dsp:cNvSpPr/>
      </dsp:nvSpPr>
      <dsp:spPr>
        <a:xfrm>
          <a:off x="2449351" y="571267"/>
          <a:ext cx="5051207" cy="505120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bg1"/>
              </a:solidFill>
            </a:rPr>
            <a:t>Committee </a:t>
          </a:r>
          <a:r>
            <a:rPr lang="en-US" sz="2400" kern="1200" dirty="0" smtClean="0">
              <a:solidFill>
                <a:schemeClr val="bg1"/>
              </a:solidFill>
            </a:rPr>
            <a:t>Decisions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52020" y="3848538"/>
        <a:ext cx="2706003" cy="1322935"/>
      </dsp:txXfrm>
    </dsp:sp>
    <dsp:sp modelId="{A9D91B0F-876B-4AE5-8278-DF9C56310958}">
      <dsp:nvSpPr>
        <dsp:cNvPr id="0" name=""/>
        <dsp:cNvSpPr/>
      </dsp:nvSpPr>
      <dsp:spPr>
        <a:xfrm>
          <a:off x="2345321" y="390867"/>
          <a:ext cx="5051207" cy="505120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Internal Turf Wars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930419" y="1461242"/>
        <a:ext cx="1804002" cy="1503335"/>
      </dsp:txXfrm>
    </dsp:sp>
    <dsp:sp modelId="{0D589216-590B-4793-9FE1-5489A0003028}">
      <dsp:nvSpPr>
        <dsp:cNvPr id="0" name=""/>
        <dsp:cNvSpPr/>
      </dsp:nvSpPr>
      <dsp:spPr>
        <a:xfrm>
          <a:off x="2241105" y="78173"/>
          <a:ext cx="5676594" cy="56765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FD48-38B6-4088-A78F-7D5B50781885}">
      <dsp:nvSpPr>
        <dsp:cNvPr id="0" name=""/>
        <dsp:cNvSpPr/>
      </dsp:nvSpPr>
      <dsp:spPr>
        <a:xfrm>
          <a:off x="2136658" y="258254"/>
          <a:ext cx="5676594" cy="56765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2032210" y="78173"/>
          <a:ext cx="5676594" cy="56765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F3C9-569D-499E-947A-42F541CE275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91E2A4-FC32-48E5-BCBD-679103294C72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>
                  <a:lumMod val="75000"/>
                </a:schemeClr>
              </a:solidFill>
            </a:rPr>
            <a:t>Clues</a:t>
          </a:r>
          <a:endParaRPr lang="en-US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8376" y="1446164"/>
        <a:ext cx="2292128" cy="1633633"/>
      </dsp:txXfrm>
    </dsp:sp>
    <dsp:sp modelId="{CDF74347-EEEF-4E8A-AC02-097CB52FDC97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Problem</a:t>
          </a:r>
          <a:endParaRPr lang="en-US" sz="3600" kern="1200" dirty="0"/>
        </a:p>
      </dsp:txBody>
      <dsp:txXfrm>
        <a:off x="2968735" y="1446164"/>
        <a:ext cx="2292128" cy="1633633"/>
      </dsp:txXfrm>
    </dsp:sp>
    <dsp:sp modelId="{35EF021E-AFEB-4B8E-8E9D-98C99955BA79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>
                  <a:lumMod val="75000"/>
                </a:schemeClr>
              </a:solidFill>
            </a:rPr>
            <a:t>Negative Outcome</a:t>
          </a:r>
          <a:endParaRPr lang="en-US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849096" y="1446164"/>
        <a:ext cx="229212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553382" y="390867"/>
          <a:ext cx="5051207" cy="505120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Access to Endless Information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15489" y="1461242"/>
        <a:ext cx="1804002" cy="1503335"/>
      </dsp:txXfrm>
    </dsp:sp>
    <dsp:sp modelId="{C0FE7E7F-3735-45AF-B257-676D4AA4E4C4}">
      <dsp:nvSpPr>
        <dsp:cNvPr id="0" name=""/>
        <dsp:cNvSpPr/>
      </dsp:nvSpPr>
      <dsp:spPr>
        <a:xfrm>
          <a:off x="2449351" y="571267"/>
          <a:ext cx="5051207" cy="505120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Committee Decisions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3652020" y="3848538"/>
        <a:ext cx="2706003" cy="1322935"/>
      </dsp:txXfrm>
    </dsp:sp>
    <dsp:sp modelId="{A9D91B0F-876B-4AE5-8278-DF9C56310958}">
      <dsp:nvSpPr>
        <dsp:cNvPr id="0" name=""/>
        <dsp:cNvSpPr/>
      </dsp:nvSpPr>
      <dsp:spPr>
        <a:xfrm>
          <a:off x="2345321" y="390867"/>
          <a:ext cx="5051207" cy="505120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Internal Turf Wars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2930419" y="1461242"/>
        <a:ext cx="1804002" cy="1503335"/>
      </dsp:txXfrm>
    </dsp:sp>
    <dsp:sp modelId="{0D589216-590B-4793-9FE1-5489A0003028}">
      <dsp:nvSpPr>
        <dsp:cNvPr id="0" name=""/>
        <dsp:cNvSpPr/>
      </dsp:nvSpPr>
      <dsp:spPr>
        <a:xfrm>
          <a:off x="2241105" y="78173"/>
          <a:ext cx="5676594" cy="56765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FD48-38B6-4088-A78F-7D5B50781885}">
      <dsp:nvSpPr>
        <dsp:cNvPr id="0" name=""/>
        <dsp:cNvSpPr/>
      </dsp:nvSpPr>
      <dsp:spPr>
        <a:xfrm>
          <a:off x="2136658" y="258254"/>
          <a:ext cx="5676594" cy="56765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2032210" y="78173"/>
          <a:ext cx="5676594" cy="56765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553382" y="390867"/>
          <a:ext cx="5051207" cy="505120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Access to Endless Information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15489" y="1461242"/>
        <a:ext cx="1804002" cy="1503335"/>
      </dsp:txXfrm>
    </dsp:sp>
    <dsp:sp modelId="{C0FE7E7F-3735-45AF-B257-676D4AA4E4C4}">
      <dsp:nvSpPr>
        <dsp:cNvPr id="0" name=""/>
        <dsp:cNvSpPr/>
      </dsp:nvSpPr>
      <dsp:spPr>
        <a:xfrm>
          <a:off x="2449351" y="571267"/>
          <a:ext cx="5051207" cy="505120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bg1"/>
              </a:solidFill>
            </a:rPr>
            <a:t>Committee </a:t>
          </a:r>
          <a:r>
            <a:rPr lang="en-US" sz="2400" kern="1200" dirty="0" smtClean="0">
              <a:solidFill>
                <a:schemeClr val="bg1"/>
              </a:solidFill>
            </a:rPr>
            <a:t>Decisions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52020" y="3848538"/>
        <a:ext cx="2706003" cy="1322935"/>
      </dsp:txXfrm>
    </dsp:sp>
    <dsp:sp modelId="{A9D91B0F-876B-4AE5-8278-DF9C56310958}">
      <dsp:nvSpPr>
        <dsp:cNvPr id="0" name=""/>
        <dsp:cNvSpPr/>
      </dsp:nvSpPr>
      <dsp:spPr>
        <a:xfrm>
          <a:off x="2345321" y="390867"/>
          <a:ext cx="5051207" cy="505120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Internal Turf Wars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930419" y="1461242"/>
        <a:ext cx="1804002" cy="1503335"/>
      </dsp:txXfrm>
    </dsp:sp>
    <dsp:sp modelId="{0D589216-590B-4793-9FE1-5489A0003028}">
      <dsp:nvSpPr>
        <dsp:cNvPr id="0" name=""/>
        <dsp:cNvSpPr/>
      </dsp:nvSpPr>
      <dsp:spPr>
        <a:xfrm>
          <a:off x="2241105" y="78173"/>
          <a:ext cx="5676594" cy="56765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FD48-38B6-4088-A78F-7D5B50781885}">
      <dsp:nvSpPr>
        <dsp:cNvPr id="0" name=""/>
        <dsp:cNvSpPr/>
      </dsp:nvSpPr>
      <dsp:spPr>
        <a:xfrm>
          <a:off x="2136658" y="258254"/>
          <a:ext cx="5676594" cy="56765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2032210" y="78173"/>
          <a:ext cx="5676594" cy="56765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553382" y="390867"/>
          <a:ext cx="5051207" cy="505120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Rely on you as their personal trusted advisor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15489" y="1461242"/>
        <a:ext cx="1804002" cy="1503335"/>
      </dsp:txXfrm>
    </dsp:sp>
    <dsp:sp modelId="{C0FE7E7F-3735-45AF-B257-676D4AA4E4C4}">
      <dsp:nvSpPr>
        <dsp:cNvPr id="0" name=""/>
        <dsp:cNvSpPr/>
      </dsp:nvSpPr>
      <dsp:spPr>
        <a:xfrm>
          <a:off x="2449351" y="571267"/>
          <a:ext cx="5051207" cy="505120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Committee Decisions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3652020" y="3848538"/>
        <a:ext cx="2706003" cy="1322935"/>
      </dsp:txXfrm>
    </dsp:sp>
    <dsp:sp modelId="{A9D91B0F-876B-4AE5-8278-DF9C56310958}">
      <dsp:nvSpPr>
        <dsp:cNvPr id="0" name=""/>
        <dsp:cNvSpPr/>
      </dsp:nvSpPr>
      <dsp:spPr>
        <a:xfrm>
          <a:off x="2345321" y="390867"/>
          <a:ext cx="5051207" cy="505120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Internal Turf Wars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2930419" y="1461242"/>
        <a:ext cx="1804002" cy="1503335"/>
      </dsp:txXfrm>
    </dsp:sp>
    <dsp:sp modelId="{0D589216-590B-4793-9FE1-5489A0003028}">
      <dsp:nvSpPr>
        <dsp:cNvPr id="0" name=""/>
        <dsp:cNvSpPr/>
      </dsp:nvSpPr>
      <dsp:spPr>
        <a:xfrm>
          <a:off x="2241105" y="78173"/>
          <a:ext cx="5676594" cy="56765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FD48-38B6-4088-A78F-7D5B50781885}">
      <dsp:nvSpPr>
        <dsp:cNvPr id="0" name=""/>
        <dsp:cNvSpPr/>
      </dsp:nvSpPr>
      <dsp:spPr>
        <a:xfrm>
          <a:off x="2136658" y="258254"/>
          <a:ext cx="5676594" cy="56765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2032210" y="78173"/>
          <a:ext cx="5676594" cy="56765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553382" y="390867"/>
          <a:ext cx="5051207" cy="505120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Rely on you as their personal trusted advisor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15489" y="1461242"/>
        <a:ext cx="1804002" cy="1503335"/>
      </dsp:txXfrm>
    </dsp:sp>
    <dsp:sp modelId="{C0FE7E7F-3735-45AF-B257-676D4AA4E4C4}">
      <dsp:nvSpPr>
        <dsp:cNvPr id="0" name=""/>
        <dsp:cNvSpPr/>
      </dsp:nvSpPr>
      <dsp:spPr>
        <a:xfrm>
          <a:off x="2449351" y="571267"/>
          <a:ext cx="5051207" cy="505120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Committee rubber stamps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52020" y="3848538"/>
        <a:ext cx="2706003" cy="1322935"/>
      </dsp:txXfrm>
    </dsp:sp>
    <dsp:sp modelId="{A9D91B0F-876B-4AE5-8278-DF9C56310958}">
      <dsp:nvSpPr>
        <dsp:cNvPr id="0" name=""/>
        <dsp:cNvSpPr/>
      </dsp:nvSpPr>
      <dsp:spPr>
        <a:xfrm>
          <a:off x="2345321" y="390867"/>
          <a:ext cx="5051207" cy="505120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/>
              </a:solidFill>
            </a:rPr>
            <a:t>Internal Turf Wars</a:t>
          </a:r>
          <a:endParaRPr lang="en-US" sz="2400" kern="1200" dirty="0">
            <a:solidFill>
              <a:schemeClr val="tx2"/>
            </a:solidFill>
          </a:endParaRPr>
        </a:p>
      </dsp:txBody>
      <dsp:txXfrm>
        <a:off x="2930419" y="1461242"/>
        <a:ext cx="1804002" cy="1503335"/>
      </dsp:txXfrm>
    </dsp:sp>
    <dsp:sp modelId="{0D589216-590B-4793-9FE1-5489A0003028}">
      <dsp:nvSpPr>
        <dsp:cNvPr id="0" name=""/>
        <dsp:cNvSpPr/>
      </dsp:nvSpPr>
      <dsp:spPr>
        <a:xfrm>
          <a:off x="2241105" y="78173"/>
          <a:ext cx="5676594" cy="56765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FD48-38B6-4088-A78F-7D5B50781885}">
      <dsp:nvSpPr>
        <dsp:cNvPr id="0" name=""/>
        <dsp:cNvSpPr/>
      </dsp:nvSpPr>
      <dsp:spPr>
        <a:xfrm>
          <a:off x="2136658" y="258254"/>
          <a:ext cx="5676594" cy="56765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2032210" y="78173"/>
          <a:ext cx="5676594" cy="56765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E53A7-75A3-4FCE-AD79-F2C0E25707D2}">
      <dsp:nvSpPr>
        <dsp:cNvPr id="0" name=""/>
        <dsp:cNvSpPr/>
      </dsp:nvSpPr>
      <dsp:spPr>
        <a:xfrm>
          <a:off x="2553382" y="390867"/>
          <a:ext cx="5051207" cy="5051207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Rely on you as their personal trusted advisor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15489" y="1461242"/>
        <a:ext cx="1804002" cy="1503335"/>
      </dsp:txXfrm>
    </dsp:sp>
    <dsp:sp modelId="{C0FE7E7F-3735-45AF-B257-676D4AA4E4C4}">
      <dsp:nvSpPr>
        <dsp:cNvPr id="0" name=""/>
        <dsp:cNvSpPr/>
      </dsp:nvSpPr>
      <dsp:spPr>
        <a:xfrm>
          <a:off x="2449351" y="571267"/>
          <a:ext cx="5051207" cy="5051207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Committee rubber stamps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52020" y="3848538"/>
        <a:ext cx="2706003" cy="1322935"/>
      </dsp:txXfrm>
    </dsp:sp>
    <dsp:sp modelId="{A9D91B0F-876B-4AE5-8278-DF9C56310958}">
      <dsp:nvSpPr>
        <dsp:cNvPr id="0" name=""/>
        <dsp:cNvSpPr/>
      </dsp:nvSpPr>
      <dsp:spPr>
        <a:xfrm>
          <a:off x="2345321" y="390867"/>
          <a:ext cx="5051207" cy="5051207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Admiration from other departments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930419" y="1461242"/>
        <a:ext cx="1804002" cy="1503335"/>
      </dsp:txXfrm>
    </dsp:sp>
    <dsp:sp modelId="{0D589216-590B-4793-9FE1-5489A0003028}">
      <dsp:nvSpPr>
        <dsp:cNvPr id="0" name=""/>
        <dsp:cNvSpPr/>
      </dsp:nvSpPr>
      <dsp:spPr>
        <a:xfrm>
          <a:off x="2241105" y="78173"/>
          <a:ext cx="5676594" cy="56765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3FD48-38B6-4088-A78F-7D5B50781885}">
      <dsp:nvSpPr>
        <dsp:cNvPr id="0" name=""/>
        <dsp:cNvSpPr/>
      </dsp:nvSpPr>
      <dsp:spPr>
        <a:xfrm>
          <a:off x="2136658" y="258254"/>
          <a:ext cx="5676594" cy="56765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9A9E-77B9-4F93-8092-66527061C6AC}">
      <dsp:nvSpPr>
        <dsp:cNvPr id="0" name=""/>
        <dsp:cNvSpPr/>
      </dsp:nvSpPr>
      <dsp:spPr>
        <a:xfrm>
          <a:off x="2032210" y="78173"/>
          <a:ext cx="5676594" cy="56765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F3C9-569D-499E-947A-42F541CE275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91E2A4-FC32-48E5-BCBD-679103294C72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88376" y="1446164"/>
        <a:ext cx="2292128" cy="1633633"/>
      </dsp:txXfrm>
    </dsp:sp>
    <dsp:sp modelId="{CDF74347-EEEF-4E8A-AC02-097CB52FDC97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2968735" y="1446164"/>
        <a:ext cx="2292128" cy="1633633"/>
      </dsp:txXfrm>
    </dsp:sp>
    <dsp:sp modelId="{35EF021E-AFEB-4B8E-8E9D-98C99955BA79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Negative Outcome</a:t>
          </a:r>
          <a:endParaRPr lang="en-US" sz="3600" kern="1200" dirty="0"/>
        </a:p>
      </dsp:txBody>
      <dsp:txXfrm>
        <a:off x="5849096" y="1446164"/>
        <a:ext cx="2292128" cy="1633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F3C9-569D-499E-947A-42F541CE275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91E2A4-FC32-48E5-BCBD-679103294C72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88376" y="1446164"/>
        <a:ext cx="2292128" cy="1633633"/>
      </dsp:txXfrm>
    </dsp:sp>
    <dsp:sp modelId="{CDF74347-EEEF-4E8A-AC02-097CB52FDC97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Problem</a:t>
          </a:r>
          <a:endParaRPr lang="en-US" sz="3600" kern="1200" dirty="0"/>
        </a:p>
      </dsp:txBody>
      <dsp:txXfrm>
        <a:off x="2968735" y="1446164"/>
        <a:ext cx="2292128" cy="1633633"/>
      </dsp:txXfrm>
    </dsp:sp>
    <dsp:sp modelId="{35EF021E-AFEB-4B8E-8E9D-98C99955BA79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Negative Outcome</a:t>
          </a:r>
          <a:endParaRPr lang="en-US" sz="3600" kern="1200" dirty="0"/>
        </a:p>
      </dsp:txBody>
      <dsp:txXfrm>
        <a:off x="5849096" y="1446164"/>
        <a:ext cx="2292128" cy="163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F3C9-569D-499E-947A-42F541CE275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91E2A4-FC32-48E5-BCBD-679103294C72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Clues</a:t>
          </a:r>
          <a:endParaRPr lang="en-US" sz="3600" kern="1200" dirty="0"/>
        </a:p>
      </dsp:txBody>
      <dsp:txXfrm>
        <a:off x="88376" y="1446164"/>
        <a:ext cx="2292128" cy="1633633"/>
      </dsp:txXfrm>
    </dsp:sp>
    <dsp:sp modelId="{CDF74347-EEEF-4E8A-AC02-097CB52FDC97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Problem</a:t>
          </a:r>
          <a:endParaRPr lang="en-US" sz="3600" kern="1200" dirty="0"/>
        </a:p>
      </dsp:txBody>
      <dsp:txXfrm>
        <a:off x="2968735" y="1446164"/>
        <a:ext cx="2292128" cy="1633633"/>
      </dsp:txXfrm>
    </dsp:sp>
    <dsp:sp modelId="{35EF021E-AFEB-4B8E-8E9D-98C99955BA79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Negative Outcome</a:t>
          </a:r>
          <a:endParaRPr lang="en-US" sz="3600" kern="1200" dirty="0"/>
        </a:p>
      </dsp:txBody>
      <dsp:txXfrm>
        <a:off x="5849096" y="1446164"/>
        <a:ext cx="229212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D584-1E0E-44DE-8F45-AA18B3E569F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4D01-BD3A-4771-9C8B-BB7CF5BB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0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AB35-5DE8-4A1A-8813-1319066EBAEE}" type="datetime1">
              <a:rPr lang="en-US" smtClean="0"/>
              <a:t>8/16/2016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3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F1D1-BE3C-4F4C-B7A6-D72D77339D73}" type="datetime1">
              <a:rPr lang="en-US" smtClean="0"/>
              <a:t>8/16/2016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94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CF7A-50AE-42F0-BFA6-8315A2FA2F3B}" type="datetime1">
              <a:rPr lang="en-US" smtClean="0"/>
              <a:t>8/16/2016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2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5E9A-19A1-45A7-974F-4B53DAD132DF}" type="datetime1">
              <a:rPr lang="en-US" smtClean="0"/>
              <a:t>8/16/2016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839-6D7A-46A0-933C-30E96166F022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B054-D71D-4C05-95D4-05F82FB662E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8/16/2016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6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712-F40C-4506-A73C-229410A18FFE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5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377A-4798-4A3A-BB7F-DCCE99895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3E0B-2452-43DD-ADFD-A42C93EACC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EBA5-5A2C-409B-99B2-B61BA7E446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AB5-BBBC-4E96-99A6-4396F5057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216-A7B5-4ACA-B582-A26A1FD821CE}" type="datetime1">
              <a:rPr lang="en-US" smtClean="0"/>
              <a:t>8/16/2016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3174-04E1-4AD1-9A8D-DD9B21A26A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2E81-9B11-40D9-9136-BD94865EAE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8DC1-DB9B-40F2-99FD-D77D79EA3A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9AE5-4C37-4321-901E-FD1BA0788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0895-2A2A-4884-BC5D-E12D1ADD26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F9D7-F997-4C67-B569-E68A1629EC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10ED-7149-42DF-9D15-81093033F6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4920-3A55-47A7-BAC5-B4CBD15A7587}" type="datetime1">
              <a:rPr lang="en-US" smtClean="0"/>
              <a:t>8/16/2016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D5AD-A270-4BE9-8C35-A3AFC561B6C7}" type="datetime1">
              <a:rPr lang="en-US" smtClean="0"/>
              <a:t>8/16/2016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1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D47B-DC8E-471D-B8AB-7F5DBE56614A}" type="datetime1">
              <a:rPr lang="en-US" smtClean="0"/>
              <a:t>8/16/2016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6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07F1-D78B-4C44-8ACB-4D64FDB72525}" type="datetime1">
              <a:rPr lang="en-US" smtClean="0"/>
              <a:t>8/16/2016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4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1D66-F43C-4D42-B007-867823DE55EF}" type="datetime1">
              <a:rPr lang="en-US" smtClean="0"/>
              <a:t>8/16/2016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36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BDA9-1DE6-4FF4-A291-6AE8ECC333D1}" type="datetime1">
              <a:rPr lang="en-US" smtClean="0"/>
              <a:t>8/16/2016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85A3-2D79-4AA4-B10A-642B37984446}" type="datetime1">
              <a:rPr lang="en-US" smtClean="0"/>
              <a:t>8/16/2016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12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80A0-614B-4F03-AA7A-0E6BB4042BBB}" type="datetime1">
              <a:rPr lang="en-US" smtClean="0"/>
              <a:t>8/16/2016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82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672" r:id="rId12"/>
    <p:sldLayoutId id="2147483816" r:id="rId13"/>
    <p:sldLayoutId id="2147483830" r:id="rId14"/>
    <p:sldLayoutId id="214748386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4854-0A75-4661-BEC2-5AF3D02298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8/16/2016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#q=My+specific+proble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2" y="551689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8062"/>
            <a:ext cx="9144000" cy="512993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Baskerville Old Face" panose="02020602080505020303" pitchFamily="18" charset="0"/>
              </a:rPr>
              <a:t>Winning New Business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>
                <a:latin typeface="Baskerville Old Face" panose="02020602080505020303" pitchFamily="18" charset="0"/>
              </a:rPr>
              <a:t/>
            </a:r>
            <a:br>
              <a:rPr lang="en-US" sz="2400" i="1" dirty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#11: Finding Unknown Problems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August 16</a:t>
            </a:r>
            <a:r>
              <a:rPr lang="en-US" sz="1800" baseline="300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th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2016</a:t>
            </a:r>
            <a:endParaRPr lang="id-ID" sz="4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7" y="3527833"/>
            <a:ext cx="1218014" cy="12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Google this: </a:t>
            </a: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“Find my specific problem.”</a:t>
            </a:r>
            <a:endParaRPr lang="en-US" sz="44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Google this: “Find my specific problem.”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Google this: </a:t>
            </a:r>
            <a:r>
              <a:rPr lang="en-US" sz="4400" i="1" dirty="0" smtClean="0">
                <a:solidFill>
                  <a:schemeClr val="bg1"/>
                </a:solidFill>
                <a:hlinkClick r:id="rId2"/>
              </a:rPr>
              <a:t>“Find my specific problem.”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Google this: “Find my specific problem.”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Back to our question … Why? 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Finding unknown problems will make you more useful to your customers than Google.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87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Our Customers’ Environment Today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14780"/>
              </p:ext>
            </p:extLst>
          </p:nvPr>
        </p:nvGraphicFramePr>
        <p:xfrm>
          <a:off x="1121044" y="1007390"/>
          <a:ext cx="9949911" cy="601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0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87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When We Become Problem Finders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262459"/>
              </p:ext>
            </p:extLst>
          </p:nvPr>
        </p:nvGraphicFramePr>
        <p:xfrm>
          <a:off x="1121044" y="1007390"/>
          <a:ext cx="9949911" cy="601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0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87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We Become Problem Finders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333916"/>
              </p:ext>
            </p:extLst>
          </p:nvPr>
        </p:nvGraphicFramePr>
        <p:xfrm>
          <a:off x="1121044" y="1007390"/>
          <a:ext cx="9949911" cy="601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0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87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We Become Problem Finders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181339"/>
              </p:ext>
            </p:extLst>
          </p:nvPr>
        </p:nvGraphicFramePr>
        <p:xfrm>
          <a:off x="1121044" y="1007390"/>
          <a:ext cx="9949911" cy="601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1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Understand Problems You Solve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Customers’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Connecting the Dots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Action </a:t>
            </a:r>
            <a:r>
              <a:rPr lang="en-US" sz="2400" dirty="0" smtClean="0"/>
              <a:t>Items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-117054"/>
            <a:ext cx="6787095" cy="7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Understanding Problems You Solve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173" y="0"/>
            <a:ext cx="1009693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4130" y="0"/>
            <a:ext cx="691787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What’s the Problem?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274130" y="2093911"/>
            <a:ext cx="6917871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84725"/>
              </p:ext>
            </p:extLst>
          </p:nvPr>
        </p:nvGraphicFramePr>
        <p:xfrm>
          <a:off x="5461907" y="2322287"/>
          <a:ext cx="6542316" cy="42976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41130"/>
                <a:gridCol w="3201186"/>
              </a:tblGrid>
              <a:tr h="695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Negative Outcome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You Solve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 Theft / Shrinkage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$300k per year potential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Network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potential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Notoriety and exposure is high</a:t>
                      </a:r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Paying too much overtime to the IT department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$100k per year potential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Property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Managers that can refer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Help with referrals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 lines in</a:t>
                      </a:r>
                      <a:r>
                        <a:rPr lang="en-US" baseline="0" dirty="0" smtClean="0"/>
                        <a:t> the lobby of a multi-tenant commercial high rise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0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173" y="0"/>
            <a:ext cx="1009693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4130" y="0"/>
            <a:ext cx="691787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What’s the Problem?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274130" y="2093911"/>
            <a:ext cx="6917871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13729"/>
              </p:ext>
            </p:extLst>
          </p:nvPr>
        </p:nvGraphicFramePr>
        <p:xfrm>
          <a:off x="5461907" y="2322287"/>
          <a:ext cx="6542316" cy="42976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41130"/>
                <a:gridCol w="3201186"/>
              </a:tblGrid>
              <a:tr h="695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 Negative Outcome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You Solve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 Theft / Shrinkage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Terrible culture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Poor 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management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Bad hiring practices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Paying too much overtime to the IT department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Unorganized IT Manager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Unpredictable labor requirements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 IT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Compensation rates too high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 lines in</a:t>
                      </a:r>
                      <a:r>
                        <a:rPr lang="en-US" baseline="0" dirty="0" smtClean="0"/>
                        <a:t> the lobby of a multi-tenant commercial high rise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Inefficient visitor</a:t>
                      </a:r>
                      <a:r>
                        <a:rPr lang="en-US" baseline="0" dirty="0" smtClean="0"/>
                        <a:t> management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Lobby guards slow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Only one kiosk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1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Where do we start?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Start with the problems that you solve.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173" y="0"/>
            <a:ext cx="1009693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4130" y="0"/>
            <a:ext cx="691787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What’s the Problem?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274130" y="2093911"/>
            <a:ext cx="6917871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28624"/>
              </p:ext>
            </p:extLst>
          </p:nvPr>
        </p:nvGraphicFramePr>
        <p:xfrm>
          <a:off x="5461907" y="2322287"/>
          <a:ext cx="6542316" cy="42976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41130"/>
                <a:gridCol w="3201186"/>
              </a:tblGrid>
              <a:tr h="695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 Negative Outcome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You Solve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 Theft / Shrinkage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trike="sng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Terrible culture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Poor 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management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trike="sngStrik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Bad hiring practices</a:t>
                      </a:r>
                      <a:endParaRPr lang="en-US" strike="sngStrik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Paying too much overtime to the IT department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trike="sng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Unorganized IT Manager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Unpredictable labor requirements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 IT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trike="sng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Compensation rates too high</a:t>
                      </a:r>
                      <a:endParaRPr lang="en-US" strike="sngStrik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 lines in</a:t>
                      </a:r>
                      <a:r>
                        <a:rPr lang="en-US" baseline="0" dirty="0" smtClean="0"/>
                        <a:t> the lobby of a multi-tenant commercial high rise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Inefficient visitor</a:t>
                      </a:r>
                      <a:r>
                        <a:rPr lang="en-US" baseline="0" dirty="0" smtClean="0"/>
                        <a:t> management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trike="sngStrik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Lobby guards slow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trike="sngStrik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Only one kiosk</a:t>
                      </a:r>
                      <a:endParaRPr lang="en-US" strike="sngStrike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4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861"/>
            <a:ext cx="12192000" cy="1134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>
            <a:fillRect/>
          </a:stretch>
        </p:blipFill>
        <p:spPr>
          <a:xfrm>
            <a:off x="0" y="1046956"/>
            <a:ext cx="6476168" cy="511364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28841" y="1"/>
            <a:ext cx="616315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Unique Problems that </a:t>
            </a:r>
            <a:r>
              <a:rPr lang="en-US" sz="4400" b="1" dirty="0" smtClean="0">
                <a:solidFill>
                  <a:schemeClr val="bg1"/>
                </a:solidFill>
              </a:rPr>
              <a:t>KST </a:t>
            </a:r>
            <a:r>
              <a:rPr lang="en-US" sz="4400" b="1" dirty="0" smtClean="0">
                <a:solidFill>
                  <a:schemeClr val="bg1"/>
                </a:solidFill>
              </a:rPr>
              <a:t>Solves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028841" y="2093911"/>
            <a:ext cx="6163158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90587"/>
              </p:ext>
            </p:extLst>
          </p:nvPr>
        </p:nvGraphicFramePr>
        <p:xfrm>
          <a:off x="6044338" y="2093911"/>
          <a:ext cx="6174092" cy="47640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72719"/>
                <a:gridCol w="3601373"/>
              </a:tblGrid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Don’t’ have the funding to afford proper security system – capital budget</a:t>
                      </a:r>
                      <a:r>
                        <a:rPr lang="en-US" b="0" baseline="0" dirty="0" smtClean="0"/>
                        <a:t> too low.</a:t>
                      </a:r>
                      <a:endParaRPr lang="en-US" b="0" dirty="0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Messy environment / poor</a:t>
                      </a:r>
                      <a:r>
                        <a:rPr lang="en-US" baseline="0" dirty="0" smtClean="0"/>
                        <a:t>, sloppy work and performance by incumbent.</a:t>
                      </a:r>
                      <a:endParaRPr lang="en-US" dirty="0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Overworked and understaffed IT departments, or no</a:t>
                      </a:r>
                      <a:r>
                        <a:rPr lang="en-US" baseline="0" dirty="0" smtClean="0"/>
                        <a:t> IT resources.</a:t>
                      </a:r>
                      <a:endParaRPr lang="en-US" dirty="0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</a:t>
                      </a:r>
                      <a:r>
                        <a:rPr lang="en-US" sz="2000" b="1" baseline="0" dirty="0" smtClean="0"/>
                        <a:t> 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3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Identify Customers’ Problems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Before 1990</a:t>
            </a:r>
            <a:r>
              <a:rPr lang="en-US" sz="4400" i="1" dirty="0" smtClean="0">
                <a:solidFill>
                  <a:schemeClr val="bg1"/>
                </a:solidFill>
              </a:rPr>
              <a:t>: </a:t>
            </a:r>
            <a:r>
              <a:rPr lang="en-US" sz="4400" i="1" dirty="0" smtClean="0">
                <a:solidFill>
                  <a:schemeClr val="bg1"/>
                </a:solidFill>
              </a:rPr>
              <a:t>Sell benefits, not features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99148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4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15384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45019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8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03057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3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7064570" cy="71601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Do We Identify the Problems?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/ demonstrate your solutions.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Look for clues.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Offer free assessments of negative outcomes.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7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7064570" cy="71601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Do We Identify the Problems?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Present / demonstrate your solutions.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Look for clues.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Offer free assessments of negative outcomes.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0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Goal of Presenting / Demonstrating Solution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78" y="3994941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408189" y="929898"/>
            <a:ext cx="4494509" cy="3065043"/>
          </a:xfrm>
          <a:prstGeom prst="wedgeEllipseCallout">
            <a:avLst>
              <a:gd name="adj1" fmla="val -50744"/>
              <a:gd name="adj2" fmla="val 504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 didn’t realize how deep you got into loss prevention.  We have a real shrinkage issue and our problem could be key management.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1220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POLL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9" y="-60274"/>
            <a:ext cx="10377412" cy="6918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Present / Demonstrate Solutions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Share relevant case studies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List your ideal customers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Look for clues.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Offer free assessments of negative outcomes.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13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9" y="-60274"/>
            <a:ext cx="10377412" cy="6918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Present / Demonstrate Solutions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Share relevant case studies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List your ideal customers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Look for clues.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Offer free assessments of negative outcomes.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1990s: </a:t>
            </a:r>
            <a:r>
              <a:rPr lang="en-US" sz="4400" i="1" dirty="0" smtClean="0">
                <a:solidFill>
                  <a:schemeClr val="bg1"/>
                </a:solidFill>
              </a:rPr>
              <a:t>Sell solutions, not benefits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9336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Our ideal customers…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1593151"/>
            <a:ext cx="10182386" cy="4351338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Have sensitive equipment, firearms, or vehicles that can be checked out by certain personnel.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Key management system doesn’t have a comprehensive or electronic auditing system.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Experiencing large shrinkage and can’t identify the issue.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Several departments and managers per site.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9" y="-60274"/>
            <a:ext cx="10377412" cy="6918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Present / Demonstrate Solutions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Share relevant case studies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List your ideal customers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Illustrate your competence and solutions </a:t>
            </a:r>
            <a:r>
              <a:rPr lang="en-US" sz="2800" u="sng" dirty="0" smtClean="0"/>
              <a:t>before</a:t>
            </a:r>
            <a:r>
              <a:rPr lang="en-US" sz="2800" dirty="0" smtClean="0"/>
              <a:t> expecting their transparency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Let them know your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Show you our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Learn more detail about your scenario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Determine if we can help you</a:t>
            </a:r>
          </a:p>
        </p:txBody>
      </p:sp>
    </p:spTree>
    <p:extLst>
      <p:ext uri="{BB962C8B-B14F-4D97-AF65-F5344CB8AC3E}">
        <p14:creationId xmlns:p14="http://schemas.microsoft.com/office/powerpoint/2010/main" val="4863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9" y="-60274"/>
            <a:ext cx="10377412" cy="6918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Present / Demonstrate Solutions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Share relevant case studies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List your ideal customers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Illustrate your competence and solutions </a:t>
            </a:r>
            <a:r>
              <a:rPr lang="en-US" sz="2800" u="sng" dirty="0" smtClean="0"/>
              <a:t>before</a:t>
            </a:r>
            <a:r>
              <a:rPr lang="en-US" sz="2800" dirty="0" smtClean="0"/>
              <a:t> expecting their transparency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Let them know your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Show you our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Learn more detail about your scenario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Determine if we can help you</a:t>
            </a:r>
          </a:p>
        </p:txBody>
      </p:sp>
    </p:spTree>
    <p:extLst>
      <p:ext uri="{BB962C8B-B14F-4D97-AF65-F5344CB8AC3E}">
        <p14:creationId xmlns:p14="http://schemas.microsoft.com/office/powerpoint/2010/main" val="40847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7064570" cy="71601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Do We Identify the Problems?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Present / demonstrate your solutions.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Look for clues.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Offer free assessments of negative outcomes.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1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Goal of Looking for Clues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78" y="3994941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408189" y="929898"/>
            <a:ext cx="4494509" cy="3065043"/>
          </a:xfrm>
          <a:prstGeom prst="wedgeEllipseCallout">
            <a:avLst>
              <a:gd name="adj1" fmla="val -50744"/>
              <a:gd name="adj2" fmla="val 504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I’ve got another email from legal.  They won’t leave me alone about our policies of managing access to our vehicles.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8114"/>
            <a:ext cx="12192000" cy="1325563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Remember this Slide?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2058"/>
            <a:ext cx="12192000" cy="553243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85766"/>
              </p:ext>
            </p:extLst>
          </p:nvPr>
        </p:nvGraphicFramePr>
        <p:xfrm>
          <a:off x="0" y="1875297"/>
          <a:ext cx="12192000" cy="49827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  <a:gridCol w="4064000"/>
              </a:tblGrid>
              <a:tr h="16357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Solution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Problems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Clues</a:t>
                      </a:r>
                      <a:endParaRPr lang="en-US" sz="2400" dirty="0"/>
                    </a:p>
                  </a:txBody>
                  <a:tcPr anchor="ctr"/>
                </a:tc>
              </a:tr>
              <a:tr h="33469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Key Management</a:t>
                      </a:r>
                      <a:r>
                        <a:rPr lang="en-US" sz="2000" baseline="0" dirty="0" smtClean="0"/>
                        <a:t> System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Expenses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associated with guard services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Lack of coverage or quality of services of guards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Comment about guards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costing too much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Presence of a lot of guards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Large perimeter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Sarcastic comment by anyone about the guards</a:t>
                      </a:r>
                      <a:endParaRPr lang="en-US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0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8114"/>
            <a:ext cx="12192000" cy="1325563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Remember this Slide?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2058"/>
            <a:ext cx="12192000" cy="553243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96319"/>
              </p:ext>
            </p:extLst>
          </p:nvPr>
        </p:nvGraphicFramePr>
        <p:xfrm>
          <a:off x="0" y="1875297"/>
          <a:ext cx="12192000" cy="49827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  <a:gridCol w="4064000"/>
              </a:tblGrid>
              <a:tr h="16357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Solution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Problems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Clues</a:t>
                      </a:r>
                      <a:endParaRPr lang="en-US" sz="2400" dirty="0"/>
                    </a:p>
                  </a:txBody>
                  <a:tcPr anchor="ctr"/>
                </a:tc>
              </a:tr>
              <a:tr h="33469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Key</a:t>
                      </a:r>
                      <a:r>
                        <a:rPr lang="en-US" sz="2000" baseline="0" dirty="0" smtClean="0"/>
                        <a:t> Management System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Loss of assets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Uncertified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people driving company vehicles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Comment about guards</a:t>
                      </a:r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 costing too much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Presence of a lot of guards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Large perimeter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Sarcastic comment by anyone about the guards</a:t>
                      </a:r>
                      <a:endParaRPr lang="en-US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1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8114"/>
            <a:ext cx="12192000" cy="1325563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Remember this Slide?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2058"/>
            <a:ext cx="12192000" cy="5532437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15588"/>
              </p:ext>
            </p:extLst>
          </p:nvPr>
        </p:nvGraphicFramePr>
        <p:xfrm>
          <a:off x="0" y="1875297"/>
          <a:ext cx="12192000" cy="49827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/>
                <a:gridCol w="4064000"/>
                <a:gridCol w="4064000"/>
              </a:tblGrid>
              <a:tr h="16357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Solution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Problems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Clues</a:t>
                      </a:r>
                      <a:endParaRPr lang="en-US" sz="2400" dirty="0"/>
                    </a:p>
                  </a:txBody>
                  <a:tcPr anchor="ctr"/>
                </a:tc>
              </a:tr>
              <a:tr h="33469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Key</a:t>
                      </a:r>
                      <a:r>
                        <a:rPr lang="en-US" sz="2000" baseline="0" dirty="0" smtClean="0"/>
                        <a:t> Management System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Loss of assets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Uncertified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people driving company vehicles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from facilities or security about being required to write new policies regarding vehicles or other sensitive assets.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Mention of internal shrinkage.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Sarcastic comment by anyone about access to sensitive assets.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5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7064570" cy="71601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Do We Identify the Problems?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Present / demonstrate your solutions.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Look for clues.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Offer free assessments of negative outcomes.</a:t>
            </a:r>
            <a:endParaRPr lang="en-US" sz="2800" dirty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4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Goal of Free Assessments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78" y="3994941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408189" y="929898"/>
            <a:ext cx="4494509" cy="3065043"/>
          </a:xfrm>
          <a:prstGeom prst="wedgeEllipseCallout">
            <a:avLst>
              <a:gd name="adj1" fmla="val -50744"/>
              <a:gd name="adj2" fmla="val 504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 appreciate you taking time to look deeper into our shrinkage.  Is there anything we can do, or do we just have a bad culture?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Today: Selling solutions is a commodity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I found an unknown problem.  Now what?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971508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Two steps to gaining permission to offer a solution…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Give your customer the chance to deny the problem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1.1	</a:t>
            </a:r>
            <a:r>
              <a:rPr lang="en-US" sz="2800" dirty="0" smtClean="0">
                <a:solidFill>
                  <a:schemeClr val="tx1"/>
                </a:solidFill>
              </a:rPr>
              <a:t>Pause</a:t>
            </a:r>
          </a:p>
          <a:p>
            <a:pPr marL="457200" lvl="1" indent="0">
              <a:buNone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971550" lvl="1" indent="-514350">
              <a:buAutoNum type="arabicPeriod" startAt="2"/>
            </a:pPr>
            <a:r>
              <a:rPr lang="en-US" sz="2800" dirty="0" smtClean="0">
                <a:solidFill>
                  <a:schemeClr val="tx1"/>
                </a:solidFill>
              </a:rPr>
              <a:t>Ask </a:t>
            </a:r>
            <a:r>
              <a:rPr lang="en-US" sz="2800" dirty="0">
                <a:solidFill>
                  <a:schemeClr val="tx1"/>
                </a:solidFill>
              </a:rPr>
              <a:t>for a small commitment to moving </a:t>
            </a:r>
            <a:r>
              <a:rPr lang="en-US" sz="2800" dirty="0" smtClean="0">
                <a:solidFill>
                  <a:schemeClr val="tx1"/>
                </a:solidFill>
              </a:rPr>
              <a:t>forward.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Connecting the Dots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4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We’re finding that more and more companies with shrinkage issues fix much of their issue by implementing a more sophisticated key management system.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 This </a:t>
            </a:r>
            <a:r>
              <a:rPr lang="en-US" dirty="0">
                <a:solidFill>
                  <a:schemeClr val="tx1"/>
                </a:solidFill>
              </a:rPr>
              <a:t>might be a perfect time </a:t>
            </a:r>
            <a:r>
              <a:rPr lang="en-US" dirty="0" smtClean="0">
                <a:solidFill>
                  <a:schemeClr val="tx1"/>
                </a:solidFill>
              </a:rPr>
              <a:t>to take </a:t>
            </a:r>
            <a:r>
              <a:rPr lang="en-US" dirty="0">
                <a:solidFill>
                  <a:schemeClr val="tx1"/>
                </a:solidFill>
              </a:rPr>
              <a:t>a closer look at our new key management system with an electronic auditing system</a:t>
            </a:r>
            <a:r>
              <a:rPr lang="en-US" dirty="0" smtClean="0">
                <a:solidFill>
                  <a:schemeClr val="tx1"/>
                </a:solidFill>
              </a:rPr>
              <a:t>. Would </a:t>
            </a:r>
            <a:r>
              <a:rPr lang="en-US" dirty="0">
                <a:solidFill>
                  <a:schemeClr val="tx1"/>
                </a:solidFill>
              </a:rPr>
              <a:t>it make sense </a:t>
            </a:r>
            <a:r>
              <a:rPr lang="en-US" dirty="0" smtClean="0">
                <a:solidFill>
                  <a:schemeClr val="tx1"/>
                </a:solidFill>
              </a:rPr>
              <a:t>to do </a:t>
            </a:r>
            <a:r>
              <a:rPr lang="en-US" dirty="0">
                <a:solidFill>
                  <a:schemeClr val="tx1"/>
                </a:solidFill>
              </a:rPr>
              <a:t>an initial demo to see if the technology is even suitable?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Connecting the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Dots after Presentation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78" y="3994941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408189" y="929898"/>
            <a:ext cx="4494509" cy="3065043"/>
          </a:xfrm>
          <a:prstGeom prst="wedgeEllipseCallout">
            <a:avLst>
              <a:gd name="adj1" fmla="val -50744"/>
              <a:gd name="adj2" fmla="val 504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 didn’t realize how deep you got into loss prevention.  We have a real shrinkage </a:t>
            </a:r>
            <a:r>
              <a:rPr lang="en-US" sz="2400" dirty="0" smtClean="0">
                <a:solidFill>
                  <a:schemeClr val="bg1"/>
                </a:solidFill>
              </a:rPr>
              <a:t>issue and </a:t>
            </a:r>
            <a:r>
              <a:rPr lang="en-US" sz="2400" dirty="0">
                <a:solidFill>
                  <a:schemeClr val="bg1"/>
                </a:solidFill>
              </a:rPr>
              <a:t>our problem could be key management.  </a:t>
            </a:r>
          </a:p>
        </p:txBody>
      </p:sp>
    </p:spTree>
    <p:extLst>
      <p:ext uri="{BB962C8B-B14F-4D97-AF65-F5344CB8AC3E}">
        <p14:creationId xmlns:p14="http://schemas.microsoft.com/office/powerpoint/2010/main" val="597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  It </a:t>
            </a:r>
            <a:r>
              <a:rPr lang="en-US" dirty="0">
                <a:solidFill>
                  <a:schemeClr val="tx1"/>
                </a:solidFill>
              </a:rPr>
              <a:t>seems that </a:t>
            </a:r>
            <a:r>
              <a:rPr lang="en-US" dirty="0" smtClean="0">
                <a:solidFill>
                  <a:schemeClr val="tx1"/>
                </a:solidFill>
              </a:rPr>
              <a:t>you’re having a lot of issues with these vehicles.  We’ve been working with other groups like yours and are discovering that real problem is their key management system.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 This </a:t>
            </a:r>
            <a:r>
              <a:rPr lang="en-US" dirty="0">
                <a:solidFill>
                  <a:schemeClr val="tx1"/>
                </a:solidFill>
              </a:rPr>
              <a:t>might be a perfect time </a:t>
            </a:r>
            <a:r>
              <a:rPr lang="en-US" dirty="0" smtClean="0">
                <a:solidFill>
                  <a:schemeClr val="tx1"/>
                </a:solidFill>
              </a:rPr>
              <a:t>to take </a:t>
            </a:r>
            <a:r>
              <a:rPr lang="en-US" dirty="0">
                <a:solidFill>
                  <a:schemeClr val="tx1"/>
                </a:solidFill>
              </a:rPr>
              <a:t>a closer look at our new key management system with an electronic auditing system.</a:t>
            </a:r>
          </a:p>
          <a:p>
            <a:pPr marL="457200" indent="-457200">
              <a:buFont typeface="+mj-lt"/>
              <a:buAutoNum type="arabicPeriod"/>
            </a:pP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Connecting the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Dots after Finding a Clue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78" y="3994941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408189" y="929898"/>
            <a:ext cx="4494509" cy="3065043"/>
          </a:xfrm>
          <a:prstGeom prst="wedgeEllipseCallout">
            <a:avLst>
              <a:gd name="adj1" fmla="val -50744"/>
              <a:gd name="adj2" fmla="val 504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I’ve got another email from legal.  They won’t leave me alone about our policies of managing access to our vehicles.  </a:t>
            </a:r>
          </a:p>
        </p:txBody>
      </p:sp>
    </p:spTree>
    <p:extLst>
      <p:ext uri="{BB962C8B-B14F-4D97-AF65-F5344CB8AC3E}">
        <p14:creationId xmlns:p14="http://schemas.microsoft.com/office/powerpoint/2010/main" val="2136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  It </a:t>
            </a:r>
            <a:r>
              <a:rPr lang="en-US" dirty="0">
                <a:solidFill>
                  <a:schemeClr val="tx1"/>
                </a:solidFill>
              </a:rPr>
              <a:t>seems that </a:t>
            </a:r>
            <a:r>
              <a:rPr lang="en-US" dirty="0" smtClean="0">
                <a:solidFill>
                  <a:schemeClr val="tx1"/>
                </a:solidFill>
              </a:rPr>
              <a:t>much </a:t>
            </a:r>
            <a:r>
              <a:rPr lang="en-US" dirty="0">
                <a:solidFill>
                  <a:schemeClr val="tx1"/>
                </a:solidFill>
              </a:rPr>
              <a:t>of the issues you’re having with shrinkage </a:t>
            </a:r>
            <a:r>
              <a:rPr lang="en-US" dirty="0" smtClean="0">
                <a:solidFill>
                  <a:schemeClr val="tx1"/>
                </a:solidFill>
              </a:rPr>
              <a:t>are a </a:t>
            </a:r>
            <a:r>
              <a:rPr lang="en-US" dirty="0">
                <a:solidFill>
                  <a:schemeClr val="tx1"/>
                </a:solidFill>
              </a:rPr>
              <a:t>result of a poor key management system.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 This </a:t>
            </a:r>
            <a:r>
              <a:rPr lang="en-US" dirty="0">
                <a:solidFill>
                  <a:schemeClr val="tx1"/>
                </a:solidFill>
              </a:rPr>
              <a:t>might be a perfect time </a:t>
            </a:r>
            <a:r>
              <a:rPr lang="en-US" dirty="0" smtClean="0">
                <a:solidFill>
                  <a:schemeClr val="tx1"/>
                </a:solidFill>
              </a:rPr>
              <a:t>to take </a:t>
            </a:r>
            <a:r>
              <a:rPr lang="en-US" dirty="0">
                <a:solidFill>
                  <a:schemeClr val="tx1"/>
                </a:solidFill>
              </a:rPr>
              <a:t>a closer look at our new key management system with an electronic auditing system</a:t>
            </a:r>
            <a:r>
              <a:rPr lang="en-US" dirty="0" smtClean="0">
                <a:solidFill>
                  <a:schemeClr val="tx1"/>
                </a:solidFill>
              </a:rPr>
              <a:t>.  Would </a:t>
            </a:r>
            <a:r>
              <a:rPr lang="en-US" dirty="0">
                <a:solidFill>
                  <a:schemeClr val="tx1"/>
                </a:solidFill>
              </a:rPr>
              <a:t>it make sense </a:t>
            </a:r>
            <a:r>
              <a:rPr lang="en-US" dirty="0" smtClean="0">
                <a:solidFill>
                  <a:schemeClr val="tx1"/>
                </a:solidFill>
              </a:rPr>
              <a:t>to bring </a:t>
            </a:r>
            <a:r>
              <a:rPr lang="en-US" dirty="0">
                <a:solidFill>
                  <a:schemeClr val="tx1"/>
                </a:solidFill>
              </a:rPr>
              <a:t>in our partner for an initial demo to see if the technology is even suitable?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Connecting the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Dots after Assessment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78" y="3994941"/>
            <a:ext cx="4317044" cy="2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408189" y="929898"/>
            <a:ext cx="4494509" cy="3065043"/>
          </a:xfrm>
          <a:prstGeom prst="wedgeEllipseCallout">
            <a:avLst>
              <a:gd name="adj1" fmla="val -50744"/>
              <a:gd name="adj2" fmla="val 5045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 appreciate you taking time to look deeper into our shrinkage.  Is there anything we can do, or do we just have a bad culture?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971508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Two steps to gaining permission to offer a solution…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Give your customer the chance to deny the problem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	1.1	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Pause</a:t>
            </a:r>
          </a:p>
          <a:p>
            <a:pPr marL="457200" lvl="1" indent="0">
              <a:buNone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971550" lvl="1" indent="-514350">
              <a:buAutoNum type="arabicPeriod" startAt="2"/>
            </a:pPr>
            <a:r>
              <a:rPr lang="en-US" sz="2800" dirty="0" smtClean="0">
                <a:solidFill>
                  <a:schemeClr val="tx1"/>
                </a:solidFill>
              </a:rPr>
              <a:t>Ask </a:t>
            </a:r>
            <a:r>
              <a:rPr lang="en-US" sz="2800" dirty="0">
                <a:solidFill>
                  <a:schemeClr val="tx1"/>
                </a:solidFill>
              </a:rPr>
              <a:t>for a small commitment to moving </a:t>
            </a:r>
            <a:r>
              <a:rPr lang="en-US" sz="2800" dirty="0" smtClean="0">
                <a:solidFill>
                  <a:schemeClr val="tx1"/>
                </a:solidFill>
              </a:rPr>
              <a:t>forward.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Connecting the Dots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9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Identify three to five unique problems solved by your company.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3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>
            <a:fillRect/>
          </a:stretch>
        </p:blipFill>
        <p:spPr>
          <a:xfrm>
            <a:off x="0" y="1046956"/>
            <a:ext cx="6476168" cy="511364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902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d-ID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8709" y="1143001"/>
            <a:ext cx="5874582" cy="623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28841" y="1"/>
            <a:ext cx="6163159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Unique Problems that Your Company Solves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028841" y="2093911"/>
            <a:ext cx="6163158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68620"/>
              </p:ext>
            </p:extLst>
          </p:nvPr>
        </p:nvGraphicFramePr>
        <p:xfrm>
          <a:off x="6044338" y="2093911"/>
          <a:ext cx="6174092" cy="47640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72719"/>
                <a:gridCol w="3601373"/>
              </a:tblGrid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 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81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Problem</a:t>
                      </a:r>
                      <a:r>
                        <a:rPr lang="en-US" sz="2000" b="1" baseline="0" dirty="0" smtClean="0"/>
                        <a:t> 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9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87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Our Customers’ Environment Today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14780"/>
              </p:ext>
            </p:extLst>
          </p:nvPr>
        </p:nvGraphicFramePr>
        <p:xfrm>
          <a:off x="1121044" y="1007390"/>
          <a:ext cx="9949911" cy="601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0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1220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POLL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Identify three to five unique problems solved by your company.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Sales Leaders:  Hold your team accountable to this exercise. 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more survey – Specific Topics for Year #2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05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Identify three to five unique problems solved by your company.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Sales Leaders:  Hold your team accountable to this exercise. 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One more survey </a:t>
            </a:r>
            <a:r>
              <a:rPr lang="en-US" sz="2800" dirty="0" smtClean="0">
                <a:solidFill>
                  <a:schemeClr val="tx1"/>
                </a:solidFill>
              </a:rPr>
              <a:t>in the next week or two – </a:t>
            </a:r>
            <a:r>
              <a:rPr lang="en-US" sz="2800" dirty="0" smtClean="0">
                <a:solidFill>
                  <a:schemeClr val="tx1"/>
                </a:solidFill>
              </a:rPr>
              <a:t>Specific Topics for Year #2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67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87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Our Customers’ Environment Today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253520"/>
              </p:ext>
            </p:extLst>
          </p:nvPr>
        </p:nvGraphicFramePr>
        <p:xfrm>
          <a:off x="1121044" y="1007390"/>
          <a:ext cx="9949911" cy="601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1" y="1300765"/>
            <a:ext cx="4989030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399"/>
            <a:ext cx="12192000" cy="11602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736243"/>
            <a:ext cx="12192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  <a:p>
            <a:pPr algn="ctr"/>
            <a:endParaRPr lang="en-US" sz="3600" dirty="0">
              <a:solidFill>
                <a:prstClr val="white"/>
              </a:solidFill>
            </a:endParaRP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Who was Andrew Jackson’s first Vice President?</a:t>
            </a:r>
          </a:p>
          <a:p>
            <a:pPr algn="ctr"/>
            <a:endParaRPr lang="en-US" sz="2400" dirty="0">
              <a:solidFill>
                <a:prstClr val="white"/>
              </a:solidFill>
            </a:endParaRPr>
          </a:p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60398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5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883" y="3076245"/>
            <a:ext cx="7436149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You have to become Google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00764"/>
            <a:ext cx="5252567" cy="10007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Vegur" panose="00000500000000000000" pitchFamily="50" charset="0"/>
              </a:rPr>
              <a:t> </a:t>
            </a:r>
            <a:r>
              <a:rPr lang="id-ID" b="1" dirty="0">
                <a:solidFill>
                  <a:prstClr val="white"/>
                </a:solidFill>
              </a:rPr>
              <a:t>What Do </a:t>
            </a:r>
            <a:r>
              <a:rPr lang="en-US" b="1" dirty="0">
                <a:solidFill>
                  <a:prstClr val="white"/>
                </a:solidFill>
              </a:rPr>
              <a:t>You</a:t>
            </a:r>
            <a:r>
              <a:rPr lang="id-ID" b="1" dirty="0">
                <a:solidFill>
                  <a:prstClr val="white"/>
                </a:solidFill>
              </a:rPr>
              <a:t> Do?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377922" y="3429001"/>
            <a:ext cx="7436149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77923" y="4244062"/>
            <a:ext cx="7436149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377923" y="5001261"/>
            <a:ext cx="7436149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86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14035</TotalTime>
  <Words>1559</Words>
  <Application>Microsoft Office PowerPoint</Application>
  <PresentationFormat>Widescreen</PresentationFormat>
  <Paragraphs>369</Paragraphs>
  <Slides>63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Baskerville Old Face</vt:lpstr>
      <vt:lpstr>Calibri</vt:lpstr>
      <vt:lpstr>Calibri Light</vt:lpstr>
      <vt:lpstr>Times New Roman</vt:lpstr>
      <vt:lpstr>Vegur</vt:lpstr>
      <vt:lpstr>Office Theme</vt:lpstr>
      <vt:lpstr>1_Office Theme</vt:lpstr>
      <vt:lpstr>Winning New Business Specifically Tailored for:    Session #11: Finding Unknown Problems  August 16th, 2016</vt:lpstr>
      <vt:lpstr>Why?</vt:lpstr>
      <vt:lpstr>PowerPoint Presentation</vt:lpstr>
      <vt:lpstr>PowerPoint Presentation</vt:lpstr>
      <vt:lpstr>PowerPoint Presentation</vt:lpstr>
      <vt:lpstr>Our Customers’ Environment Today</vt:lpstr>
      <vt:lpstr>Our Customers’ Environment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Customers’ Environment Today</vt:lpstr>
      <vt:lpstr>When We Become Problem Finders</vt:lpstr>
      <vt:lpstr>When We Become Problem Finders</vt:lpstr>
      <vt:lpstr>When We Become Problem Finders</vt:lpstr>
      <vt:lpstr>Agenda</vt:lpstr>
      <vt:lpstr>Understanding Problems You Solve</vt:lpstr>
      <vt:lpstr>What’s the Problem?</vt:lpstr>
      <vt:lpstr>What’s the Problem?</vt:lpstr>
      <vt:lpstr>PowerPoint Presentation</vt:lpstr>
      <vt:lpstr>PowerPoint Presentation</vt:lpstr>
      <vt:lpstr>What’s the Problem?</vt:lpstr>
      <vt:lpstr>PowerPoint Presentation</vt:lpstr>
      <vt:lpstr>Unique Problems that KST Solves</vt:lpstr>
      <vt:lpstr>Identify Customers’ Problems </vt:lpstr>
      <vt:lpstr>PowerPoint Presentation</vt:lpstr>
      <vt:lpstr>PowerPoint Presentation</vt:lpstr>
      <vt:lpstr>PowerPoint Presentation</vt:lpstr>
      <vt:lpstr>PowerPoint Presentation</vt:lpstr>
      <vt:lpstr>How Do We Identify the Problems?</vt:lpstr>
      <vt:lpstr>How Do We Identify the Problems?</vt:lpstr>
      <vt:lpstr>Goal of Presenting / Demonstrating Solution</vt:lpstr>
      <vt:lpstr>PowerPoint Presentation</vt:lpstr>
      <vt:lpstr>Present / Demonstrate Solutions</vt:lpstr>
      <vt:lpstr>Present / Demonstrate Solutions</vt:lpstr>
      <vt:lpstr>Our ideal customers… </vt:lpstr>
      <vt:lpstr>Present / Demonstrate Solutions</vt:lpstr>
      <vt:lpstr>Present / Demonstrate Solutions</vt:lpstr>
      <vt:lpstr>How Do We Identify the Problems?</vt:lpstr>
      <vt:lpstr>Goal of Looking for Clues</vt:lpstr>
      <vt:lpstr>Remember this Slide?  </vt:lpstr>
      <vt:lpstr>Remember this Slide?  </vt:lpstr>
      <vt:lpstr>Remember this Slide?  </vt:lpstr>
      <vt:lpstr>How Do We Identify the Problems?</vt:lpstr>
      <vt:lpstr>Goal of Free Assessments</vt:lpstr>
      <vt:lpstr>Connecting the Dots</vt:lpstr>
      <vt:lpstr>PowerPoint Presentation</vt:lpstr>
      <vt:lpstr>Connecting the Dots</vt:lpstr>
      <vt:lpstr>Connecting the Dots after Presentation</vt:lpstr>
      <vt:lpstr>Connecting the Dots after Finding a Clue</vt:lpstr>
      <vt:lpstr>Connecting the Dots after Assessment</vt:lpstr>
      <vt:lpstr>Connecting the Dots</vt:lpstr>
      <vt:lpstr>Action Plan</vt:lpstr>
      <vt:lpstr>PowerPoint Presentation</vt:lpstr>
      <vt:lpstr>Unique Problems that Your Company Solves</vt:lpstr>
      <vt:lpstr>PowerPoint Presentation</vt:lpstr>
      <vt:lpstr>PowerPoint Presentation</vt:lpstr>
      <vt:lpstr>PowerPoint Presentation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422</cp:revision>
  <dcterms:created xsi:type="dcterms:W3CDTF">2015-05-01T22:42:50Z</dcterms:created>
  <dcterms:modified xsi:type="dcterms:W3CDTF">2016-08-16T14:28:33Z</dcterms:modified>
</cp:coreProperties>
</file>