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</p:sldMasterIdLst>
  <p:notesMasterIdLst>
    <p:notesMasterId r:id="rId40"/>
  </p:notesMasterIdLst>
  <p:handoutMasterIdLst>
    <p:handoutMasterId r:id="rId41"/>
  </p:handoutMasterIdLst>
  <p:sldIdLst>
    <p:sldId id="257" r:id="rId3"/>
    <p:sldId id="1270" r:id="rId4"/>
    <p:sldId id="1045" r:id="rId5"/>
    <p:sldId id="1266" r:id="rId6"/>
    <p:sldId id="1267" r:id="rId7"/>
    <p:sldId id="1252" r:id="rId8"/>
    <p:sldId id="1230" r:id="rId9"/>
    <p:sldId id="1231" r:id="rId10"/>
    <p:sldId id="1271" r:id="rId11"/>
    <p:sldId id="1232" r:id="rId12"/>
    <p:sldId id="1233" r:id="rId13"/>
    <p:sldId id="1234" r:id="rId14"/>
    <p:sldId id="1253" r:id="rId15"/>
    <p:sldId id="1235" r:id="rId16"/>
    <p:sldId id="1258" r:id="rId17"/>
    <p:sldId id="1255" r:id="rId18"/>
    <p:sldId id="1259" r:id="rId19"/>
    <p:sldId id="1236" r:id="rId20"/>
    <p:sldId id="1237" r:id="rId21"/>
    <p:sldId id="1260" r:id="rId22"/>
    <p:sldId id="1261" r:id="rId23"/>
    <p:sldId id="1240" r:id="rId24"/>
    <p:sldId id="1262" r:id="rId25"/>
    <p:sldId id="1263" r:id="rId26"/>
    <p:sldId id="1245" r:id="rId27"/>
    <p:sldId id="1239" r:id="rId28"/>
    <p:sldId id="1238" r:id="rId29"/>
    <p:sldId id="1256" r:id="rId30"/>
    <p:sldId id="1257" r:id="rId31"/>
    <p:sldId id="1264" r:id="rId32"/>
    <p:sldId id="1268" r:id="rId33"/>
    <p:sldId id="1269" r:id="rId34"/>
    <p:sldId id="1249" r:id="rId35"/>
    <p:sldId id="1265" r:id="rId36"/>
    <p:sldId id="1201" r:id="rId37"/>
    <p:sldId id="1173" r:id="rId38"/>
    <p:sldId id="520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E2B"/>
    <a:srgbClr val="E3C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1" y="68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6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EC83F-DE0A-4FE6-BF26-14EBE6C30CCB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</dgm:pt>
    <dgm:pt modelId="{16900D32-A240-4EED-BEF4-B7ED96E79C02}">
      <dgm:prSet phldrT="[Text]" custT="1"/>
      <dgm:spPr>
        <a:solidFill>
          <a:srgbClr val="070E2B"/>
        </a:solidFill>
      </dgm:spPr>
      <dgm:t>
        <a:bodyPr/>
        <a:lstStyle/>
        <a:p>
          <a:pPr algn="ctr"/>
          <a:r>
            <a:rPr lang="en-US" sz="2400" u="none" dirty="0"/>
            <a:t>Job Security</a:t>
          </a:r>
        </a:p>
      </dgm:t>
    </dgm:pt>
    <dgm:pt modelId="{4D5615B3-51A7-4661-95EB-088FE6627C49}" type="parTrans" cxnId="{B8B339F1-9EB9-4CF2-81ED-1F438395A453}">
      <dgm:prSet/>
      <dgm:spPr/>
      <dgm:t>
        <a:bodyPr/>
        <a:lstStyle/>
        <a:p>
          <a:endParaRPr lang="en-US"/>
        </a:p>
      </dgm:t>
    </dgm:pt>
    <dgm:pt modelId="{6BAAF345-4DC4-4BD4-958A-3B91B0507216}" type="sibTrans" cxnId="{B8B339F1-9EB9-4CF2-81ED-1F438395A453}">
      <dgm:prSet/>
      <dgm:spPr/>
      <dgm:t>
        <a:bodyPr/>
        <a:lstStyle/>
        <a:p>
          <a:endParaRPr lang="en-US"/>
        </a:p>
      </dgm:t>
    </dgm:pt>
    <dgm:pt modelId="{90392343-3DCB-4A8B-87E8-010FB3DD01D8}">
      <dgm:prSet phldrT="[Text]" custT="1"/>
      <dgm:spPr>
        <a:solidFill>
          <a:srgbClr val="070E2B"/>
        </a:solidFill>
      </dgm:spPr>
      <dgm:t>
        <a:bodyPr/>
        <a:lstStyle/>
        <a:p>
          <a:pPr algn="ctr"/>
          <a:r>
            <a:rPr lang="en-US" sz="2400" u="none" dirty="0"/>
            <a:t>Job Opportunity</a:t>
          </a:r>
        </a:p>
      </dgm:t>
    </dgm:pt>
    <dgm:pt modelId="{6C61C9FD-CC98-45A6-923B-900C5BC1E525}" type="parTrans" cxnId="{F0924A85-0A00-4C22-AF0B-2AF32F2FC1BB}">
      <dgm:prSet/>
      <dgm:spPr/>
      <dgm:t>
        <a:bodyPr/>
        <a:lstStyle/>
        <a:p>
          <a:endParaRPr lang="en-US"/>
        </a:p>
      </dgm:t>
    </dgm:pt>
    <dgm:pt modelId="{6B13CBAF-FD50-4502-BC3F-B533D1D815AD}" type="sibTrans" cxnId="{F0924A85-0A00-4C22-AF0B-2AF32F2FC1BB}">
      <dgm:prSet/>
      <dgm:spPr/>
      <dgm:t>
        <a:bodyPr/>
        <a:lstStyle/>
        <a:p>
          <a:endParaRPr lang="en-US"/>
        </a:p>
      </dgm:t>
    </dgm:pt>
    <dgm:pt modelId="{ADE90609-0973-4E1B-B22F-6FC6D7196483}">
      <dgm:prSet phldrT="[Text]" custT="1"/>
      <dgm:spPr>
        <a:solidFill>
          <a:srgbClr val="070E2B"/>
        </a:solidFill>
      </dgm:spPr>
      <dgm:t>
        <a:bodyPr/>
        <a:lstStyle/>
        <a:p>
          <a:pPr algn="ctr"/>
          <a:r>
            <a:rPr lang="en-US" sz="2400" dirty="0"/>
            <a:t>Working Environment</a:t>
          </a:r>
        </a:p>
      </dgm:t>
    </dgm:pt>
    <dgm:pt modelId="{72C10E94-A44D-4D2F-8EBD-361ADFD0588D}" type="parTrans" cxnId="{E0C0511C-DEC4-4C1A-84AE-7BF17A5309B8}">
      <dgm:prSet/>
      <dgm:spPr/>
      <dgm:t>
        <a:bodyPr/>
        <a:lstStyle/>
        <a:p>
          <a:endParaRPr lang="en-US"/>
        </a:p>
      </dgm:t>
    </dgm:pt>
    <dgm:pt modelId="{5E6E67CC-F348-4772-8FD9-856547096EFC}" type="sibTrans" cxnId="{E0C0511C-DEC4-4C1A-84AE-7BF17A5309B8}">
      <dgm:prSet/>
      <dgm:spPr/>
      <dgm:t>
        <a:bodyPr/>
        <a:lstStyle/>
        <a:p>
          <a:endParaRPr lang="en-US"/>
        </a:p>
      </dgm:t>
    </dgm:pt>
    <dgm:pt modelId="{A8686C16-8DE0-4337-A95C-6D8FFCDFF61E}">
      <dgm:prSet custT="1"/>
      <dgm:spPr>
        <a:solidFill>
          <a:srgbClr val="E3CEA3">
            <a:alpha val="90000"/>
          </a:srgbClr>
        </a:solidFill>
      </dgm:spPr>
      <dgm:t>
        <a:bodyPr/>
        <a:lstStyle/>
        <a:p>
          <a:endParaRPr lang="en-US" sz="2400" dirty="0"/>
        </a:p>
      </dgm:t>
    </dgm:pt>
    <dgm:pt modelId="{9668F9FF-BD2A-4743-A5E6-C7543032B8CA}" type="parTrans" cxnId="{7A3C3AD1-E6DE-4661-908F-6195987AF330}">
      <dgm:prSet/>
      <dgm:spPr/>
      <dgm:t>
        <a:bodyPr/>
        <a:lstStyle/>
        <a:p>
          <a:endParaRPr lang="en-US"/>
        </a:p>
      </dgm:t>
    </dgm:pt>
    <dgm:pt modelId="{2FC0233A-22CE-4F96-B78F-0466638C197E}" type="sibTrans" cxnId="{7A3C3AD1-E6DE-4661-908F-6195987AF330}">
      <dgm:prSet/>
      <dgm:spPr/>
      <dgm:t>
        <a:bodyPr/>
        <a:lstStyle/>
        <a:p>
          <a:endParaRPr lang="en-US"/>
        </a:p>
      </dgm:t>
    </dgm:pt>
    <dgm:pt modelId="{1F42FFF6-F48B-44F0-A1A1-B03E385D4252}">
      <dgm:prSet phldrT="[Text]" custT="1"/>
      <dgm:spPr>
        <a:solidFill>
          <a:srgbClr val="E3CEA3">
            <a:alpha val="90000"/>
          </a:srgbClr>
        </a:solidFill>
      </dgm:spPr>
      <dgm:t>
        <a:bodyPr/>
        <a:lstStyle/>
        <a:p>
          <a:pPr algn="l"/>
          <a:endParaRPr lang="en-US" sz="2400" u="none" dirty="0">
            <a:solidFill>
              <a:srgbClr val="E3CEA3"/>
            </a:solidFill>
          </a:endParaRPr>
        </a:p>
      </dgm:t>
    </dgm:pt>
    <dgm:pt modelId="{FB4AAF66-974F-4C7B-AFD3-6118F3B70867}" type="parTrans" cxnId="{228825A7-7FCA-4B7E-AD53-8650321A9605}">
      <dgm:prSet/>
      <dgm:spPr/>
      <dgm:t>
        <a:bodyPr/>
        <a:lstStyle/>
        <a:p>
          <a:endParaRPr lang="en-US"/>
        </a:p>
      </dgm:t>
    </dgm:pt>
    <dgm:pt modelId="{1B2AF86C-90FF-47DB-A3EE-DA388C55AD8E}" type="sibTrans" cxnId="{228825A7-7FCA-4B7E-AD53-8650321A9605}">
      <dgm:prSet/>
      <dgm:spPr/>
      <dgm:t>
        <a:bodyPr/>
        <a:lstStyle/>
        <a:p>
          <a:endParaRPr lang="en-US"/>
        </a:p>
      </dgm:t>
    </dgm:pt>
    <dgm:pt modelId="{5A6204E3-1E0C-48AD-8C60-81B03E887859}">
      <dgm:prSet phldrT="[Text]" custT="1"/>
      <dgm:spPr>
        <a:solidFill>
          <a:srgbClr val="E3CEA3">
            <a:alpha val="90000"/>
          </a:srgbClr>
        </a:solidFill>
      </dgm:spPr>
      <dgm:t>
        <a:bodyPr/>
        <a:lstStyle/>
        <a:p>
          <a:pPr algn="l"/>
          <a:r>
            <a:rPr lang="en-US" sz="2400" dirty="0">
              <a:solidFill>
                <a:schemeClr val="tx1"/>
              </a:solidFill>
            </a:rPr>
            <a:t>Less Stress</a:t>
          </a:r>
          <a:endParaRPr lang="en-US" sz="240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2C1F230E-6D43-45EA-A206-BD9002D4972D}" type="parTrans" cxnId="{4C0CA2CD-C3A9-4969-9325-BEB39A0F298F}">
      <dgm:prSet/>
      <dgm:spPr/>
      <dgm:t>
        <a:bodyPr/>
        <a:lstStyle/>
        <a:p>
          <a:endParaRPr lang="en-US"/>
        </a:p>
      </dgm:t>
    </dgm:pt>
    <dgm:pt modelId="{7A64B3E5-5114-49A9-9A31-1D8204405A1A}" type="sibTrans" cxnId="{4C0CA2CD-C3A9-4969-9325-BEB39A0F298F}">
      <dgm:prSet/>
      <dgm:spPr/>
      <dgm:t>
        <a:bodyPr/>
        <a:lstStyle/>
        <a:p>
          <a:endParaRPr lang="en-US"/>
        </a:p>
      </dgm:t>
    </dgm:pt>
    <dgm:pt modelId="{9EABFAEE-097C-4C73-8332-F75ACFC183B0}">
      <dgm:prSet phldrT="[Text]" custT="1"/>
      <dgm:spPr>
        <a:solidFill>
          <a:srgbClr val="E3CEA3">
            <a:alpha val="90000"/>
          </a:srgbClr>
        </a:solidFill>
      </dgm:spPr>
      <dgm:t>
        <a:bodyPr/>
        <a:lstStyle/>
        <a:p>
          <a:pPr algn="ctr"/>
          <a:endParaRPr lang="en-US" sz="2400" dirty="0"/>
        </a:p>
      </dgm:t>
    </dgm:pt>
    <dgm:pt modelId="{BF5DEFC0-B81D-4623-BCDF-5E81F9CADA29}" type="parTrans" cxnId="{9FAFD2FD-FD47-46A8-81F2-05F5C5BC1AD4}">
      <dgm:prSet/>
      <dgm:spPr/>
      <dgm:t>
        <a:bodyPr/>
        <a:lstStyle/>
        <a:p>
          <a:endParaRPr lang="en-US"/>
        </a:p>
      </dgm:t>
    </dgm:pt>
    <dgm:pt modelId="{FFFAFA45-5FFE-4BDF-9AC6-5F37546F0027}" type="sibTrans" cxnId="{9FAFD2FD-FD47-46A8-81F2-05F5C5BC1AD4}">
      <dgm:prSet/>
      <dgm:spPr/>
      <dgm:t>
        <a:bodyPr/>
        <a:lstStyle/>
        <a:p>
          <a:endParaRPr lang="en-US"/>
        </a:p>
      </dgm:t>
    </dgm:pt>
    <dgm:pt modelId="{BFD4F5D9-EDF9-4126-B38D-54ED57E5658D}">
      <dgm:prSet custT="1"/>
      <dgm:spPr/>
      <dgm:t>
        <a:bodyPr/>
        <a:lstStyle/>
        <a:p>
          <a:r>
            <a:rPr lang="en-US" sz="2400" dirty="0"/>
            <a:t>Termination</a:t>
          </a:r>
        </a:p>
      </dgm:t>
    </dgm:pt>
    <dgm:pt modelId="{0E080913-9567-4755-B3E4-6E646CBF47B9}" type="parTrans" cxnId="{97E61A9A-4EBE-4274-B0ED-3DF9250C557E}">
      <dgm:prSet/>
      <dgm:spPr/>
      <dgm:t>
        <a:bodyPr/>
        <a:lstStyle/>
        <a:p>
          <a:endParaRPr lang="en-US"/>
        </a:p>
      </dgm:t>
    </dgm:pt>
    <dgm:pt modelId="{DA620841-C6E5-4BE1-B9BB-709216329665}" type="sibTrans" cxnId="{97E61A9A-4EBE-4274-B0ED-3DF9250C557E}">
      <dgm:prSet/>
      <dgm:spPr/>
      <dgm:t>
        <a:bodyPr/>
        <a:lstStyle/>
        <a:p>
          <a:endParaRPr lang="en-US"/>
        </a:p>
      </dgm:t>
    </dgm:pt>
    <dgm:pt modelId="{E9EED28D-E0E8-47C3-A82A-B3E951153C35}">
      <dgm:prSet custT="1"/>
      <dgm:spPr/>
      <dgm:t>
        <a:bodyPr/>
        <a:lstStyle/>
        <a:p>
          <a:r>
            <a:rPr lang="en-US" sz="2400" dirty="0"/>
            <a:t>Lay-Off</a:t>
          </a:r>
        </a:p>
      </dgm:t>
    </dgm:pt>
    <dgm:pt modelId="{F0A5512F-3FF6-4368-90E9-53929889A109}" type="parTrans" cxnId="{55498ECD-D3BA-48A2-A37E-19ACB00910BF}">
      <dgm:prSet/>
      <dgm:spPr/>
      <dgm:t>
        <a:bodyPr/>
        <a:lstStyle/>
        <a:p>
          <a:endParaRPr lang="en-US"/>
        </a:p>
      </dgm:t>
    </dgm:pt>
    <dgm:pt modelId="{2FEEBE65-92E5-443C-B5EA-D16F598E2F53}" type="sibTrans" cxnId="{55498ECD-D3BA-48A2-A37E-19ACB00910BF}">
      <dgm:prSet/>
      <dgm:spPr/>
      <dgm:t>
        <a:bodyPr/>
        <a:lstStyle/>
        <a:p>
          <a:endParaRPr lang="en-US"/>
        </a:p>
      </dgm:t>
    </dgm:pt>
    <dgm:pt modelId="{E1279065-9806-4FBA-B585-1695BB44F35C}">
      <dgm:prSet custT="1"/>
      <dgm:spPr/>
      <dgm:t>
        <a:bodyPr/>
        <a:lstStyle/>
        <a:p>
          <a:r>
            <a:rPr lang="en-US" sz="2400" dirty="0"/>
            <a:t>Demotion</a:t>
          </a:r>
        </a:p>
      </dgm:t>
    </dgm:pt>
    <dgm:pt modelId="{E39D8A4F-BFC1-4593-9E91-2D03EFE3EF17}" type="parTrans" cxnId="{03189D56-39DA-48D2-AACC-165D164AF667}">
      <dgm:prSet/>
      <dgm:spPr/>
      <dgm:t>
        <a:bodyPr/>
        <a:lstStyle/>
        <a:p>
          <a:endParaRPr lang="en-US"/>
        </a:p>
      </dgm:t>
    </dgm:pt>
    <dgm:pt modelId="{3C3363CA-3E71-4861-B839-C589A693C824}" type="sibTrans" cxnId="{03189D56-39DA-48D2-AACC-165D164AF667}">
      <dgm:prSet/>
      <dgm:spPr/>
      <dgm:t>
        <a:bodyPr/>
        <a:lstStyle/>
        <a:p>
          <a:endParaRPr lang="en-US"/>
        </a:p>
      </dgm:t>
    </dgm:pt>
    <dgm:pt modelId="{1D82DDCD-650A-492B-ABF6-2886C26ED68D}">
      <dgm:prSet custT="1"/>
      <dgm:spPr/>
      <dgm:t>
        <a:bodyPr/>
        <a:lstStyle/>
        <a:p>
          <a:r>
            <a:rPr lang="en-US" sz="2400" dirty="0"/>
            <a:t>Pay Decrease</a:t>
          </a:r>
        </a:p>
      </dgm:t>
    </dgm:pt>
    <dgm:pt modelId="{26BA72ED-F1E8-48C6-8237-6EBEF25CE0AA}" type="parTrans" cxnId="{2C4E4172-11E8-4827-9C72-D35243B1502A}">
      <dgm:prSet/>
      <dgm:spPr/>
      <dgm:t>
        <a:bodyPr/>
        <a:lstStyle/>
        <a:p>
          <a:endParaRPr lang="en-US"/>
        </a:p>
      </dgm:t>
    </dgm:pt>
    <dgm:pt modelId="{C86672FE-C56A-4C32-92BB-454353079237}" type="sibTrans" cxnId="{2C4E4172-11E8-4827-9C72-D35243B1502A}">
      <dgm:prSet/>
      <dgm:spPr/>
      <dgm:t>
        <a:bodyPr/>
        <a:lstStyle/>
        <a:p>
          <a:endParaRPr lang="en-US"/>
        </a:p>
      </dgm:t>
    </dgm:pt>
    <dgm:pt modelId="{F92FA25E-379F-4C98-A8BD-4C7486DAEB0F}">
      <dgm:prSet custT="1"/>
      <dgm:spPr/>
      <dgm:t>
        <a:bodyPr/>
        <a:lstStyle/>
        <a:p>
          <a:pPr algn="l"/>
          <a:r>
            <a:rPr lang="en-US" sz="2400" u="none" dirty="0"/>
            <a:t>Promotion</a:t>
          </a:r>
        </a:p>
      </dgm:t>
    </dgm:pt>
    <dgm:pt modelId="{CFC154BD-2736-49A6-A2C0-18BB205B2E7A}" type="parTrans" cxnId="{33C681A4-275A-4D51-B1AB-390F7EC1246E}">
      <dgm:prSet/>
      <dgm:spPr/>
      <dgm:t>
        <a:bodyPr/>
        <a:lstStyle/>
        <a:p>
          <a:endParaRPr lang="en-US"/>
        </a:p>
      </dgm:t>
    </dgm:pt>
    <dgm:pt modelId="{3C1CE95F-EE79-4F95-8EB5-9F150268DBB5}" type="sibTrans" cxnId="{33C681A4-275A-4D51-B1AB-390F7EC1246E}">
      <dgm:prSet/>
      <dgm:spPr/>
      <dgm:t>
        <a:bodyPr/>
        <a:lstStyle/>
        <a:p>
          <a:endParaRPr lang="en-US"/>
        </a:p>
      </dgm:t>
    </dgm:pt>
    <dgm:pt modelId="{077D1060-7D9A-41F0-855D-09F017218C69}">
      <dgm:prSet custT="1"/>
      <dgm:spPr/>
      <dgm:t>
        <a:bodyPr/>
        <a:lstStyle/>
        <a:p>
          <a:pPr algn="l"/>
          <a:r>
            <a:rPr lang="en-US" sz="2400" u="none" dirty="0"/>
            <a:t>Raise</a:t>
          </a:r>
        </a:p>
      </dgm:t>
    </dgm:pt>
    <dgm:pt modelId="{14378728-3710-4AE8-AA6E-F0F6D63A4BEB}" type="parTrans" cxnId="{DA34ED4A-C8CD-45A7-ABA5-4DC7DEF303B4}">
      <dgm:prSet/>
      <dgm:spPr/>
      <dgm:t>
        <a:bodyPr/>
        <a:lstStyle/>
        <a:p>
          <a:endParaRPr lang="en-US"/>
        </a:p>
      </dgm:t>
    </dgm:pt>
    <dgm:pt modelId="{E742F2AD-F4C3-47D1-9F7D-DB74B882D034}" type="sibTrans" cxnId="{DA34ED4A-C8CD-45A7-ABA5-4DC7DEF303B4}">
      <dgm:prSet/>
      <dgm:spPr/>
      <dgm:t>
        <a:bodyPr/>
        <a:lstStyle/>
        <a:p>
          <a:endParaRPr lang="en-US"/>
        </a:p>
      </dgm:t>
    </dgm:pt>
    <dgm:pt modelId="{274499FB-537B-460E-BE99-70A8CBE0E612}">
      <dgm:prSet custT="1"/>
      <dgm:spPr/>
      <dgm:t>
        <a:bodyPr/>
        <a:lstStyle/>
        <a:p>
          <a:pPr algn="l"/>
          <a:r>
            <a:rPr lang="en-US" sz="2400" u="none" dirty="0"/>
            <a:t>Endorsement / Praise</a:t>
          </a:r>
        </a:p>
      </dgm:t>
    </dgm:pt>
    <dgm:pt modelId="{D732A736-E391-46C5-B118-08D8BE152D9F}" type="parTrans" cxnId="{1F799266-6E40-4498-A968-BE7C1D31C964}">
      <dgm:prSet/>
      <dgm:spPr/>
      <dgm:t>
        <a:bodyPr/>
        <a:lstStyle/>
        <a:p>
          <a:endParaRPr lang="en-US"/>
        </a:p>
      </dgm:t>
    </dgm:pt>
    <dgm:pt modelId="{02B2C07D-742C-42DB-AD62-1359BCE3F1F1}" type="sibTrans" cxnId="{1F799266-6E40-4498-A968-BE7C1D31C964}">
      <dgm:prSet/>
      <dgm:spPr/>
      <dgm:t>
        <a:bodyPr/>
        <a:lstStyle/>
        <a:p>
          <a:endParaRPr lang="en-US"/>
        </a:p>
      </dgm:t>
    </dgm:pt>
    <dgm:pt modelId="{13E48AAA-8DD1-45D8-BB36-EC3892BC23FB}">
      <dgm:prSet custT="1"/>
      <dgm:spPr/>
      <dgm:t>
        <a:bodyPr/>
        <a:lstStyle/>
        <a:p>
          <a:pPr algn="l"/>
          <a:r>
            <a:rPr lang="en-US" sz="2400" u="none" dirty="0"/>
            <a:t>Improvement in Performance</a:t>
          </a:r>
        </a:p>
      </dgm:t>
    </dgm:pt>
    <dgm:pt modelId="{3E484C28-5379-4578-8BBA-D02B208003E5}" type="parTrans" cxnId="{BC5C36CE-0C30-4E7A-AAA1-99BF7C06B0F1}">
      <dgm:prSet/>
      <dgm:spPr/>
      <dgm:t>
        <a:bodyPr/>
        <a:lstStyle/>
        <a:p>
          <a:endParaRPr lang="en-US"/>
        </a:p>
      </dgm:t>
    </dgm:pt>
    <dgm:pt modelId="{36B28235-67E5-4E95-9D5D-C730668BE02C}" type="sibTrans" cxnId="{BC5C36CE-0C30-4E7A-AAA1-99BF7C06B0F1}">
      <dgm:prSet/>
      <dgm:spPr/>
      <dgm:t>
        <a:bodyPr/>
        <a:lstStyle/>
        <a:p>
          <a:endParaRPr lang="en-US"/>
        </a:p>
      </dgm:t>
    </dgm:pt>
    <dgm:pt modelId="{FDE6E760-3112-4D57-90A8-55BA00686DC8}">
      <dgm:prSet custT="1"/>
      <dgm:spPr/>
      <dgm:t>
        <a:bodyPr/>
        <a:lstStyle/>
        <a:p>
          <a:pPr algn="l"/>
          <a:r>
            <a:rPr lang="en-US" sz="2400" dirty="0">
              <a:solidFill>
                <a:schemeClr val="tx1"/>
              </a:solidFill>
            </a:rPr>
            <a:t>Less Hours</a:t>
          </a:r>
        </a:p>
      </dgm:t>
    </dgm:pt>
    <dgm:pt modelId="{CDBE046C-3985-441B-A906-04CA6D66BDD5}" type="parTrans" cxnId="{DA9B5573-BD7D-4F70-877E-823822814464}">
      <dgm:prSet/>
      <dgm:spPr/>
      <dgm:t>
        <a:bodyPr/>
        <a:lstStyle/>
        <a:p>
          <a:endParaRPr lang="en-US"/>
        </a:p>
      </dgm:t>
    </dgm:pt>
    <dgm:pt modelId="{A242C4D8-4D4E-4481-A544-43769892B93B}" type="sibTrans" cxnId="{DA9B5573-BD7D-4F70-877E-823822814464}">
      <dgm:prSet/>
      <dgm:spPr/>
      <dgm:t>
        <a:bodyPr/>
        <a:lstStyle/>
        <a:p>
          <a:endParaRPr lang="en-US"/>
        </a:p>
      </dgm:t>
    </dgm:pt>
    <dgm:pt modelId="{555D49F6-91A4-42EF-B740-6257E87CF37D}">
      <dgm:prSet custT="1"/>
      <dgm:spPr/>
      <dgm:t>
        <a:bodyPr/>
        <a:lstStyle/>
        <a:p>
          <a:pPr algn="l"/>
          <a:r>
            <a:rPr lang="en-US" sz="2400" dirty="0">
              <a:solidFill>
                <a:schemeClr val="tx1"/>
              </a:solidFill>
            </a:rPr>
            <a:t>Cooler Toys</a:t>
          </a:r>
        </a:p>
      </dgm:t>
    </dgm:pt>
    <dgm:pt modelId="{DB3D390E-3D1A-437E-8892-A825018C5E30}" type="parTrans" cxnId="{FD680967-78F3-4ECF-9169-4F9F4D4D803D}">
      <dgm:prSet/>
      <dgm:spPr/>
      <dgm:t>
        <a:bodyPr/>
        <a:lstStyle/>
        <a:p>
          <a:endParaRPr lang="en-US"/>
        </a:p>
      </dgm:t>
    </dgm:pt>
    <dgm:pt modelId="{1A70BAFA-EC35-4DD0-8C16-8F63BCF470CA}" type="sibTrans" cxnId="{FD680967-78F3-4ECF-9169-4F9F4D4D803D}">
      <dgm:prSet/>
      <dgm:spPr/>
      <dgm:t>
        <a:bodyPr/>
        <a:lstStyle/>
        <a:p>
          <a:endParaRPr lang="en-US"/>
        </a:p>
      </dgm:t>
    </dgm:pt>
    <dgm:pt modelId="{59EAD7EF-3146-4FE5-940F-7AA9E7E2E85E}">
      <dgm:prSet custT="1"/>
      <dgm:spPr/>
      <dgm:t>
        <a:bodyPr/>
        <a:lstStyle/>
        <a:p>
          <a:pPr algn="l"/>
          <a:r>
            <a:rPr lang="en-US" sz="2400" dirty="0">
              <a:solidFill>
                <a:schemeClr val="tx1"/>
              </a:solidFill>
            </a:rPr>
            <a:t>Avoid Jerks or Confrontation</a:t>
          </a:r>
        </a:p>
      </dgm:t>
    </dgm:pt>
    <dgm:pt modelId="{EF19FA27-8151-44A6-B7E3-75B5867F9FD8}" type="parTrans" cxnId="{D534A67A-D482-41FB-94C5-045D7ABC2179}">
      <dgm:prSet/>
      <dgm:spPr/>
      <dgm:t>
        <a:bodyPr/>
        <a:lstStyle/>
        <a:p>
          <a:endParaRPr lang="en-US"/>
        </a:p>
      </dgm:t>
    </dgm:pt>
    <dgm:pt modelId="{7403655C-B79F-476D-B124-20C85801B509}" type="sibTrans" cxnId="{D534A67A-D482-41FB-94C5-045D7ABC2179}">
      <dgm:prSet/>
      <dgm:spPr/>
      <dgm:t>
        <a:bodyPr/>
        <a:lstStyle/>
        <a:p>
          <a:endParaRPr lang="en-US"/>
        </a:p>
      </dgm:t>
    </dgm:pt>
    <dgm:pt modelId="{C9C05343-0C77-4F71-99F9-ABF904DF7B7D}">
      <dgm:prSet phldrT="[Text]" custT="1"/>
      <dgm:spPr>
        <a:solidFill>
          <a:srgbClr val="E3CEA3">
            <a:alpha val="90000"/>
          </a:srgbClr>
        </a:solidFill>
      </dgm:spPr>
      <dgm:t>
        <a:bodyPr/>
        <a:lstStyle/>
        <a:p>
          <a:pPr algn="l"/>
          <a:endParaRPr lang="en-US" sz="240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68EA7BD2-F909-4797-873F-05EF7383E81F}" type="parTrans" cxnId="{6A0E5DB6-7AFF-4375-9D93-782D4EBB21EC}">
      <dgm:prSet/>
      <dgm:spPr/>
    </dgm:pt>
    <dgm:pt modelId="{592B2138-BDCD-497B-9DF5-7B649957942B}" type="sibTrans" cxnId="{6A0E5DB6-7AFF-4375-9D93-782D4EBB21EC}">
      <dgm:prSet/>
      <dgm:spPr/>
    </dgm:pt>
    <dgm:pt modelId="{DAEB0A47-7D64-4666-A42F-0617109595D8}" type="pres">
      <dgm:prSet presAssocID="{C48EC83F-DE0A-4FE6-BF26-14EBE6C30CCB}" presName="Name0" presStyleCnt="0">
        <dgm:presLayoutVars>
          <dgm:dir/>
          <dgm:animLvl val="lvl"/>
          <dgm:resizeHandles val="exact"/>
        </dgm:presLayoutVars>
      </dgm:prSet>
      <dgm:spPr/>
    </dgm:pt>
    <dgm:pt modelId="{E5E622B0-B75E-4369-A10F-0442A68AB638}" type="pres">
      <dgm:prSet presAssocID="{16900D32-A240-4EED-BEF4-B7ED96E79C02}" presName="composite" presStyleCnt="0"/>
      <dgm:spPr/>
    </dgm:pt>
    <dgm:pt modelId="{D68459DD-4967-4D64-ABE7-48C8E55004AE}" type="pres">
      <dgm:prSet presAssocID="{16900D32-A240-4EED-BEF4-B7ED96E79C0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48EC29C-E883-4A78-A0E2-0412FAA7F576}" type="pres">
      <dgm:prSet presAssocID="{16900D32-A240-4EED-BEF4-B7ED96E79C02}" presName="desTx" presStyleLbl="alignAccFollowNode1" presStyleIdx="0" presStyleCnt="3">
        <dgm:presLayoutVars>
          <dgm:bulletEnabled val="1"/>
        </dgm:presLayoutVars>
      </dgm:prSet>
      <dgm:spPr/>
    </dgm:pt>
    <dgm:pt modelId="{84C5B4B9-C298-4553-B80D-45918F538895}" type="pres">
      <dgm:prSet presAssocID="{6BAAF345-4DC4-4BD4-958A-3B91B0507216}" presName="space" presStyleCnt="0"/>
      <dgm:spPr/>
    </dgm:pt>
    <dgm:pt modelId="{CC2DF61E-E5E3-4B20-936B-69CC2A513F5A}" type="pres">
      <dgm:prSet presAssocID="{90392343-3DCB-4A8B-87E8-010FB3DD01D8}" presName="composite" presStyleCnt="0"/>
      <dgm:spPr/>
    </dgm:pt>
    <dgm:pt modelId="{FCA16EE0-7DFE-4F0D-972B-7F36235CCDB2}" type="pres">
      <dgm:prSet presAssocID="{90392343-3DCB-4A8B-87E8-010FB3DD01D8}" presName="parTx" presStyleLbl="alignNode1" presStyleIdx="1" presStyleCnt="3" custScaleY="100000">
        <dgm:presLayoutVars>
          <dgm:chMax val="0"/>
          <dgm:chPref val="0"/>
          <dgm:bulletEnabled val="1"/>
        </dgm:presLayoutVars>
      </dgm:prSet>
      <dgm:spPr/>
    </dgm:pt>
    <dgm:pt modelId="{CECAC207-3719-4AE0-9341-2FD46920C1DF}" type="pres">
      <dgm:prSet presAssocID="{90392343-3DCB-4A8B-87E8-010FB3DD01D8}" presName="desTx" presStyleLbl="alignAccFollowNode1" presStyleIdx="1" presStyleCnt="3">
        <dgm:presLayoutVars>
          <dgm:bulletEnabled val="1"/>
        </dgm:presLayoutVars>
      </dgm:prSet>
      <dgm:spPr/>
    </dgm:pt>
    <dgm:pt modelId="{100EB1B9-BEA1-4996-84CE-6E3486C7521A}" type="pres">
      <dgm:prSet presAssocID="{6B13CBAF-FD50-4502-BC3F-B533D1D815AD}" presName="space" presStyleCnt="0"/>
      <dgm:spPr/>
    </dgm:pt>
    <dgm:pt modelId="{F21538D7-F16F-49B1-849B-8D35FB725F6F}" type="pres">
      <dgm:prSet presAssocID="{ADE90609-0973-4E1B-B22F-6FC6D7196483}" presName="composite" presStyleCnt="0"/>
      <dgm:spPr/>
    </dgm:pt>
    <dgm:pt modelId="{088B6EB7-28EF-4753-8ED4-30A18E007578}" type="pres">
      <dgm:prSet presAssocID="{ADE90609-0973-4E1B-B22F-6FC6D71964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91F6298-0711-4816-A360-6BFF4538F771}" type="pres">
      <dgm:prSet presAssocID="{ADE90609-0973-4E1B-B22F-6FC6D719648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D9B7807-6E89-4DF3-8A75-9C0815D4D3E2}" type="presOf" srcId="{1D82DDCD-650A-492B-ABF6-2886C26ED68D}" destId="{748EC29C-E883-4A78-A0E2-0412FAA7F576}" srcOrd="0" destOrd="4" presId="urn:microsoft.com/office/officeart/2005/8/layout/hList1"/>
    <dgm:cxn modelId="{96BCF810-EEB4-40D4-9896-33FCD0B2A5A5}" type="presOf" srcId="{274499FB-537B-460E-BE99-70A8CBE0E612}" destId="{CECAC207-3719-4AE0-9341-2FD46920C1DF}" srcOrd="0" destOrd="3" presId="urn:microsoft.com/office/officeart/2005/8/layout/hList1"/>
    <dgm:cxn modelId="{E0C0511C-DEC4-4C1A-84AE-7BF17A5309B8}" srcId="{C48EC83F-DE0A-4FE6-BF26-14EBE6C30CCB}" destId="{ADE90609-0973-4E1B-B22F-6FC6D7196483}" srcOrd="2" destOrd="0" parTransId="{72C10E94-A44D-4D2F-8EBD-361ADFD0588D}" sibTransId="{5E6E67CC-F348-4772-8FD9-856547096EFC}"/>
    <dgm:cxn modelId="{A7E33B1E-0DF3-4A9A-9C9D-A90BC2823BC9}" type="presOf" srcId="{E9EED28D-E0E8-47C3-A82A-B3E951153C35}" destId="{748EC29C-E883-4A78-A0E2-0412FAA7F576}" srcOrd="0" destOrd="2" presId="urn:microsoft.com/office/officeart/2005/8/layout/hList1"/>
    <dgm:cxn modelId="{AF6DDC1F-6DF1-405F-BD37-F509CF2C1E13}" type="presOf" srcId="{077D1060-7D9A-41F0-855D-09F017218C69}" destId="{CECAC207-3719-4AE0-9341-2FD46920C1DF}" srcOrd="0" destOrd="2" presId="urn:microsoft.com/office/officeart/2005/8/layout/hList1"/>
    <dgm:cxn modelId="{EB59053A-27A0-4E35-9E42-FD17B95956F8}" type="presOf" srcId="{F92FA25E-379F-4C98-A8BD-4C7486DAEB0F}" destId="{CECAC207-3719-4AE0-9341-2FD46920C1DF}" srcOrd="0" destOrd="1" presId="urn:microsoft.com/office/officeart/2005/8/layout/hList1"/>
    <dgm:cxn modelId="{1F799266-6E40-4498-A968-BE7C1D31C964}" srcId="{90392343-3DCB-4A8B-87E8-010FB3DD01D8}" destId="{274499FB-537B-460E-BE99-70A8CBE0E612}" srcOrd="3" destOrd="0" parTransId="{D732A736-E391-46C5-B118-08D8BE152D9F}" sibTransId="{02B2C07D-742C-42DB-AD62-1359BCE3F1F1}"/>
    <dgm:cxn modelId="{FD680967-78F3-4ECF-9169-4F9F4D4D803D}" srcId="{ADE90609-0973-4E1B-B22F-6FC6D7196483}" destId="{555D49F6-91A4-42EF-B740-6257E87CF37D}" srcOrd="3" destOrd="0" parTransId="{DB3D390E-3D1A-437E-8892-A825018C5E30}" sibTransId="{1A70BAFA-EC35-4DD0-8C16-8F63BCF470CA}"/>
    <dgm:cxn modelId="{DA34ED4A-C8CD-45A7-ABA5-4DC7DEF303B4}" srcId="{90392343-3DCB-4A8B-87E8-010FB3DD01D8}" destId="{077D1060-7D9A-41F0-855D-09F017218C69}" srcOrd="2" destOrd="0" parTransId="{14378728-3710-4AE8-AA6E-F0F6D63A4BEB}" sibTransId="{E742F2AD-F4C3-47D1-9F7D-DB74B882D034}"/>
    <dgm:cxn modelId="{F666246F-891E-4292-810F-81410C9CBB24}" type="presOf" srcId="{16900D32-A240-4EED-BEF4-B7ED96E79C02}" destId="{D68459DD-4967-4D64-ABE7-48C8E55004AE}" srcOrd="0" destOrd="0" presId="urn:microsoft.com/office/officeart/2005/8/layout/hList1"/>
    <dgm:cxn modelId="{2C4E4172-11E8-4827-9C72-D35243B1502A}" srcId="{16900D32-A240-4EED-BEF4-B7ED96E79C02}" destId="{1D82DDCD-650A-492B-ABF6-2886C26ED68D}" srcOrd="4" destOrd="0" parTransId="{26BA72ED-F1E8-48C6-8237-6EBEF25CE0AA}" sibTransId="{C86672FE-C56A-4C32-92BB-454353079237}"/>
    <dgm:cxn modelId="{DA9B5573-BD7D-4F70-877E-823822814464}" srcId="{ADE90609-0973-4E1B-B22F-6FC6D7196483}" destId="{FDE6E760-3112-4D57-90A8-55BA00686DC8}" srcOrd="2" destOrd="0" parTransId="{CDBE046C-3985-441B-A906-04CA6D66BDD5}" sibTransId="{A242C4D8-4D4E-4481-A544-43769892B93B}"/>
    <dgm:cxn modelId="{03189D56-39DA-48D2-AACC-165D164AF667}" srcId="{16900D32-A240-4EED-BEF4-B7ED96E79C02}" destId="{E1279065-9806-4FBA-B585-1695BB44F35C}" srcOrd="3" destOrd="0" parTransId="{E39D8A4F-BFC1-4593-9E91-2D03EFE3EF17}" sibTransId="{3C3363CA-3E71-4861-B839-C589A693C824}"/>
    <dgm:cxn modelId="{176C485A-4C44-48E6-9345-D7AD95961D18}" type="presOf" srcId="{9EABFAEE-097C-4C73-8332-F75ACFC183B0}" destId="{791F6298-0711-4816-A360-6BFF4538F771}" srcOrd="0" destOrd="5" presId="urn:microsoft.com/office/officeart/2005/8/layout/hList1"/>
    <dgm:cxn modelId="{D534A67A-D482-41FB-94C5-045D7ABC2179}" srcId="{ADE90609-0973-4E1B-B22F-6FC6D7196483}" destId="{59EAD7EF-3146-4FE5-940F-7AA9E7E2E85E}" srcOrd="4" destOrd="0" parTransId="{EF19FA27-8151-44A6-B7E3-75B5867F9FD8}" sibTransId="{7403655C-B79F-476D-B124-20C85801B509}"/>
    <dgm:cxn modelId="{F0924A85-0A00-4C22-AF0B-2AF32F2FC1BB}" srcId="{C48EC83F-DE0A-4FE6-BF26-14EBE6C30CCB}" destId="{90392343-3DCB-4A8B-87E8-010FB3DD01D8}" srcOrd="1" destOrd="0" parTransId="{6C61C9FD-CC98-45A6-923B-900C5BC1E525}" sibTransId="{6B13CBAF-FD50-4502-BC3F-B533D1D815AD}"/>
    <dgm:cxn modelId="{97E61A9A-4EBE-4274-B0ED-3DF9250C557E}" srcId="{16900D32-A240-4EED-BEF4-B7ED96E79C02}" destId="{BFD4F5D9-EDF9-4126-B38D-54ED57E5658D}" srcOrd="1" destOrd="0" parTransId="{0E080913-9567-4755-B3E4-6E646CBF47B9}" sibTransId="{DA620841-C6E5-4BE1-B9BB-709216329665}"/>
    <dgm:cxn modelId="{37131BA0-59E3-42E2-9634-732D1FAFEAF6}" type="presOf" srcId="{59EAD7EF-3146-4FE5-940F-7AA9E7E2E85E}" destId="{791F6298-0711-4816-A360-6BFF4538F771}" srcOrd="0" destOrd="4" presId="urn:microsoft.com/office/officeart/2005/8/layout/hList1"/>
    <dgm:cxn modelId="{7A63F4A3-99A8-40CD-9A95-781206B98A08}" type="presOf" srcId="{90392343-3DCB-4A8B-87E8-010FB3DD01D8}" destId="{FCA16EE0-7DFE-4F0D-972B-7F36235CCDB2}" srcOrd="0" destOrd="0" presId="urn:microsoft.com/office/officeart/2005/8/layout/hList1"/>
    <dgm:cxn modelId="{33C681A4-275A-4D51-B1AB-390F7EC1246E}" srcId="{90392343-3DCB-4A8B-87E8-010FB3DD01D8}" destId="{F92FA25E-379F-4C98-A8BD-4C7486DAEB0F}" srcOrd="1" destOrd="0" parTransId="{CFC154BD-2736-49A6-A2C0-18BB205B2E7A}" sibTransId="{3C1CE95F-EE79-4F95-8EB5-9F150268DBB5}"/>
    <dgm:cxn modelId="{228825A7-7FCA-4B7E-AD53-8650321A9605}" srcId="{90392343-3DCB-4A8B-87E8-010FB3DD01D8}" destId="{1F42FFF6-F48B-44F0-A1A1-B03E385D4252}" srcOrd="0" destOrd="0" parTransId="{FB4AAF66-974F-4C7B-AFD3-6118F3B70867}" sibTransId="{1B2AF86C-90FF-47DB-A3EE-DA388C55AD8E}"/>
    <dgm:cxn modelId="{D82B14AB-86EF-43EF-8C5B-070C2F90B16F}" type="presOf" srcId="{555D49F6-91A4-42EF-B740-6257E87CF37D}" destId="{791F6298-0711-4816-A360-6BFF4538F771}" srcOrd="0" destOrd="3" presId="urn:microsoft.com/office/officeart/2005/8/layout/hList1"/>
    <dgm:cxn modelId="{6A0E5DB6-7AFF-4375-9D93-782D4EBB21EC}" srcId="{ADE90609-0973-4E1B-B22F-6FC6D7196483}" destId="{C9C05343-0C77-4F71-99F9-ABF904DF7B7D}" srcOrd="0" destOrd="0" parTransId="{68EA7BD2-F909-4797-873F-05EF7383E81F}" sibTransId="{592B2138-BDCD-497B-9DF5-7B649957942B}"/>
    <dgm:cxn modelId="{A10158BA-5000-4480-8FB3-B29C6309002E}" type="presOf" srcId="{1F42FFF6-F48B-44F0-A1A1-B03E385D4252}" destId="{CECAC207-3719-4AE0-9341-2FD46920C1DF}" srcOrd="0" destOrd="0" presId="urn:microsoft.com/office/officeart/2005/8/layout/hList1"/>
    <dgm:cxn modelId="{E638EBBF-41CA-49B1-8239-00C8DB4D6F80}" type="presOf" srcId="{BFD4F5D9-EDF9-4126-B38D-54ED57E5658D}" destId="{748EC29C-E883-4A78-A0E2-0412FAA7F576}" srcOrd="0" destOrd="1" presId="urn:microsoft.com/office/officeart/2005/8/layout/hList1"/>
    <dgm:cxn modelId="{55498ECD-D3BA-48A2-A37E-19ACB00910BF}" srcId="{16900D32-A240-4EED-BEF4-B7ED96E79C02}" destId="{E9EED28D-E0E8-47C3-A82A-B3E951153C35}" srcOrd="2" destOrd="0" parTransId="{F0A5512F-3FF6-4368-90E9-53929889A109}" sibTransId="{2FEEBE65-92E5-443C-B5EA-D16F598E2F53}"/>
    <dgm:cxn modelId="{4C0CA2CD-C3A9-4969-9325-BEB39A0F298F}" srcId="{ADE90609-0973-4E1B-B22F-6FC6D7196483}" destId="{5A6204E3-1E0C-48AD-8C60-81B03E887859}" srcOrd="1" destOrd="0" parTransId="{2C1F230E-6D43-45EA-A206-BD9002D4972D}" sibTransId="{7A64B3E5-5114-49A9-9A31-1D8204405A1A}"/>
    <dgm:cxn modelId="{BC5C36CE-0C30-4E7A-AAA1-99BF7C06B0F1}" srcId="{90392343-3DCB-4A8B-87E8-010FB3DD01D8}" destId="{13E48AAA-8DD1-45D8-BB36-EC3892BC23FB}" srcOrd="4" destOrd="0" parTransId="{3E484C28-5379-4578-8BBA-D02B208003E5}" sibTransId="{36B28235-67E5-4E95-9D5D-C730668BE02C}"/>
    <dgm:cxn modelId="{6C06C7CF-9EC5-421D-99D8-C265877402B0}" type="presOf" srcId="{A8686C16-8DE0-4337-A95C-6D8FFCDFF61E}" destId="{748EC29C-E883-4A78-A0E2-0412FAA7F576}" srcOrd="0" destOrd="0" presId="urn:microsoft.com/office/officeart/2005/8/layout/hList1"/>
    <dgm:cxn modelId="{7A3C3AD1-E6DE-4661-908F-6195987AF330}" srcId="{16900D32-A240-4EED-BEF4-B7ED96E79C02}" destId="{A8686C16-8DE0-4337-A95C-6D8FFCDFF61E}" srcOrd="0" destOrd="0" parTransId="{9668F9FF-BD2A-4743-A5E6-C7543032B8CA}" sibTransId="{2FC0233A-22CE-4F96-B78F-0466638C197E}"/>
    <dgm:cxn modelId="{786C54D5-C438-4930-8019-4778118F4E26}" type="presOf" srcId="{ADE90609-0973-4E1B-B22F-6FC6D7196483}" destId="{088B6EB7-28EF-4753-8ED4-30A18E007578}" srcOrd="0" destOrd="0" presId="urn:microsoft.com/office/officeart/2005/8/layout/hList1"/>
    <dgm:cxn modelId="{1B6868DD-518E-4446-91A8-3C582F8B4469}" type="presOf" srcId="{5A6204E3-1E0C-48AD-8C60-81B03E887859}" destId="{791F6298-0711-4816-A360-6BFF4538F771}" srcOrd="0" destOrd="1" presId="urn:microsoft.com/office/officeart/2005/8/layout/hList1"/>
    <dgm:cxn modelId="{AA5AADDD-C0BF-4302-9E1E-73ADC2C225F2}" type="presOf" srcId="{C48EC83F-DE0A-4FE6-BF26-14EBE6C30CCB}" destId="{DAEB0A47-7D64-4666-A42F-0617109595D8}" srcOrd="0" destOrd="0" presId="urn:microsoft.com/office/officeart/2005/8/layout/hList1"/>
    <dgm:cxn modelId="{10AB90E4-B158-4F58-968A-98F26887FA24}" type="presOf" srcId="{E1279065-9806-4FBA-B585-1695BB44F35C}" destId="{748EC29C-E883-4A78-A0E2-0412FAA7F576}" srcOrd="0" destOrd="3" presId="urn:microsoft.com/office/officeart/2005/8/layout/hList1"/>
    <dgm:cxn modelId="{38436DEB-0A9F-4CB5-A696-7541A39AF3C3}" type="presOf" srcId="{C9C05343-0C77-4F71-99F9-ABF904DF7B7D}" destId="{791F6298-0711-4816-A360-6BFF4538F771}" srcOrd="0" destOrd="0" presId="urn:microsoft.com/office/officeart/2005/8/layout/hList1"/>
    <dgm:cxn modelId="{358912EC-D9A0-438A-BE4A-5B0B8B22AFD1}" type="presOf" srcId="{FDE6E760-3112-4D57-90A8-55BA00686DC8}" destId="{791F6298-0711-4816-A360-6BFF4538F771}" srcOrd="0" destOrd="2" presId="urn:microsoft.com/office/officeart/2005/8/layout/hList1"/>
    <dgm:cxn modelId="{F4C3FDEF-36EA-42A5-9FE5-AD725B114C36}" type="presOf" srcId="{13E48AAA-8DD1-45D8-BB36-EC3892BC23FB}" destId="{CECAC207-3719-4AE0-9341-2FD46920C1DF}" srcOrd="0" destOrd="4" presId="urn:microsoft.com/office/officeart/2005/8/layout/hList1"/>
    <dgm:cxn modelId="{B8B339F1-9EB9-4CF2-81ED-1F438395A453}" srcId="{C48EC83F-DE0A-4FE6-BF26-14EBE6C30CCB}" destId="{16900D32-A240-4EED-BEF4-B7ED96E79C02}" srcOrd="0" destOrd="0" parTransId="{4D5615B3-51A7-4661-95EB-088FE6627C49}" sibTransId="{6BAAF345-4DC4-4BD4-958A-3B91B0507216}"/>
    <dgm:cxn modelId="{9FAFD2FD-FD47-46A8-81F2-05F5C5BC1AD4}" srcId="{ADE90609-0973-4E1B-B22F-6FC6D7196483}" destId="{9EABFAEE-097C-4C73-8332-F75ACFC183B0}" srcOrd="5" destOrd="0" parTransId="{BF5DEFC0-B81D-4623-BCDF-5E81F9CADA29}" sibTransId="{FFFAFA45-5FFE-4BDF-9AC6-5F37546F0027}"/>
    <dgm:cxn modelId="{6996D946-6ABD-4BA5-9F6F-B5BAAFC0B4D3}" type="presParOf" srcId="{DAEB0A47-7D64-4666-A42F-0617109595D8}" destId="{E5E622B0-B75E-4369-A10F-0442A68AB638}" srcOrd="0" destOrd="0" presId="urn:microsoft.com/office/officeart/2005/8/layout/hList1"/>
    <dgm:cxn modelId="{94514CB9-FCDD-4FD7-8D3D-BF677AF9FE32}" type="presParOf" srcId="{E5E622B0-B75E-4369-A10F-0442A68AB638}" destId="{D68459DD-4967-4D64-ABE7-48C8E55004AE}" srcOrd="0" destOrd="0" presId="urn:microsoft.com/office/officeart/2005/8/layout/hList1"/>
    <dgm:cxn modelId="{BBAC637A-EC01-4FBD-B06F-565B069FB8A5}" type="presParOf" srcId="{E5E622B0-B75E-4369-A10F-0442A68AB638}" destId="{748EC29C-E883-4A78-A0E2-0412FAA7F576}" srcOrd="1" destOrd="0" presId="urn:microsoft.com/office/officeart/2005/8/layout/hList1"/>
    <dgm:cxn modelId="{E9986F13-28BD-456A-8D7B-981066B3F490}" type="presParOf" srcId="{DAEB0A47-7D64-4666-A42F-0617109595D8}" destId="{84C5B4B9-C298-4553-B80D-45918F538895}" srcOrd="1" destOrd="0" presId="urn:microsoft.com/office/officeart/2005/8/layout/hList1"/>
    <dgm:cxn modelId="{CD18D6B7-984B-4E9F-9C11-C67DFB30DFA2}" type="presParOf" srcId="{DAEB0A47-7D64-4666-A42F-0617109595D8}" destId="{CC2DF61E-E5E3-4B20-936B-69CC2A513F5A}" srcOrd="2" destOrd="0" presId="urn:microsoft.com/office/officeart/2005/8/layout/hList1"/>
    <dgm:cxn modelId="{A817149C-8DAE-48EE-949D-357C2DA3A46D}" type="presParOf" srcId="{CC2DF61E-E5E3-4B20-936B-69CC2A513F5A}" destId="{FCA16EE0-7DFE-4F0D-972B-7F36235CCDB2}" srcOrd="0" destOrd="0" presId="urn:microsoft.com/office/officeart/2005/8/layout/hList1"/>
    <dgm:cxn modelId="{A113E628-7238-4924-8788-E37B6FA5614B}" type="presParOf" srcId="{CC2DF61E-E5E3-4B20-936B-69CC2A513F5A}" destId="{CECAC207-3719-4AE0-9341-2FD46920C1DF}" srcOrd="1" destOrd="0" presId="urn:microsoft.com/office/officeart/2005/8/layout/hList1"/>
    <dgm:cxn modelId="{E78B132E-2591-4057-B8B6-A81213D3A567}" type="presParOf" srcId="{DAEB0A47-7D64-4666-A42F-0617109595D8}" destId="{100EB1B9-BEA1-4996-84CE-6E3486C7521A}" srcOrd="3" destOrd="0" presId="urn:microsoft.com/office/officeart/2005/8/layout/hList1"/>
    <dgm:cxn modelId="{50EEF7A4-91A2-4230-9770-B1FF48E19A50}" type="presParOf" srcId="{DAEB0A47-7D64-4666-A42F-0617109595D8}" destId="{F21538D7-F16F-49B1-849B-8D35FB725F6F}" srcOrd="4" destOrd="0" presId="urn:microsoft.com/office/officeart/2005/8/layout/hList1"/>
    <dgm:cxn modelId="{73BF8172-EE8B-44EC-81DC-66625265C855}" type="presParOf" srcId="{F21538D7-F16F-49B1-849B-8D35FB725F6F}" destId="{088B6EB7-28EF-4753-8ED4-30A18E007578}" srcOrd="0" destOrd="0" presId="urn:microsoft.com/office/officeart/2005/8/layout/hList1"/>
    <dgm:cxn modelId="{513F266D-12A7-42B7-9152-D8EA1338885F}" type="presParOf" srcId="{F21538D7-F16F-49B1-849B-8D35FB725F6F}" destId="{791F6298-0711-4816-A360-6BFF4538F7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459DD-4967-4D64-ABE7-48C8E55004AE}">
      <dsp:nvSpPr>
        <dsp:cNvPr id="0" name=""/>
        <dsp:cNvSpPr/>
      </dsp:nvSpPr>
      <dsp:spPr>
        <a:xfrm>
          <a:off x="3810" y="647986"/>
          <a:ext cx="3714749" cy="1485899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/>
            <a:t>Job Security</a:t>
          </a:r>
        </a:p>
      </dsp:txBody>
      <dsp:txXfrm>
        <a:off x="3810" y="647986"/>
        <a:ext cx="3714749" cy="1485899"/>
      </dsp:txXfrm>
    </dsp:sp>
    <dsp:sp modelId="{748EC29C-E883-4A78-A0E2-0412FAA7F576}">
      <dsp:nvSpPr>
        <dsp:cNvPr id="0" name=""/>
        <dsp:cNvSpPr/>
      </dsp:nvSpPr>
      <dsp:spPr>
        <a:xfrm>
          <a:off x="3810" y="2133886"/>
          <a:ext cx="3714749" cy="2944012"/>
        </a:xfrm>
        <a:prstGeom prst="rect">
          <a:avLst/>
        </a:prstGeom>
        <a:solidFill>
          <a:srgbClr val="E3CEA3">
            <a:alpha val="90000"/>
          </a:srgb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Termination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Lay-Off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Demotion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Pay Decrease</a:t>
          </a:r>
        </a:p>
      </dsp:txBody>
      <dsp:txXfrm>
        <a:off x="3810" y="2133886"/>
        <a:ext cx="3714749" cy="2944012"/>
      </dsp:txXfrm>
    </dsp:sp>
    <dsp:sp modelId="{FCA16EE0-7DFE-4F0D-972B-7F36235CCDB2}">
      <dsp:nvSpPr>
        <dsp:cNvPr id="0" name=""/>
        <dsp:cNvSpPr/>
      </dsp:nvSpPr>
      <dsp:spPr>
        <a:xfrm>
          <a:off x="4238625" y="647986"/>
          <a:ext cx="3714749" cy="1485899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/>
            <a:t>Job Opportunity</a:t>
          </a:r>
        </a:p>
      </dsp:txBody>
      <dsp:txXfrm>
        <a:off x="4238625" y="647986"/>
        <a:ext cx="3714749" cy="1485899"/>
      </dsp:txXfrm>
    </dsp:sp>
    <dsp:sp modelId="{CECAC207-3719-4AE0-9341-2FD46920C1DF}">
      <dsp:nvSpPr>
        <dsp:cNvPr id="0" name=""/>
        <dsp:cNvSpPr/>
      </dsp:nvSpPr>
      <dsp:spPr>
        <a:xfrm>
          <a:off x="4238625" y="2133886"/>
          <a:ext cx="3714749" cy="2944012"/>
        </a:xfrm>
        <a:prstGeom prst="rect">
          <a:avLst/>
        </a:prstGeom>
        <a:solidFill>
          <a:srgbClr val="E3CEA3">
            <a:alpha val="90000"/>
          </a:srgb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u="none" kern="1200" dirty="0">
            <a:solidFill>
              <a:srgbClr val="E3CEA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/>
            <a:t>Promotion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/>
            <a:t>Raise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/>
            <a:t>Endorsement / Praise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none" kern="1200" dirty="0"/>
            <a:t>Improvement in Performance</a:t>
          </a:r>
        </a:p>
      </dsp:txBody>
      <dsp:txXfrm>
        <a:off x="4238625" y="2133886"/>
        <a:ext cx="3714749" cy="2944012"/>
      </dsp:txXfrm>
    </dsp:sp>
    <dsp:sp modelId="{088B6EB7-28EF-4753-8ED4-30A18E007578}">
      <dsp:nvSpPr>
        <dsp:cNvPr id="0" name=""/>
        <dsp:cNvSpPr/>
      </dsp:nvSpPr>
      <dsp:spPr>
        <a:xfrm>
          <a:off x="8473439" y="647986"/>
          <a:ext cx="3714749" cy="1485899"/>
        </a:xfrm>
        <a:prstGeom prst="rect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Working Environment</a:t>
          </a:r>
        </a:p>
      </dsp:txBody>
      <dsp:txXfrm>
        <a:off x="8473439" y="647986"/>
        <a:ext cx="3714749" cy="1485899"/>
      </dsp:txXfrm>
    </dsp:sp>
    <dsp:sp modelId="{791F6298-0711-4816-A360-6BFF4538F771}">
      <dsp:nvSpPr>
        <dsp:cNvPr id="0" name=""/>
        <dsp:cNvSpPr/>
      </dsp:nvSpPr>
      <dsp:spPr>
        <a:xfrm>
          <a:off x="8473439" y="2133886"/>
          <a:ext cx="3714749" cy="2944012"/>
        </a:xfrm>
        <a:prstGeom prst="rect">
          <a:avLst/>
        </a:prstGeom>
        <a:solidFill>
          <a:srgbClr val="E3CEA3">
            <a:alpha val="90000"/>
          </a:srgb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>
            <a:solidFill>
              <a:schemeClr val="accent3">
                <a:lumMod val="60000"/>
                <a:lumOff val="4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Less Stress</a:t>
          </a:r>
          <a:endParaRPr lang="en-US" sz="2400" kern="1200" dirty="0">
            <a:solidFill>
              <a:schemeClr val="accent3">
                <a:lumMod val="60000"/>
                <a:lumOff val="4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Less Hours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Cooler Toys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Avoid Jerks or Confrontation</a:t>
          </a: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</dsp:txBody>
      <dsp:txXfrm>
        <a:off x="8473439" y="2133886"/>
        <a:ext cx="3714749" cy="294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ECF651C-FA55-47B8-9FE5-5CA1318929ED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D116F3E-52A7-4EA3-A9F3-FFB6DC1B6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4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06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87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1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9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2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2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9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2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06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11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26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9/19/2017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9/19/2017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9/19/2017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9/19/2017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9/19/2017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7" r:id="rId6"/>
    <p:sldLayoutId id="2147483654" r:id="rId7"/>
    <p:sldLayoutId id="2147483655" r:id="rId8"/>
    <p:sldLayoutId id="2147483656" r:id="rId9"/>
    <p:sldLayoutId id="2147483679" r:id="rId10"/>
    <p:sldLayoutId id="2147483657" r:id="rId11"/>
    <p:sldLayoutId id="2147483678" r:id="rId12"/>
    <p:sldLayoutId id="2147483658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C23F-4A62-44DC-BBFD-4640623D0BFC}" type="datetimeFigureOut">
              <a:rPr lang="id-ID" smtClean="0"/>
              <a:t>19/09/2017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7E8BE-99A1-4A77-BA31-ED11511962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041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Sales Training Session #22: Cheap Stuff</a:t>
            </a:r>
          </a:p>
          <a:p>
            <a:r>
              <a:rPr lang="en-US" sz="3200" dirty="0"/>
              <a:t>Competing Against It, and Selling It</a:t>
            </a:r>
          </a:p>
          <a:p>
            <a:r>
              <a:rPr lang="en-US" sz="3200" dirty="0"/>
              <a:t>September 19</a:t>
            </a:r>
            <a:r>
              <a:rPr lang="en-US" sz="3200" baseline="30000" dirty="0"/>
              <a:t>th</a:t>
            </a:r>
            <a:r>
              <a:rPr lang="en-US" sz="3200" dirty="0"/>
              <a:t>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999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6" y="-788179"/>
            <a:ext cx="12643240" cy="89470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8471" y="259889"/>
            <a:ext cx="5063744" cy="1730464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53666" y="210720"/>
            <a:ext cx="5133355" cy="18288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b="1" dirty="0">
                <a:solidFill>
                  <a:prstClr val="white"/>
                </a:solidFill>
                <a:latin typeface="Vegur" panose="00000500000000000000" pitchFamily="50" charset="0"/>
              </a:rPr>
              <a:t>Don’t underestimate their performance</a:t>
            </a:r>
          </a:p>
        </p:txBody>
      </p:sp>
    </p:spTree>
    <p:extLst>
      <p:ext uri="{BB962C8B-B14F-4D97-AF65-F5344CB8AC3E}">
        <p14:creationId xmlns:p14="http://schemas.microsoft.com/office/powerpoint/2010/main" val="27132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2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9898" y="2386889"/>
            <a:ext cx="8352201" cy="1480155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8887" y="2172336"/>
            <a:ext cx="8774225" cy="18288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Don’t jump into a TCO / ROI debate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798"/>
            <a:ext cx="12192000" cy="8132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1025" y="102179"/>
            <a:ext cx="5527268" cy="2498504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2411" y="102179"/>
            <a:ext cx="4250058" cy="24985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Don’t tell your customer how much better your product is.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527"/>
            <a:ext cx="12234570" cy="81436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66587" y="188748"/>
            <a:ext cx="2722767" cy="1665594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782857" y="188748"/>
            <a:ext cx="3105781" cy="17373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Vegur" panose="00000500000000000000" pitchFamily="50" charset="0"/>
              </a:rPr>
              <a:t>Show it … and zip it</a:t>
            </a:r>
            <a:endParaRPr lang="id-ID" b="1" dirty="0"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6" y="-851821"/>
            <a:ext cx="11628688" cy="77098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921" y="5077730"/>
            <a:ext cx="5053560" cy="1518466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39921" y="5154355"/>
            <a:ext cx="5053559" cy="1360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Don’t say “You get what you pay for”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Competing Against ‘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3B286BFB-07BC-416E-A4DE-884F72CC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6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8EB0B-010D-48F8-8AC5-97A5936FF457}"/>
              </a:ext>
            </a:extLst>
          </p:cNvPr>
          <p:cNvSpPr txBox="1"/>
          <p:nvPr/>
        </p:nvSpPr>
        <p:spPr>
          <a:xfrm>
            <a:off x="3952173" y="1436165"/>
            <a:ext cx="2924878" cy="769441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to Do</a:t>
            </a:r>
          </a:p>
        </p:txBody>
      </p:sp>
    </p:spTree>
    <p:extLst>
      <p:ext uri="{BB962C8B-B14F-4D97-AF65-F5344CB8AC3E}">
        <p14:creationId xmlns:p14="http://schemas.microsoft.com/office/powerpoint/2010/main" val="21752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ook&#10;&#10;Description generated with high confidence">
            <a:extLst>
              <a:ext uri="{FF2B5EF4-FFF2-40B4-BE49-F238E27FC236}">
                <a16:creationId xmlns:a16="http://schemas.microsoft.com/office/drawing/2014/main" id="{0DE57054-1348-41B6-9DDE-53304A2EA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DC7E2-F2D9-4CDE-BD27-869EC15CB862}"/>
              </a:ext>
            </a:extLst>
          </p:cNvPr>
          <p:cNvSpPr txBox="1"/>
          <p:nvPr/>
        </p:nvSpPr>
        <p:spPr>
          <a:xfrm>
            <a:off x="914469" y="864140"/>
            <a:ext cx="3713724" cy="830997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Let them know that you’re going to be more expensive.</a:t>
            </a:r>
          </a:p>
        </p:txBody>
      </p:sp>
    </p:spTree>
    <p:extLst>
      <p:ext uri="{BB962C8B-B14F-4D97-AF65-F5344CB8AC3E}">
        <p14:creationId xmlns:p14="http://schemas.microsoft.com/office/powerpoint/2010/main" val="23005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EE9A13-686B-4F63-8AE6-9646C0B5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" y="-1137062"/>
            <a:ext cx="12192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66016" y="475010"/>
            <a:ext cx="4188031" cy="1571226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982690" y="475010"/>
            <a:ext cx="5268686" cy="15712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solidFill>
                  <a:prstClr val="white"/>
                </a:solidFill>
                <a:latin typeface="Vegur" panose="00000500000000000000" pitchFamily="50" charset="0"/>
              </a:rPr>
              <a:t>Know Your Differentiators</a:t>
            </a:r>
            <a:endParaRPr lang="en-US" sz="40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720" y="-86842"/>
            <a:ext cx="13197777" cy="90878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297" y="874389"/>
            <a:ext cx="4069994" cy="1571226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1749" y="915256"/>
            <a:ext cx="3736256" cy="15712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solidFill>
                  <a:prstClr val="white"/>
                </a:solidFill>
                <a:latin typeface="Vegur" panose="00000500000000000000" pitchFamily="50" charset="0"/>
              </a:rPr>
              <a:t>Know Your Differentiators</a:t>
            </a:r>
            <a:endParaRPr lang="en-US" sz="40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297" y="2796619"/>
            <a:ext cx="4069994" cy="2847113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chemeClr val="tx1"/>
                </a:solidFill>
                <a:latin typeface="Vegur" panose="00000500000000000000" pitchFamily="50" charset="0"/>
              </a:rPr>
              <a:t>Exercise</a:t>
            </a:r>
            <a:r>
              <a:rPr lang="id-ID" sz="2800" b="1" u="sng" dirty="0">
                <a:solidFill>
                  <a:schemeClr val="tx1"/>
                </a:solidFill>
                <a:latin typeface="Vegur" panose="00000500000000000000" pitchFamily="50" charset="0"/>
              </a:rPr>
              <a:t> </a:t>
            </a:r>
            <a:endParaRPr lang="en-US" sz="2800" b="1" u="sng" dirty="0">
              <a:solidFill>
                <a:schemeClr val="tx1"/>
              </a:solidFill>
              <a:latin typeface="Vegur" panose="00000500000000000000" pitchFamily="50" charset="0"/>
            </a:endParaRPr>
          </a:p>
          <a:p>
            <a:endParaRPr lang="en-US" sz="2800" b="1" dirty="0">
              <a:solidFill>
                <a:schemeClr val="tx1"/>
              </a:solidFill>
              <a:latin typeface="Vegur" panose="00000500000000000000" pitchFamily="50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Vegur" panose="00000500000000000000" pitchFamily="50" charset="0"/>
              </a:rPr>
              <a:t>Let’s list some differentiators between your products / services and the less expensive ones we’re addressing.</a:t>
            </a:r>
            <a:endParaRPr lang="id-ID" sz="2400" dirty="0">
              <a:solidFill>
                <a:schemeClr val="tx1"/>
              </a:solidFill>
              <a:latin typeface="Vegur" panose="00000500000000000000" pitchFamily="50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80852" y="1194600"/>
            <a:ext cx="4100520" cy="512016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400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4088" y="1153968"/>
            <a:ext cx="3907595" cy="5632311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Vegur" panose="000005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Quality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Warranty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After installation and long-term service /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Vertical market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Application-specific and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Vegur" panose="00000500000000000000"/>
              </a:rPr>
              <a:t>Technical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Vegur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451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F2148F32-BEAC-4BDD-9FD7-1ED033D69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" b="147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31" r="18331"/>
          <a:stretch>
            <a:fillRect/>
          </a:stretch>
        </p:blipFill>
        <p:spPr>
          <a:xfrm>
            <a:off x="0" y="0"/>
            <a:ext cx="12192000" cy="128358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AFCCD-6CBE-4E68-A0B5-EC6BB4A8EF31}"/>
              </a:ext>
            </a:extLst>
          </p:cNvPr>
          <p:cNvSpPr txBox="1"/>
          <p:nvPr/>
        </p:nvSpPr>
        <p:spPr>
          <a:xfrm>
            <a:off x="7795388" y="245202"/>
            <a:ext cx="4132680" cy="769441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34759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870" b="11870"/>
          <a:stretch>
            <a:fillRect/>
          </a:stretch>
        </p:blipFill>
        <p:spPr>
          <a:xfrm>
            <a:off x="0" y="0"/>
            <a:ext cx="12216146" cy="12861305"/>
          </a:xfrm>
        </p:spPr>
      </p:pic>
    </p:spTree>
    <p:extLst>
      <p:ext uri="{BB962C8B-B14F-4D97-AF65-F5344CB8AC3E}">
        <p14:creationId xmlns:p14="http://schemas.microsoft.com/office/powerpoint/2010/main" val="15790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1055792"/>
            <a:ext cx="12236450" cy="86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Personal Outcomes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132115"/>
          <a:ext cx="12192000" cy="5725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7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EA17-057D-4792-9677-2639894E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4" y="2801822"/>
            <a:ext cx="12140916" cy="1397265"/>
          </a:xfrm>
        </p:spPr>
        <p:txBody>
          <a:bodyPr>
            <a:noAutofit/>
          </a:bodyPr>
          <a:lstStyle/>
          <a:p>
            <a:r>
              <a:rPr lang="en-US" i="1" dirty="0"/>
              <a:t>Example, using the most important differentiator…</a:t>
            </a:r>
          </a:p>
        </p:txBody>
      </p:sp>
    </p:spTree>
    <p:extLst>
      <p:ext uri="{BB962C8B-B14F-4D97-AF65-F5344CB8AC3E}">
        <p14:creationId xmlns:p14="http://schemas.microsoft.com/office/powerpoint/2010/main" val="1377897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A27523-B3CF-4F38-BE61-0BA956D2C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59" y="-1077"/>
            <a:ext cx="14697235" cy="70546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3146" y="1594294"/>
            <a:ext cx="3153807" cy="4173067"/>
          </a:xfrm>
          <a:prstGeom prst="rect">
            <a:avLst/>
          </a:prstGeom>
          <a:solidFill>
            <a:srgbClr val="E3CEA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Explain exactly how you work with your clients.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Don’t use adjectives describing you – tell them what you 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Use personal references from clients.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Ask personal outcome questions that matter to them – not the organization.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63147" y="425090"/>
            <a:ext cx="3153807" cy="962697"/>
          </a:xfrm>
          <a:prstGeom prst="rect">
            <a:avLst/>
          </a:prstGeom>
          <a:solidFill>
            <a:srgbClr val="070E2B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Vegur" panose="00000500000000000000" pitchFamily="50" charset="0"/>
              </a:rPr>
              <a:t>You</a:t>
            </a:r>
            <a:endParaRPr lang="id-ID" sz="4800" b="1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85314" y="3882258"/>
            <a:ext cx="3794078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3200" dirty="0">
              <a:solidFill>
                <a:prstClr val="black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3600" y="-2841181"/>
            <a:ext cx="9393648" cy="9822011"/>
            <a:chOff x="-836502" y="-2454645"/>
            <a:chExt cx="8997864" cy="94081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6502" y="-2454645"/>
              <a:ext cx="8997864" cy="940817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709988" y="390525"/>
              <a:ext cx="80962" cy="100013"/>
            </a:xfrm>
            <a:prstGeom prst="ellipse">
              <a:avLst/>
            </a:prstGeom>
            <a:solidFill>
              <a:srgbClr val="FED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76875" y="319088"/>
              <a:ext cx="100013" cy="111918"/>
            </a:xfrm>
            <a:prstGeom prst="ellipse">
              <a:avLst/>
            </a:prstGeom>
            <a:solidFill>
              <a:srgbClr val="CA95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6136" y="1751524"/>
            <a:ext cx="4919731" cy="962698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32830" y="1751525"/>
            <a:ext cx="4326340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Key Takeaway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6135" y="2714220"/>
            <a:ext cx="4919730" cy="2295929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36133" y="2903380"/>
            <a:ext cx="4874428" cy="237695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id-ID" sz="800" b="1" dirty="0">
              <a:solidFill>
                <a:prstClr val="white"/>
              </a:solidFill>
              <a:latin typeface="Vegur" panose="00000500000000000000" pitchFamily="50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dirty="0">
                <a:latin typeface="Vegur" panose="00000500000000000000" pitchFamily="50" charset="0"/>
              </a:rPr>
              <a:t>Ask these questions and present these differentiators on their own merit … don’t do it in response to the cheap stuff. </a:t>
            </a:r>
            <a:endParaRPr lang="en-US" sz="1800" dirty="0"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84" y="622853"/>
            <a:ext cx="9388049" cy="623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1" y="736303"/>
            <a:ext cx="5950039" cy="8814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6509" y="122601"/>
            <a:ext cx="8597404" cy="972559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9020" y="169921"/>
            <a:ext cx="8561645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Have others Share Horror Stories</a:t>
            </a:r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9300" y="1090133"/>
            <a:ext cx="3221506" cy="761922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49283" y="962696"/>
            <a:ext cx="4861120" cy="89639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latin typeface="Vegur" panose="00000500000000000000" pitchFamily="50" charset="0"/>
              </a:rPr>
              <a:t>What did I do?</a:t>
            </a:r>
            <a:endParaRPr lang="en-US" sz="2400" b="1" dirty="0"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7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14E00981-C4E6-4DEF-9CA3-F182F043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555121-FBDF-43A0-99A3-2A155DA3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What if you lose…</a:t>
            </a:r>
          </a:p>
        </p:txBody>
      </p:sp>
    </p:spTree>
    <p:extLst>
      <p:ext uri="{BB962C8B-B14F-4D97-AF65-F5344CB8AC3E}">
        <p14:creationId xmlns:p14="http://schemas.microsoft.com/office/powerpoint/2010/main" val="33239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D033327-BFC4-4AE2-91B4-940515FE9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2229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58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D51ED2-2DE2-42F0-AFE0-65C2AB94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If you lose…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4CEFA-613E-4077-AE29-251C3755E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Act Gracious.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“If you have any issues with this system, call me - we’ll jump on it for you.”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Stop by in 30 – 45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Continue to pursue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one of the benefits of not being a jerk during the sale cycle.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29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4154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/>
              <a:t>Competing Against ‘</a:t>
            </a:r>
            <a:r>
              <a:rPr lang="en-US" sz="3200" dirty="0" err="1"/>
              <a:t>Em</a:t>
            </a:r>
            <a:endParaRPr lang="en-US" sz="3200" dirty="0"/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3000" dirty="0"/>
              <a:t>Don’ts</a:t>
            </a:r>
          </a:p>
          <a:p>
            <a:pPr marL="1143000" lvl="1" indent="-457200">
              <a:buFont typeface="Courier New" panose="02070309020205020404" pitchFamily="49" charset="0"/>
              <a:buChar char="o"/>
            </a:pPr>
            <a:r>
              <a:rPr lang="en-US" sz="3000" dirty="0"/>
              <a:t>Dos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/>
              <a:t>Selling ‘</a:t>
            </a:r>
            <a:r>
              <a:rPr lang="en-US" sz="3200" dirty="0" err="1"/>
              <a:t>Em</a:t>
            </a:r>
            <a:endParaRPr lang="en-US" sz="3200" dirty="0"/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3200" dirty="0"/>
              <a:t>Action Plan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Sell ‘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4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299896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Are you considering or currently working with a manufacturer that is considered “low-cost”?</a:t>
            </a:r>
          </a:p>
        </p:txBody>
      </p:sp>
    </p:spTree>
    <p:extLst>
      <p:ext uri="{BB962C8B-B14F-4D97-AF65-F5344CB8AC3E}">
        <p14:creationId xmlns:p14="http://schemas.microsoft.com/office/powerpoint/2010/main" val="3508423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in front of a window&#10;&#10;Description generated with high confidence">
            <a:extLst>
              <a:ext uri="{FF2B5EF4-FFF2-40B4-BE49-F238E27FC236}">
                <a16:creationId xmlns:a16="http://schemas.microsoft.com/office/drawing/2014/main" id="{ABF3C91C-14E4-44C5-8AE3-6E903481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32"/>
            <a:ext cx="12192000" cy="813206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81310" y="8939"/>
            <a:ext cx="2679638" cy="1882664"/>
            <a:chOff x="5857310" y="8939"/>
            <a:chExt cx="2679638" cy="1882664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6819926" y="8939"/>
              <a:ext cx="754534" cy="152937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9600" b="1" dirty="0">
                <a:solidFill>
                  <a:prstClr val="black">
                    <a:lumMod val="50000"/>
                    <a:lumOff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 rot="1702856">
              <a:off x="7782414" y="361363"/>
              <a:ext cx="754534" cy="152937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8800" b="1" dirty="0">
                <a:solidFill>
                  <a:prstClr val="black">
                    <a:lumMod val="50000"/>
                    <a:lumOff val="50000"/>
                  </a:prstClr>
                </a:solidFill>
                <a:latin typeface="Vegur" panose="00000500000000000000" pitchFamily="50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 rot="19823650">
              <a:off x="5857310" y="362232"/>
              <a:ext cx="754534" cy="152937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8800" b="1" dirty="0">
                <a:solidFill>
                  <a:prstClr val="black">
                    <a:lumMod val="50000"/>
                    <a:lumOff val="50000"/>
                  </a:prstClr>
                </a:solidFill>
                <a:latin typeface="Vegur" panose="00000500000000000000" pitchFamily="50" charset="0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713088" y="439956"/>
            <a:ext cx="10765824" cy="878850"/>
          </a:xfrm>
          <a:prstGeom prst="rect">
            <a:avLst/>
          </a:prstGeom>
          <a:solidFill>
            <a:srgbClr val="070E2B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prstClr val="white"/>
                </a:solidFill>
                <a:latin typeface="Vegur" panose="00000500000000000000" pitchFamily="50" charset="0"/>
              </a:rPr>
              <a:t>Objective:  </a:t>
            </a:r>
            <a:r>
              <a:rPr lang="en-US" dirty="0">
                <a:solidFill>
                  <a:prstClr val="white"/>
                </a:solidFill>
                <a:latin typeface="Vegur" panose="00000500000000000000" pitchFamily="50" charset="0"/>
              </a:rPr>
              <a:t>“I’ll be ok if I buy these products.”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780195" y="4765771"/>
            <a:ext cx="1551343" cy="69750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18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61716BD-4A91-4F78-97AC-B242842EC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C0FD5A-DC22-470C-96D9-2494895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Tips for Selling Inexpensive Products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3F187-9F77-455C-B7B5-132D83ACA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30343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Vegur" panose="00000500000000000000" pitchFamily="50" charset="0"/>
              </a:rPr>
              <a:t>Offer to demonstrate product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Vegur" panose="00000500000000000000" pitchFamily="50" charset="0"/>
              </a:rPr>
              <a:t>Provide testimonials and case studies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Vegur" panose="00000500000000000000" pitchFamily="50" charset="0"/>
              </a:rPr>
              <a:t>Explain the support structure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Vegur" panose="00000500000000000000" pitchFamily="50" charset="0"/>
              </a:rPr>
              <a:t>Prepare them for the fear tactics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92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75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068" y="0"/>
            <a:ext cx="9293234" cy="6957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7375" y="1519987"/>
            <a:ext cx="6645735" cy="5444446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Vegur" panose="00000500000000000000" pitchFamily="50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Vegur" panose="00000500000000000000" pitchFamily="50" charset="0"/>
              </a:rPr>
              <a:t>Name three specific differentiators between you and your top low cost</a:t>
            </a:r>
            <a:r>
              <a:rPr lang="id-ID" sz="2400" dirty="0">
                <a:solidFill>
                  <a:schemeClr val="tx1"/>
                </a:solidFill>
                <a:latin typeface="Vegur" panose="00000500000000000000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Vegur" panose="00000500000000000000" pitchFamily="50" charset="0"/>
              </a:rPr>
              <a:t>competitors.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tx1"/>
              </a:solidFill>
              <a:latin typeface="Vegur" panose="00000500000000000000" pitchFamily="50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Vegur" panose="00000500000000000000" pitchFamily="50" charset="0"/>
              </a:rPr>
              <a:t>Make sure they’re true, relevant, and objective.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7376" y="0"/>
            <a:ext cx="6645734" cy="1551999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5147" y="418794"/>
            <a:ext cx="5968756" cy="859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Action Plan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0821" y="1914980"/>
            <a:ext cx="3909017" cy="4300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25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738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  <a:p>
            <a:r>
              <a:rPr lang="en-US" sz="2400" dirty="0"/>
              <a:t>Chris Peterson</a:t>
            </a:r>
          </a:p>
          <a:p>
            <a:r>
              <a:rPr lang="en-US" sz="2400" dirty="0"/>
              <a:t>cpeterson@vectorfirm.com</a:t>
            </a:r>
          </a:p>
        </p:txBody>
      </p:sp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218339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34C-7DC4-45C8-9870-DF8A03F3B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6" y="25719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frequently do you compete against low-cost, cheap products?</a:t>
            </a:r>
          </a:p>
        </p:txBody>
      </p:sp>
    </p:spTree>
    <p:extLst>
      <p:ext uri="{BB962C8B-B14F-4D97-AF65-F5344CB8AC3E}">
        <p14:creationId xmlns:p14="http://schemas.microsoft.com/office/powerpoint/2010/main" val="162775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Competing Against ‘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65" y="194791"/>
            <a:ext cx="6862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4674" y="3142445"/>
            <a:ext cx="4055804" cy="962698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4904" y="3142445"/>
            <a:ext cx="5096487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solidFill>
                  <a:prstClr val="white"/>
                </a:solidFill>
                <a:latin typeface="Vegur" panose="00000500000000000000" pitchFamily="50" charset="0"/>
              </a:rPr>
              <a:t>What </a:t>
            </a:r>
            <a:r>
              <a:rPr lang="id-ID" b="1" u="sng" dirty="0">
                <a:solidFill>
                  <a:prstClr val="white"/>
                </a:solidFill>
                <a:latin typeface="Vegur" panose="00000500000000000000" pitchFamily="50" charset="0"/>
              </a:rPr>
              <a:t>NOT</a:t>
            </a:r>
            <a:r>
              <a:rPr lang="id-ID" b="1" dirty="0">
                <a:solidFill>
                  <a:prstClr val="white"/>
                </a:solidFill>
                <a:latin typeface="Vegur" panose="00000500000000000000" pitchFamily="50" charset="0"/>
              </a:rPr>
              <a:t> To Do</a:t>
            </a:r>
          </a:p>
        </p:txBody>
      </p:sp>
    </p:spTree>
    <p:extLst>
      <p:ext uri="{BB962C8B-B14F-4D97-AF65-F5344CB8AC3E}">
        <p14:creationId xmlns:p14="http://schemas.microsoft.com/office/powerpoint/2010/main" val="8285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0.14879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3" y="643467"/>
            <a:ext cx="6963834" cy="55710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51048" y="2"/>
            <a:ext cx="2889907" cy="9626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b="1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covered in snow&#10;&#10;Description generated with high confidence">
            <a:extLst>
              <a:ext uri="{FF2B5EF4-FFF2-40B4-BE49-F238E27FC236}">
                <a16:creationId xmlns:a16="http://schemas.microsoft.com/office/drawing/2014/main" id="{09E0AB6D-A0CD-44F6-9920-4694F08B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 b="1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5356</TotalTime>
  <Words>426</Words>
  <Application>Microsoft Office PowerPoint</Application>
  <PresentationFormat>Widescreen</PresentationFormat>
  <Paragraphs>99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Vegur</vt:lpstr>
      <vt:lpstr>Office Theme</vt:lpstr>
      <vt:lpstr>2_Office Theme</vt:lpstr>
      <vt:lpstr>PowerPoint Presentation</vt:lpstr>
      <vt:lpstr>PowerPoint Presentation</vt:lpstr>
      <vt:lpstr>Agenda</vt:lpstr>
      <vt:lpstr>Poll Question</vt:lpstr>
      <vt:lpstr>How frequently do you compete against low-cost, cheap products?</vt:lpstr>
      <vt:lpstr>Competing Against ‘Em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Competing Against ‘Em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Outcomes</vt:lpstr>
      <vt:lpstr>Example, using the most important differentiator…</vt:lpstr>
      <vt:lpstr>PowerPoint Presentation</vt:lpstr>
      <vt:lpstr>PowerPoint Presentation</vt:lpstr>
      <vt:lpstr>PowerPoint Presentation</vt:lpstr>
      <vt:lpstr>What if you lose…</vt:lpstr>
      <vt:lpstr>If you lose…</vt:lpstr>
      <vt:lpstr>How to Sell ‘Em</vt:lpstr>
      <vt:lpstr>Poll Question</vt:lpstr>
      <vt:lpstr>Are you considering or currently working with a manufacturer that is considered “low-cost”?</vt:lpstr>
      <vt:lpstr>PowerPoint Presentation</vt:lpstr>
      <vt:lpstr>Tips for Selling Inexpensive Products </vt:lpstr>
      <vt:lpstr>Action Plan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227</cp:revision>
  <cp:lastPrinted>2017-09-19T11:19:07Z</cp:lastPrinted>
  <dcterms:created xsi:type="dcterms:W3CDTF">2017-02-08T15:48:27Z</dcterms:created>
  <dcterms:modified xsi:type="dcterms:W3CDTF">2017-09-19T14:40:19Z</dcterms:modified>
</cp:coreProperties>
</file>